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1" r:id="rId14"/>
    <p:sldId id="263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C58757-97E7-40E0-9199-343AA70B89A5}" v="1" dt="2023-05-18T12:23:05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credisg@gmail.com" userId="68f4d11238ebce53" providerId="LiveId" clId="{17C58757-97E7-40E0-9199-343AA70B89A5}"/>
    <pc:docChg chg="undo custSel addSld modSld sldOrd">
      <pc:chgData name="tancredisg@gmail.com" userId="68f4d11238ebce53" providerId="LiveId" clId="{17C58757-97E7-40E0-9199-343AA70B89A5}" dt="2023-05-18T13:58:03.378" v="4620" actId="20577"/>
      <pc:docMkLst>
        <pc:docMk/>
      </pc:docMkLst>
      <pc:sldChg chg="modSp mod">
        <pc:chgData name="tancredisg@gmail.com" userId="68f4d11238ebce53" providerId="LiveId" clId="{17C58757-97E7-40E0-9199-343AA70B89A5}" dt="2023-05-18T12:16:52.934" v="139" actId="20577"/>
        <pc:sldMkLst>
          <pc:docMk/>
          <pc:sldMk cId="979277688" sldId="260"/>
        </pc:sldMkLst>
        <pc:spChg chg="mod">
          <ac:chgData name="tancredisg@gmail.com" userId="68f4d11238ebce53" providerId="LiveId" clId="{17C58757-97E7-40E0-9199-343AA70B89A5}" dt="2023-05-18T12:16:52.934" v="139" actId="20577"/>
          <ac:spMkLst>
            <pc:docMk/>
            <pc:sldMk cId="979277688" sldId="260"/>
            <ac:spMk id="3" creationId="{3444E218-2BB2-613A-AFA1-395780366F2C}"/>
          </ac:spMkLst>
        </pc:spChg>
      </pc:sldChg>
      <pc:sldChg chg="ord">
        <pc:chgData name="tancredisg@gmail.com" userId="68f4d11238ebce53" providerId="LiveId" clId="{17C58757-97E7-40E0-9199-343AA70B89A5}" dt="2023-05-18T13:39:12.623" v="3738"/>
        <pc:sldMkLst>
          <pc:docMk/>
          <pc:sldMk cId="1768754396" sldId="261"/>
        </pc:sldMkLst>
      </pc:sldChg>
      <pc:sldChg chg="delSp modSp new mod">
        <pc:chgData name="tancredisg@gmail.com" userId="68f4d11238ebce53" providerId="LiveId" clId="{17C58757-97E7-40E0-9199-343AA70B89A5}" dt="2023-05-18T12:48:18.061" v="772" actId="20577"/>
        <pc:sldMkLst>
          <pc:docMk/>
          <pc:sldMk cId="3021661463" sldId="262"/>
        </pc:sldMkLst>
        <pc:spChg chg="del">
          <ac:chgData name="tancredisg@gmail.com" userId="68f4d11238ebce53" providerId="LiveId" clId="{17C58757-97E7-40E0-9199-343AA70B89A5}" dt="2023-05-18T12:17:03.237" v="141" actId="21"/>
          <ac:spMkLst>
            <pc:docMk/>
            <pc:sldMk cId="3021661463" sldId="262"/>
            <ac:spMk id="2" creationId="{0AE9D1F5-1B32-7F20-FF7B-F52DF15C21A1}"/>
          </ac:spMkLst>
        </pc:spChg>
        <pc:spChg chg="mod">
          <ac:chgData name="tancredisg@gmail.com" userId="68f4d11238ebce53" providerId="LiveId" clId="{17C58757-97E7-40E0-9199-343AA70B89A5}" dt="2023-05-18T12:48:18.061" v="772" actId="20577"/>
          <ac:spMkLst>
            <pc:docMk/>
            <pc:sldMk cId="3021661463" sldId="262"/>
            <ac:spMk id="3" creationId="{D41331EB-2C95-4921-CE71-542BFD5443D9}"/>
          </ac:spMkLst>
        </pc:spChg>
      </pc:sldChg>
      <pc:sldChg chg="addSp delSp modSp new mod modClrScheme chgLayout">
        <pc:chgData name="tancredisg@gmail.com" userId="68f4d11238ebce53" providerId="LiveId" clId="{17C58757-97E7-40E0-9199-343AA70B89A5}" dt="2023-05-18T12:33:07.580" v="565" actId="14100"/>
        <pc:sldMkLst>
          <pc:docMk/>
          <pc:sldMk cId="2360358751" sldId="263"/>
        </pc:sldMkLst>
        <pc:spChg chg="add mod ord">
          <ac:chgData name="tancredisg@gmail.com" userId="68f4d11238ebce53" providerId="LiveId" clId="{17C58757-97E7-40E0-9199-343AA70B89A5}" dt="2023-05-18T12:33:07.580" v="565" actId="14100"/>
          <ac:spMkLst>
            <pc:docMk/>
            <pc:sldMk cId="2360358751" sldId="263"/>
            <ac:spMk id="3" creationId="{8998B963-68BD-B0BA-2739-06B837C2E51F}"/>
          </ac:spMkLst>
        </pc:spChg>
        <pc:spChg chg="add del mod ord">
          <ac:chgData name="tancredisg@gmail.com" userId="68f4d11238ebce53" providerId="LiveId" clId="{17C58757-97E7-40E0-9199-343AA70B89A5}" dt="2023-05-18T12:32:34.734" v="542" actId="21"/>
          <ac:spMkLst>
            <pc:docMk/>
            <pc:sldMk cId="2360358751" sldId="263"/>
            <ac:spMk id="4" creationId="{B8271B1B-8319-C7C9-9B6C-53B67D1F0510}"/>
          </ac:spMkLst>
        </pc:spChg>
        <pc:spChg chg="add del mod ord">
          <ac:chgData name="tancredisg@gmail.com" userId="68f4d11238ebce53" providerId="LiveId" clId="{17C58757-97E7-40E0-9199-343AA70B89A5}" dt="2023-05-18T12:32:38.772" v="543" actId="21"/>
          <ac:spMkLst>
            <pc:docMk/>
            <pc:sldMk cId="2360358751" sldId="263"/>
            <ac:spMk id="5" creationId="{18F38E6A-1C58-1836-84AA-14CA95AF79AA}"/>
          </ac:spMkLst>
        </pc:spChg>
        <pc:picChg chg="add del mod">
          <ac:chgData name="tancredisg@gmail.com" userId="68f4d11238ebce53" providerId="LiveId" clId="{17C58757-97E7-40E0-9199-343AA70B89A5}" dt="2023-05-18T12:33:03.265" v="564" actId="1076"/>
          <ac:picMkLst>
            <pc:docMk/>
            <pc:sldMk cId="2360358751" sldId="263"/>
            <ac:picMk id="2" creationId="{29E85AE4-88C6-FAD7-DF68-FB9448323041}"/>
          </ac:picMkLst>
        </pc:picChg>
      </pc:sldChg>
      <pc:sldChg chg="delSp modSp new mod">
        <pc:chgData name="tancredisg@gmail.com" userId="68f4d11238ebce53" providerId="LiveId" clId="{17C58757-97E7-40E0-9199-343AA70B89A5}" dt="2023-05-18T12:56:52.512" v="1318" actId="20577"/>
        <pc:sldMkLst>
          <pc:docMk/>
          <pc:sldMk cId="893894113" sldId="264"/>
        </pc:sldMkLst>
        <pc:spChg chg="del">
          <ac:chgData name="tancredisg@gmail.com" userId="68f4d11238ebce53" providerId="LiveId" clId="{17C58757-97E7-40E0-9199-343AA70B89A5}" dt="2023-05-18T12:48:27.526" v="774" actId="21"/>
          <ac:spMkLst>
            <pc:docMk/>
            <pc:sldMk cId="893894113" sldId="264"/>
            <ac:spMk id="2" creationId="{14F3D14F-5319-0971-6276-646567C0703B}"/>
          </ac:spMkLst>
        </pc:spChg>
        <pc:spChg chg="mod">
          <ac:chgData name="tancredisg@gmail.com" userId="68f4d11238ebce53" providerId="LiveId" clId="{17C58757-97E7-40E0-9199-343AA70B89A5}" dt="2023-05-18T12:56:52.512" v="1318" actId="20577"/>
          <ac:spMkLst>
            <pc:docMk/>
            <pc:sldMk cId="893894113" sldId="264"/>
            <ac:spMk id="3" creationId="{A350B48B-19C8-8813-2018-D7EA516F633A}"/>
          </ac:spMkLst>
        </pc:spChg>
      </pc:sldChg>
      <pc:sldChg chg="delSp modSp new mod">
        <pc:chgData name="tancredisg@gmail.com" userId="68f4d11238ebce53" providerId="LiveId" clId="{17C58757-97E7-40E0-9199-343AA70B89A5}" dt="2023-05-18T13:01:37.671" v="1864" actId="20577"/>
        <pc:sldMkLst>
          <pc:docMk/>
          <pc:sldMk cId="292544803" sldId="265"/>
        </pc:sldMkLst>
        <pc:spChg chg="del">
          <ac:chgData name="tancredisg@gmail.com" userId="68f4d11238ebce53" providerId="LiveId" clId="{17C58757-97E7-40E0-9199-343AA70B89A5}" dt="2023-05-18T12:57:04.976" v="1320" actId="21"/>
          <ac:spMkLst>
            <pc:docMk/>
            <pc:sldMk cId="292544803" sldId="265"/>
            <ac:spMk id="2" creationId="{FEB99FCB-5317-B65E-24DF-A95CC8B56FB1}"/>
          </ac:spMkLst>
        </pc:spChg>
        <pc:spChg chg="mod">
          <ac:chgData name="tancredisg@gmail.com" userId="68f4d11238ebce53" providerId="LiveId" clId="{17C58757-97E7-40E0-9199-343AA70B89A5}" dt="2023-05-18T13:01:37.671" v="1864" actId="20577"/>
          <ac:spMkLst>
            <pc:docMk/>
            <pc:sldMk cId="292544803" sldId="265"/>
            <ac:spMk id="3" creationId="{DA6DBC94-5F18-C2B8-D766-7767078CC3E9}"/>
          </ac:spMkLst>
        </pc:spChg>
      </pc:sldChg>
      <pc:sldChg chg="delSp modSp new mod">
        <pc:chgData name="tancredisg@gmail.com" userId="68f4d11238ebce53" providerId="LiveId" clId="{17C58757-97E7-40E0-9199-343AA70B89A5}" dt="2023-05-18T13:06:46.477" v="2361" actId="20577"/>
        <pc:sldMkLst>
          <pc:docMk/>
          <pc:sldMk cId="908363782" sldId="266"/>
        </pc:sldMkLst>
        <pc:spChg chg="del">
          <ac:chgData name="tancredisg@gmail.com" userId="68f4d11238ebce53" providerId="LiveId" clId="{17C58757-97E7-40E0-9199-343AA70B89A5}" dt="2023-05-18T13:02:02.692" v="1866" actId="21"/>
          <ac:spMkLst>
            <pc:docMk/>
            <pc:sldMk cId="908363782" sldId="266"/>
            <ac:spMk id="2" creationId="{C9A1364F-0FB4-D32D-0098-1AC06B8785B4}"/>
          </ac:spMkLst>
        </pc:spChg>
        <pc:spChg chg="mod">
          <ac:chgData name="tancredisg@gmail.com" userId="68f4d11238ebce53" providerId="LiveId" clId="{17C58757-97E7-40E0-9199-343AA70B89A5}" dt="2023-05-18T13:06:46.477" v="2361" actId="20577"/>
          <ac:spMkLst>
            <pc:docMk/>
            <pc:sldMk cId="908363782" sldId="266"/>
            <ac:spMk id="3" creationId="{F2E8EF4E-E539-514D-D193-BD5C3645FFF0}"/>
          </ac:spMkLst>
        </pc:spChg>
      </pc:sldChg>
      <pc:sldChg chg="delSp modSp new mod">
        <pc:chgData name="tancredisg@gmail.com" userId="68f4d11238ebce53" providerId="LiveId" clId="{17C58757-97E7-40E0-9199-343AA70B89A5}" dt="2023-05-18T13:24:48.319" v="2989" actId="27636"/>
        <pc:sldMkLst>
          <pc:docMk/>
          <pc:sldMk cId="2742498996" sldId="267"/>
        </pc:sldMkLst>
        <pc:spChg chg="del">
          <ac:chgData name="tancredisg@gmail.com" userId="68f4d11238ebce53" providerId="LiveId" clId="{17C58757-97E7-40E0-9199-343AA70B89A5}" dt="2023-05-18T13:06:55.802" v="2363" actId="21"/>
          <ac:spMkLst>
            <pc:docMk/>
            <pc:sldMk cId="2742498996" sldId="267"/>
            <ac:spMk id="2" creationId="{46AA7323-1629-1C96-9EAF-630A6023840E}"/>
          </ac:spMkLst>
        </pc:spChg>
        <pc:spChg chg="mod">
          <ac:chgData name="tancredisg@gmail.com" userId="68f4d11238ebce53" providerId="LiveId" clId="{17C58757-97E7-40E0-9199-343AA70B89A5}" dt="2023-05-18T13:24:48.319" v="2989" actId="27636"/>
          <ac:spMkLst>
            <pc:docMk/>
            <pc:sldMk cId="2742498996" sldId="267"/>
            <ac:spMk id="3" creationId="{7386B5D5-D0E5-BC7D-D3F5-EF4529FF5EE7}"/>
          </ac:spMkLst>
        </pc:spChg>
      </pc:sldChg>
      <pc:sldChg chg="delSp modSp new mod">
        <pc:chgData name="tancredisg@gmail.com" userId="68f4d11238ebce53" providerId="LiveId" clId="{17C58757-97E7-40E0-9199-343AA70B89A5}" dt="2023-05-18T13:36:23.140" v="3549" actId="20577"/>
        <pc:sldMkLst>
          <pc:docMk/>
          <pc:sldMk cId="3306966619" sldId="268"/>
        </pc:sldMkLst>
        <pc:spChg chg="del">
          <ac:chgData name="tancredisg@gmail.com" userId="68f4d11238ebce53" providerId="LiveId" clId="{17C58757-97E7-40E0-9199-343AA70B89A5}" dt="2023-05-18T13:25:56.419" v="2991" actId="21"/>
          <ac:spMkLst>
            <pc:docMk/>
            <pc:sldMk cId="3306966619" sldId="268"/>
            <ac:spMk id="2" creationId="{0C86A325-9C7D-51AC-7434-4831B6C8791B}"/>
          </ac:spMkLst>
        </pc:spChg>
        <pc:spChg chg="mod">
          <ac:chgData name="tancredisg@gmail.com" userId="68f4d11238ebce53" providerId="LiveId" clId="{17C58757-97E7-40E0-9199-343AA70B89A5}" dt="2023-05-18T13:36:23.140" v="3549" actId="20577"/>
          <ac:spMkLst>
            <pc:docMk/>
            <pc:sldMk cId="3306966619" sldId="268"/>
            <ac:spMk id="3" creationId="{33DD9220-AC15-28E7-61A3-195170B62CD6}"/>
          </ac:spMkLst>
        </pc:spChg>
      </pc:sldChg>
      <pc:sldChg chg="delSp modSp new mod">
        <pc:chgData name="tancredisg@gmail.com" userId="68f4d11238ebce53" providerId="LiveId" clId="{17C58757-97E7-40E0-9199-343AA70B89A5}" dt="2023-05-18T13:41:21.815" v="4075" actId="20577"/>
        <pc:sldMkLst>
          <pc:docMk/>
          <pc:sldMk cId="1253577242" sldId="269"/>
        </pc:sldMkLst>
        <pc:spChg chg="del">
          <ac:chgData name="tancredisg@gmail.com" userId="68f4d11238ebce53" providerId="LiveId" clId="{17C58757-97E7-40E0-9199-343AA70B89A5}" dt="2023-05-18T13:36:38.126" v="3551" actId="21"/>
          <ac:spMkLst>
            <pc:docMk/>
            <pc:sldMk cId="1253577242" sldId="269"/>
            <ac:spMk id="2" creationId="{81F7B0C8-164C-3B27-5CF8-4A238212E19B}"/>
          </ac:spMkLst>
        </pc:spChg>
        <pc:spChg chg="mod">
          <ac:chgData name="tancredisg@gmail.com" userId="68f4d11238ebce53" providerId="LiveId" clId="{17C58757-97E7-40E0-9199-343AA70B89A5}" dt="2023-05-18T13:41:21.815" v="4075" actId="20577"/>
          <ac:spMkLst>
            <pc:docMk/>
            <pc:sldMk cId="1253577242" sldId="269"/>
            <ac:spMk id="3" creationId="{44B94972-6175-B13E-9442-94FA88878211}"/>
          </ac:spMkLst>
        </pc:spChg>
      </pc:sldChg>
      <pc:sldChg chg="delSp modSp new mod">
        <pc:chgData name="tancredisg@gmail.com" userId="68f4d11238ebce53" providerId="LiveId" clId="{17C58757-97E7-40E0-9199-343AA70B89A5}" dt="2023-05-18T13:58:03.378" v="4620" actId="20577"/>
        <pc:sldMkLst>
          <pc:docMk/>
          <pc:sldMk cId="956707467" sldId="270"/>
        </pc:sldMkLst>
        <pc:spChg chg="del">
          <ac:chgData name="tancredisg@gmail.com" userId="68f4d11238ebce53" providerId="LiveId" clId="{17C58757-97E7-40E0-9199-343AA70B89A5}" dt="2023-05-18T13:41:40.736" v="4079" actId="21"/>
          <ac:spMkLst>
            <pc:docMk/>
            <pc:sldMk cId="956707467" sldId="270"/>
            <ac:spMk id="2" creationId="{99BD9DC3-7CE3-8516-1E54-D0259FEF17FD}"/>
          </ac:spMkLst>
        </pc:spChg>
        <pc:spChg chg="mod">
          <ac:chgData name="tancredisg@gmail.com" userId="68f4d11238ebce53" providerId="LiveId" clId="{17C58757-97E7-40E0-9199-343AA70B89A5}" dt="2023-05-18T13:58:03.378" v="4620" actId="20577"/>
          <ac:spMkLst>
            <pc:docMk/>
            <pc:sldMk cId="956707467" sldId="270"/>
            <ac:spMk id="3" creationId="{C65A0D56-1D7E-38AC-FEED-A78D129EE14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9FAA42-D599-1397-E6A9-83D2601B0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956B209-6128-E5B1-D365-1DA779373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24173A-A15A-C1FE-883D-D7DF3534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250D-76B7-4606-A387-84C5544B6B53}" type="datetimeFigureOut">
              <a:rPr lang="it-IT" smtClean="0"/>
              <a:t>18/05/2023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3236EB-630C-EDAD-3105-8D38A2A4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582F3A-2EF5-7E78-B12E-A75990A96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36C9-DABB-4ADF-9B85-86934825F6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94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80CAA4-056D-2716-EFDB-820388DB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D0AA4FD-9721-4100-2038-DF3920FC9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9D2246-2B06-C412-5226-E24B34426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250D-76B7-4606-A387-84C5544B6B53}" type="datetimeFigureOut">
              <a:rPr lang="it-IT" smtClean="0"/>
              <a:t>18/05/2023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8E8641-F752-09F1-5BDF-0B4836109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77D5DF-E359-AF5F-E98A-DC0A0679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36C9-DABB-4ADF-9B85-86934825F6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50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B1C2293-D51A-50DB-B11A-E48115D776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8C6F81D-5971-5BC6-D9DB-7C44F77A8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221B8C-1876-B0F1-F4FC-1F9AF1B06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250D-76B7-4606-A387-84C5544B6B53}" type="datetimeFigureOut">
              <a:rPr lang="it-IT" smtClean="0"/>
              <a:t>18/05/2023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27CAD6-3211-5A02-33BB-8F95157A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E56715-31E4-CE0B-8B06-0720FDCFC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36C9-DABB-4ADF-9B85-86934825F6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41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7807D4-B878-8581-8434-70CEEE537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7CFABE-E1CF-3202-16A3-6AA00C022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54AA9D-8831-E138-0A68-0558DAF15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250D-76B7-4606-A387-84C5544B6B53}" type="datetimeFigureOut">
              <a:rPr lang="it-IT" smtClean="0"/>
              <a:t>18/05/2023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95E4F2-FBE9-5CAE-9005-543EE22A9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EDDA2F-6806-AD71-4CAC-5234D3675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36C9-DABB-4ADF-9B85-86934825F6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59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93DF1B-9940-61DA-D834-20174F767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0FD450-2DD8-8D31-91DA-E11EB654B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40C812-1D63-C2A0-B597-08C135765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250D-76B7-4606-A387-84C5544B6B53}" type="datetimeFigureOut">
              <a:rPr lang="it-IT" smtClean="0"/>
              <a:t>18/05/2023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4E6CF5-13BF-8F43-4111-BFD3FDFBF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5CE0CF-5D8A-673A-C97E-A047D9348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36C9-DABB-4ADF-9B85-86934825F6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84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7EB542-DC2C-BE79-C120-6C7F3CFB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06CE34-49FC-2A51-725F-BF587F09D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B01B17-90EF-66AB-0476-8AE568A16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582B15-6F37-CE1D-91E7-4C9DC1D0A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250D-76B7-4606-A387-84C5544B6B53}" type="datetimeFigureOut">
              <a:rPr lang="it-IT" smtClean="0"/>
              <a:t>18/05/2023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CD1B75-58BA-41D6-F760-B2382EBC0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CC5CA8F-85A8-75D6-20E8-278E69236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36C9-DABB-4ADF-9B85-86934825F6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23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0B1BCE-3307-3D7A-C482-321285AC6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B49503-53BC-B962-489D-18BBCAE7D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3124B6-EE4C-443A-B798-2806FCC12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84CCD10-A196-54F6-667A-B83515EC5C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A1E447F-9383-A631-5D29-59F58627F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B10ADD3-FF89-2289-5FE8-C1C48961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250D-76B7-4606-A387-84C5544B6B53}" type="datetimeFigureOut">
              <a:rPr lang="it-IT" smtClean="0"/>
              <a:t>18/05/2023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31C5977-9ABC-8B16-C986-2781807A1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DE2FD7E-A2D4-1378-0475-453B6C10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36C9-DABB-4ADF-9B85-86934825F6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9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8FDE85-FB02-83A4-5FF9-E6CC817D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429118F-E118-1D38-1034-87733518A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250D-76B7-4606-A387-84C5544B6B53}" type="datetimeFigureOut">
              <a:rPr lang="it-IT" smtClean="0"/>
              <a:t>18/05/2023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F34D86D-5898-992C-061C-E5D0ABA4E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F41D356-D677-7DEF-8AED-6EC1FF61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36C9-DABB-4ADF-9B85-86934825F6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82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EA409EB-1E7E-C7C7-0966-7B3A37F18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250D-76B7-4606-A387-84C5544B6B53}" type="datetimeFigureOut">
              <a:rPr lang="it-IT" smtClean="0"/>
              <a:t>18/05/2023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DCBAB6B-AC18-A4A8-5084-DAF4139DD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03D46F-B674-8FCB-8D83-2055E489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36C9-DABB-4ADF-9B85-86934825F6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478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7326-CCA0-2447-61BD-54C4DF05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B52B19-15D2-3671-A03A-54ECCF9D0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6C350C7-35DC-F1FE-8C4A-EE47CADE3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D047DC-FC3A-C6F0-8514-2CAEF3F46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250D-76B7-4606-A387-84C5544B6B53}" type="datetimeFigureOut">
              <a:rPr lang="it-IT" smtClean="0"/>
              <a:t>18/05/2023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6245BE-AD46-4730-04AA-4E26131BA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FE8D40D-4493-007D-83F3-6BB15FDA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36C9-DABB-4ADF-9B85-86934825F6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66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45DC74-C919-C02B-DF42-B41CE787C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4A8B400-8FFE-6861-902D-6BBE83F117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05BF7B-47AD-07BB-0206-DB871D2EB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42FFF4-502D-1272-F89F-793102984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250D-76B7-4606-A387-84C5544B6B53}" type="datetimeFigureOut">
              <a:rPr lang="it-IT" smtClean="0"/>
              <a:t>18/05/2023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72BC02-E023-E8B4-2588-F41F0CE48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800DFE-C440-5654-F23D-5FEE97E9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A36C9-DABB-4ADF-9B85-86934825F6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83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4939B74-F911-1B32-55DB-5FB31B9F1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16EAA1E-A80C-98C8-572F-08E919BD8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0FE558-4F3F-9F57-552D-204E530BB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250D-76B7-4606-A387-84C5544B6B53}" type="datetimeFigureOut">
              <a:rPr lang="it-IT" smtClean="0"/>
              <a:t>18/05/2023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1B7964-0161-6D9D-C5D3-5080BCA43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A4B2FF-31E8-F1A8-14BA-48264D31B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A36C9-DABB-4ADF-9B85-86934825F6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35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1B74E7-7770-DBC6-73F4-BC5A4CA5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Saffo, fr. 16 Voigt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938BB9-7DC9-A9CB-87E7-5BE32CFE9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Ο]ἰ μὲν ἰππήων στρότον, οἰ δὲ πέσδων,</a:t>
            </a:r>
          </a:p>
          <a:p>
            <a:pPr marL="0" indent="0">
              <a:buNone/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οἰ δὲ νάων φαῖσ’ ἐπ[ὶ] γᾶν μέλαι[ν]αν</a:t>
            </a:r>
          </a:p>
          <a:p>
            <a:pPr marL="0" indent="0">
              <a:buNone/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ἔ]μμεναι κάλλιστον, ἔγω δὲ κῆν’ ὄτ-</a:t>
            </a:r>
          </a:p>
          <a:p>
            <a:pPr marL="0" indent="0">
              <a:buNone/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τω τις ἔραται.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Alcuni un esercito di cavalieri, altri di fanti, altri di navi, dicono che sia la cosa più bella sulla nera terra; io ciò che ognuno ama.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23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DD9220-AC15-28E7-61A3-195170B62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piedi e ardito vertice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lotta aspra: chi vince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una vita serena di dolcezze</a:t>
            </a:r>
          </a:p>
          <a:p>
            <a:pPr marL="0" inden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premio delle gare: uomo mortale 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ha bene più stabile di quello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aggiunge giorno a giorno. Io devo cingergli                   100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capo con l’eolico 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serto del ritmo equestre,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certo che non potrei tessere l’onda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sinuosa dei canti a celebrare                                                  105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 quelli d’oggi un uomo che possieda</a:t>
            </a:r>
          </a:p>
          <a:p>
            <a:pPr marL="0" inden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966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B94972-6175-B13E-9442-94FA88878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entrambe le virtù: saper intendere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bello e primeggiare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tutti per potenza.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Ierone, un dio benigno legge i tuoi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pensieri più segreti 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 ha cura di compierli: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non ti lascia, io spero di cantare 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vittorie anche più belle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trovando nuove vie propizie al canto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il rapido giro delle ruote, 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giunto ch’io sia sul colle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Kronos che la chiara</a:t>
            </a:r>
          </a:p>
        </p:txBody>
      </p:sp>
    </p:spTree>
    <p:extLst>
      <p:ext uri="{BB962C8B-B14F-4D97-AF65-F5344CB8AC3E}">
        <p14:creationId xmlns:p14="http://schemas.microsoft.com/office/powerpoint/2010/main" val="1253577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5A0D56-1D7E-38AC-FEED-A78D129EE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/>
          <a:lstStyle/>
          <a:p>
            <a:pPr marL="0" indent="0">
              <a:buNone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luce del sole indora.                                                               111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me la Musa nutre un poderoso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dardo con la sua forza: ognuno è grande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varietà di sorte,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la più alta vetta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culmina per i re. Non devi tendere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oltre lo sguardo: possa tu procedere                                      115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alto in questa vita, e io restare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fianco di chi vince,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poeta celebrato in tutta l’Ellade. (trad. Nuzzo)</a:t>
            </a:r>
          </a:p>
        </p:txBody>
      </p:sp>
    </p:spTree>
    <p:extLst>
      <p:ext uri="{BB962C8B-B14F-4D97-AF65-F5344CB8AC3E}">
        <p14:creationId xmlns:p14="http://schemas.microsoft.com/office/powerpoint/2010/main" val="956707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32CA6CB-59A5-0C86-6BEB-93AC9959E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06" b="171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54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9E85AE4-88C6-FAD7-DF68-FB9448323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799" y="0"/>
            <a:ext cx="5491892" cy="6858000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8998B963-68BD-B0BA-2739-06B837C2E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08" y="1828800"/>
            <a:ext cx="4575491" cy="1600200"/>
          </a:xfrm>
        </p:spPr>
        <p:txBody>
          <a:bodyPr/>
          <a:lstStyle/>
          <a:p>
            <a:r>
              <a:rPr lang="it-IT" dirty="0"/>
              <a:t>Pelope e </a:t>
            </a:r>
            <a:r>
              <a:rPr lang="it-IT" dirty="0" err="1"/>
              <a:t>Ippodamia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035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7C42B6-9B39-4F5A-A6F1-D5987E6D1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Pindaro,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Olimpica 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677D9B-1BA3-9C40-FA04-95888031C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IERONE DI SIRACUSA VINCITORE CON IL CARRO DA CORSA</a:t>
            </a:r>
          </a:p>
          <a:p>
            <a:pPr marL="0" indent="0" algn="just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Ottima l’acqua, l’oro come fuoco</a:t>
            </a:r>
          </a:p>
          <a:p>
            <a:pPr marL="0" indent="0" algn="just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arde nella notte spicca sopra</a:t>
            </a:r>
          </a:p>
          <a:p>
            <a:pPr marL="0" indent="0" algn="just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ricchezza che rende l’uomo altero;</a:t>
            </a:r>
          </a:p>
          <a:p>
            <a:pPr marL="0" indent="0" algn="just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mio cuore, se desideri</a:t>
            </a:r>
          </a:p>
          <a:p>
            <a:pPr marL="0" indent="0" algn="just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cantare le vittorie,</a:t>
            </a:r>
          </a:p>
          <a:p>
            <a:pPr marL="0" indent="0" algn="just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ricercare nei deserti d’aria</a:t>
            </a:r>
          </a:p>
          <a:p>
            <a:pPr marL="0" indent="0" algn="just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astro luminoso che riscaldi</a:t>
            </a:r>
          </a:p>
        </p:txBody>
      </p:sp>
    </p:spTree>
    <p:extLst>
      <p:ext uri="{BB962C8B-B14F-4D97-AF65-F5344CB8AC3E}">
        <p14:creationId xmlns:p14="http://schemas.microsoft.com/office/powerpoint/2010/main" val="123585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7814A6-49FA-5569-48BA-93DFF5E86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"/>
            <a:ext cx="10515600" cy="6583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più del sole nel giorno né una gara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possa celebrarsi più di Olimpia.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là si snoda armonico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l’ordito delle voci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cingere le menti dei poeti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giunti a cantare il figlio                                                            10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Kronos nella casa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splendida e fortunata di Ierone.</a:t>
            </a:r>
          </a:p>
          <a:p>
            <a:pPr marL="0" inden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Egli regge lo scettro di giustizia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nella Sicilia fertile di frutti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mietendo al sommo tutte le virtù,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0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44E218-2BB2-613A-AFA1-395780366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splende anche nel fiore                                                      15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purissimo dei canti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spesso sono gioco di noi uomini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stretti intorno alla gioia del convito.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Stacca dal chiodo, orsù, la cetra dorica,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la gloria di Pisa e di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Ferenico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 strinse intorno all’anima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catene di dolcezza,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volò d’un balzo sull’Alfeo                                          20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offrendo senza sprone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corpo nella corsa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unì nella vittoria il suo signore,</a:t>
            </a:r>
          </a:p>
          <a:p>
            <a:pPr marL="0" inden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7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1331EB-2C95-4921-CE71-542BFD544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/>
          <a:lstStyle/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re di Siracusa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si rallegra di vittorie equestri: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sua fama risplende nella nobile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città del lidio Pelope.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lui bruciò d’amore</a:t>
            </a: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Posidone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 possente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 che tiene la terra                                                                 25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[…] 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questo gli Immortali rimandarono                                     65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suo figlio tra la stirpe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caduca degli umani.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Quand’egli colse il fiore dell’età</a:t>
            </a:r>
          </a:p>
        </p:txBody>
      </p:sp>
    </p:spTree>
    <p:extLst>
      <p:ext uri="{BB962C8B-B14F-4D97-AF65-F5344CB8AC3E}">
        <p14:creationId xmlns:p14="http://schemas.microsoft.com/office/powerpoint/2010/main" val="302166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50B48B-19C8-8813-2018-D7EA516F6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un’ombra di peluria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nereggiò sul mento,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levò il pensiero al bando delle nozze</a:t>
            </a:r>
          </a:p>
          <a:p>
            <a:pPr marL="0" inden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il signore di Pisa aveva indetto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la figlia, la nobile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Ippodamia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Giunto alla riva ove si frange il mare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biancheggiante flutto,                                                        71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solo nella tenebra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invocava il Signore del Tridente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 cupo rombo; e quando il dio comparve: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Posidone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gli disse – se ricordi</a:t>
            </a:r>
          </a:p>
        </p:txBody>
      </p:sp>
    </p:spTree>
    <p:extLst>
      <p:ext uri="{BB962C8B-B14F-4D97-AF65-F5344CB8AC3E}">
        <p14:creationId xmlns:p14="http://schemas.microsoft.com/office/powerpoint/2010/main" val="89389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6DBC94-5F18-C2B8-D766-7767078CC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dolcezza l’amore che ti ho dato,                                       75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ferma la bronzea lancia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Enomao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fammi giungere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Elide su folgore di ruote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fino al traguardo: ha ucciso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tredici pretendenti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rimanda le nozze della figlia.                                                80</a:t>
            </a:r>
          </a:p>
          <a:p>
            <a:pPr marL="0" inden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L’impresa ardua rifiuta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uomini che non hanno forte tempra: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la morte è destino che ci attende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tutti, perché trascorrere</a:t>
            </a:r>
          </a:p>
        </p:txBody>
      </p:sp>
    </p:spTree>
    <p:extLst>
      <p:ext uri="{BB962C8B-B14F-4D97-AF65-F5344CB8AC3E}">
        <p14:creationId xmlns:p14="http://schemas.microsoft.com/office/powerpoint/2010/main" val="29254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E8EF4E-E539-514D-D193-BD5C3645F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vecchiaia anonima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poltrendo nel grigiore,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privi di ciò per cui vivere è bello?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Voglio dunque affrontare questa prova: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 rendine per me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felice il compimento».                                                             85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Così pregava, né le sue parole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dispersero vane in mezzo ai venti: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dio per onorarlo gli donò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cocchio tutto d’oro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 alate cavalle infaticabili.</a:t>
            </a:r>
          </a:p>
        </p:txBody>
      </p:sp>
    </p:spTree>
    <p:extLst>
      <p:ext uri="{BB962C8B-B14F-4D97-AF65-F5344CB8AC3E}">
        <p14:creationId xmlns:p14="http://schemas.microsoft.com/office/powerpoint/2010/main" val="908363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86B5D5-D0E5-BC7D-D3F5-EF4529FF5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Vinse così la gagliardia d’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Enomao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il letto della vergine: da lei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ebbe sei figli, tutti eroi guerrieri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assetati di gloria.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 ora egli è partecipe                                                             90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 riti che risplendono di sangue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disteso lungo il corso dell’Alfeo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tumulo onorato, presso l’ara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cui s’aduna folta turba d’ospiti.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la sua fama un astro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di lontano brilla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Olimpia, ove contendono destrezza                                      95</a:t>
            </a:r>
          </a:p>
        </p:txBody>
      </p:sp>
    </p:spTree>
    <p:extLst>
      <p:ext uri="{BB962C8B-B14F-4D97-AF65-F5344CB8AC3E}">
        <p14:creationId xmlns:p14="http://schemas.microsoft.com/office/powerpoint/2010/main" val="27424989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798</Words>
  <Application>Microsoft Office PowerPoint</Application>
  <PresentationFormat>Widescreen</PresentationFormat>
  <Paragraphs>135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Tema di Office</vt:lpstr>
      <vt:lpstr>Saffo, fr. 16 Voigt</vt:lpstr>
      <vt:lpstr>Pindaro, Olimpica 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Pelope e Ippodamia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Saffo, fr. 16 Voigt</dc:title>
  <dc:creator>tancredisg@gmail.com</dc:creator>
  <cp:lastModifiedBy>tancredisg@gmail.com</cp:lastModifiedBy>
  <cp:revision>1</cp:revision>
  <dcterms:created xsi:type="dcterms:W3CDTF">2023-05-18T09:16:44Z</dcterms:created>
  <dcterms:modified xsi:type="dcterms:W3CDTF">2023-05-18T13:58:06Z</dcterms:modified>
</cp:coreProperties>
</file>