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D3C5D-C165-4BAC-8FBF-AC8DA60823AC}" v="7" dt="2023-05-04T10:22:16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B27D3C5D-C165-4BAC-8FBF-AC8DA60823AC}"/>
    <pc:docChg chg="undo custSel addSld delSld modSld">
      <pc:chgData name="tancredisg@gmail.com" userId="68f4d11238ebce53" providerId="LiveId" clId="{B27D3C5D-C165-4BAC-8FBF-AC8DA60823AC}" dt="2023-05-04T10:24:46.233" v="3067" actId="255"/>
      <pc:docMkLst>
        <pc:docMk/>
      </pc:docMkLst>
      <pc:sldChg chg="modSp mod">
        <pc:chgData name="tancredisg@gmail.com" userId="68f4d11238ebce53" providerId="LiveId" clId="{B27D3C5D-C165-4BAC-8FBF-AC8DA60823AC}" dt="2023-05-03T14:07:52.404" v="112" actId="20577"/>
        <pc:sldMkLst>
          <pc:docMk/>
          <pc:sldMk cId="2262445761" sldId="260"/>
        </pc:sldMkLst>
        <pc:spChg chg="mod">
          <ac:chgData name="tancredisg@gmail.com" userId="68f4d11238ebce53" providerId="LiveId" clId="{B27D3C5D-C165-4BAC-8FBF-AC8DA60823AC}" dt="2023-05-03T14:07:52.404" v="112" actId="20577"/>
          <ac:spMkLst>
            <pc:docMk/>
            <pc:sldMk cId="2262445761" sldId="260"/>
            <ac:spMk id="3" creationId="{BF59B67F-D090-47D3-3A98-4B946600719A}"/>
          </ac:spMkLst>
        </pc:spChg>
      </pc:sldChg>
      <pc:sldChg chg="addSp delSp modSp new mod setBg">
        <pc:chgData name="tancredisg@gmail.com" userId="68f4d11238ebce53" providerId="LiveId" clId="{B27D3C5D-C165-4BAC-8FBF-AC8DA60823AC}" dt="2023-05-03T13:06:34.229" v="18" actId="26606"/>
        <pc:sldMkLst>
          <pc:docMk/>
          <pc:sldMk cId="2222082394" sldId="261"/>
        </pc:sldMkLst>
        <pc:spChg chg="add del">
          <ac:chgData name="tancredisg@gmail.com" userId="68f4d11238ebce53" providerId="LiveId" clId="{B27D3C5D-C165-4BAC-8FBF-AC8DA60823AC}" dt="2023-05-03T13:06:17.611" v="9" actId="26606"/>
          <ac:spMkLst>
            <pc:docMk/>
            <pc:sldMk cId="2222082394" sldId="261"/>
            <ac:spMk id="5" creationId="{42A4FC2C-047E-45A5-965D-8E1E3BF09BC6}"/>
          </ac:spMkLst>
        </pc:spChg>
        <pc:spChg chg="add">
          <ac:chgData name="tancredisg@gmail.com" userId="68f4d11238ebce53" providerId="LiveId" clId="{B27D3C5D-C165-4BAC-8FBF-AC8DA60823AC}" dt="2023-05-03T13:06:34.229" v="18" actId="26606"/>
          <ac:spMkLst>
            <pc:docMk/>
            <pc:sldMk cId="2222082394" sldId="261"/>
            <ac:spMk id="6" creationId="{AB8C311F-7253-4AED-9701-7FC0708C41C7}"/>
          </ac:spMkLst>
        </pc:spChg>
        <pc:spChg chg="add del">
          <ac:chgData name="tancredisg@gmail.com" userId="68f4d11238ebce53" providerId="LiveId" clId="{B27D3C5D-C165-4BAC-8FBF-AC8DA60823AC}" dt="2023-05-03T13:06:20.190" v="11" actId="26606"/>
          <ac:spMkLst>
            <pc:docMk/>
            <pc:sldMk cId="2222082394" sldId="261"/>
            <ac:spMk id="7" creationId="{AB8C311F-7253-4AED-9701-7FC0708C41C7}"/>
          </ac:spMkLst>
        </pc:spChg>
        <pc:spChg chg="add del">
          <ac:chgData name="tancredisg@gmail.com" userId="68f4d11238ebce53" providerId="LiveId" clId="{B27D3C5D-C165-4BAC-8FBF-AC8DA60823AC}" dt="2023-05-03T13:05:06.257" v="5" actId="26606"/>
          <ac:spMkLst>
            <pc:docMk/>
            <pc:sldMk cId="2222082394" sldId="261"/>
            <ac:spMk id="8" creationId="{42A4FC2C-047E-45A5-965D-8E1E3BF09BC6}"/>
          </ac:spMkLst>
        </pc:spChg>
        <pc:spChg chg="add">
          <ac:chgData name="tancredisg@gmail.com" userId="68f4d11238ebce53" providerId="LiveId" clId="{B27D3C5D-C165-4BAC-8FBF-AC8DA60823AC}" dt="2023-05-03T13:06:34.229" v="18" actId="26606"/>
          <ac:spMkLst>
            <pc:docMk/>
            <pc:sldMk cId="2222082394" sldId="261"/>
            <ac:spMk id="9" creationId="{E2384209-CB15-4CDF-9D31-C44FD9A3F20D}"/>
          </ac:spMkLst>
        </pc:spChg>
        <pc:spChg chg="add del">
          <ac:chgData name="tancredisg@gmail.com" userId="68f4d11238ebce53" providerId="LiveId" clId="{B27D3C5D-C165-4BAC-8FBF-AC8DA60823AC}" dt="2023-05-03T13:06:20.190" v="11" actId="26606"/>
          <ac:spMkLst>
            <pc:docMk/>
            <pc:sldMk cId="2222082394" sldId="261"/>
            <ac:spMk id="10" creationId="{E2384209-CB15-4CDF-9D31-C44FD9A3F20D}"/>
          </ac:spMkLst>
        </pc:spChg>
        <pc:spChg chg="add">
          <ac:chgData name="tancredisg@gmail.com" userId="68f4d11238ebce53" providerId="LiveId" clId="{B27D3C5D-C165-4BAC-8FBF-AC8DA60823AC}" dt="2023-05-03T13:06:34.229" v="18" actId="26606"/>
          <ac:spMkLst>
            <pc:docMk/>
            <pc:sldMk cId="2222082394" sldId="261"/>
            <ac:spMk id="11" creationId="{2633B3B5-CC90-43F0-8714-D31D1F3F0209}"/>
          </ac:spMkLst>
        </pc:spChg>
        <pc:spChg chg="add del">
          <ac:chgData name="tancredisg@gmail.com" userId="68f4d11238ebce53" providerId="LiveId" clId="{B27D3C5D-C165-4BAC-8FBF-AC8DA60823AC}" dt="2023-05-03T13:06:20.190" v="11" actId="26606"/>
          <ac:spMkLst>
            <pc:docMk/>
            <pc:sldMk cId="2222082394" sldId="261"/>
            <ac:spMk id="12" creationId="{2633B3B5-CC90-43F0-8714-D31D1F3F0209}"/>
          </ac:spMkLst>
        </pc:spChg>
        <pc:spChg chg="add">
          <ac:chgData name="tancredisg@gmail.com" userId="68f4d11238ebce53" providerId="LiveId" clId="{B27D3C5D-C165-4BAC-8FBF-AC8DA60823AC}" dt="2023-05-03T13:06:34.229" v="18" actId="26606"/>
          <ac:spMkLst>
            <pc:docMk/>
            <pc:sldMk cId="2222082394" sldId="261"/>
            <ac:spMk id="13" creationId="{A8D57A06-A426-446D-B02C-A2DC6B62E45E}"/>
          </ac:spMkLst>
        </pc:spChg>
        <pc:spChg chg="add del">
          <ac:chgData name="tancredisg@gmail.com" userId="68f4d11238ebce53" providerId="LiveId" clId="{B27D3C5D-C165-4BAC-8FBF-AC8DA60823AC}" dt="2023-05-03T13:06:20.190" v="11" actId="26606"/>
          <ac:spMkLst>
            <pc:docMk/>
            <pc:sldMk cId="2222082394" sldId="261"/>
            <ac:spMk id="14" creationId="{A8D57A06-A426-446D-B02C-A2DC6B62E45E}"/>
          </ac:spMkLst>
        </pc:spChg>
        <pc:spChg chg="add del">
          <ac:chgData name="tancredisg@gmail.com" userId="68f4d11238ebce53" providerId="LiveId" clId="{B27D3C5D-C165-4BAC-8FBF-AC8DA60823AC}" dt="2023-05-03T13:06:27.544" v="13" actId="26606"/>
          <ac:spMkLst>
            <pc:docMk/>
            <pc:sldMk cId="2222082394" sldId="261"/>
            <ac:spMk id="16" creationId="{32BC26D8-82FB-445E-AA49-62A77D7C1EE0}"/>
          </ac:spMkLst>
        </pc:spChg>
        <pc:spChg chg="add del">
          <ac:chgData name="tancredisg@gmail.com" userId="68f4d11238ebce53" providerId="LiveId" clId="{B27D3C5D-C165-4BAC-8FBF-AC8DA60823AC}" dt="2023-05-03T13:06:27.544" v="13" actId="26606"/>
          <ac:spMkLst>
            <pc:docMk/>
            <pc:sldMk cId="2222082394" sldId="261"/>
            <ac:spMk id="17" creationId="{CB44330D-EA18-4254-AA95-EB49948539B8}"/>
          </ac:spMkLst>
        </pc:spChg>
        <pc:spChg chg="add del">
          <ac:chgData name="tancredisg@gmail.com" userId="68f4d11238ebce53" providerId="LiveId" clId="{B27D3C5D-C165-4BAC-8FBF-AC8DA60823AC}" dt="2023-05-03T13:06:30.987" v="15" actId="26606"/>
          <ac:spMkLst>
            <pc:docMk/>
            <pc:sldMk cId="2222082394" sldId="261"/>
            <ac:spMk id="19" creationId="{42A4FC2C-047E-45A5-965D-8E1E3BF09BC6}"/>
          </ac:spMkLst>
        </pc:spChg>
        <pc:picChg chg="add del">
          <ac:chgData name="tancredisg@gmail.com" userId="68f4d11238ebce53" providerId="LiveId" clId="{B27D3C5D-C165-4BAC-8FBF-AC8DA60823AC}" dt="2023-05-03T13:02:24.710" v="2" actId="478"/>
          <ac:picMkLst>
            <pc:docMk/>
            <pc:sldMk cId="2222082394" sldId="261"/>
            <ac:picMk id="2" creationId="{08DD2CB8-13B5-5D50-3CA6-B3D3AFD1C765}"/>
          </ac:picMkLst>
        </pc:picChg>
        <pc:picChg chg="add mod">
          <ac:chgData name="tancredisg@gmail.com" userId="68f4d11238ebce53" providerId="LiveId" clId="{B27D3C5D-C165-4BAC-8FBF-AC8DA60823AC}" dt="2023-05-03T13:06:34.229" v="18" actId="26606"/>
          <ac:picMkLst>
            <pc:docMk/>
            <pc:sldMk cId="2222082394" sldId="261"/>
            <ac:picMk id="3" creationId="{F4FABCF1-76E2-3BE7-E2ED-1E35BEFB0151}"/>
          </ac:picMkLst>
        </pc:picChg>
      </pc:sldChg>
      <pc:sldChg chg="modSp new mod">
        <pc:chgData name="tancredisg@gmail.com" userId="68f4d11238ebce53" providerId="LiveId" clId="{B27D3C5D-C165-4BAC-8FBF-AC8DA60823AC}" dt="2023-05-03T15:51:51.158" v="1567" actId="20577"/>
        <pc:sldMkLst>
          <pc:docMk/>
          <pc:sldMk cId="3758709896" sldId="262"/>
        </pc:sldMkLst>
        <pc:spChg chg="mod">
          <ac:chgData name="tancredisg@gmail.com" userId="68f4d11238ebce53" providerId="LiveId" clId="{B27D3C5D-C165-4BAC-8FBF-AC8DA60823AC}" dt="2023-05-03T14:30:19.634" v="147" actId="20577"/>
          <ac:spMkLst>
            <pc:docMk/>
            <pc:sldMk cId="3758709896" sldId="262"/>
            <ac:spMk id="2" creationId="{957C5F75-B09B-D371-1C4C-25CF7C46C4F0}"/>
          </ac:spMkLst>
        </pc:spChg>
        <pc:spChg chg="mod">
          <ac:chgData name="tancredisg@gmail.com" userId="68f4d11238ebce53" providerId="LiveId" clId="{B27D3C5D-C165-4BAC-8FBF-AC8DA60823AC}" dt="2023-05-03T15:51:51.158" v="1567" actId="20577"/>
          <ac:spMkLst>
            <pc:docMk/>
            <pc:sldMk cId="3758709896" sldId="262"/>
            <ac:spMk id="3" creationId="{4622D731-C821-B242-9054-64657F280BC2}"/>
          </ac:spMkLst>
        </pc:spChg>
      </pc:sldChg>
      <pc:sldChg chg="delSp modSp new mod">
        <pc:chgData name="tancredisg@gmail.com" userId="68f4d11238ebce53" providerId="LiveId" clId="{B27D3C5D-C165-4BAC-8FBF-AC8DA60823AC}" dt="2023-05-03T15:37:21.047" v="1217" actId="20577"/>
        <pc:sldMkLst>
          <pc:docMk/>
          <pc:sldMk cId="1952639544" sldId="263"/>
        </pc:sldMkLst>
        <pc:spChg chg="del">
          <ac:chgData name="tancredisg@gmail.com" userId="68f4d11238ebce53" providerId="LiveId" clId="{B27D3C5D-C165-4BAC-8FBF-AC8DA60823AC}" dt="2023-05-03T15:26:12.143" v="487" actId="21"/>
          <ac:spMkLst>
            <pc:docMk/>
            <pc:sldMk cId="1952639544" sldId="263"/>
            <ac:spMk id="2" creationId="{5869059A-0F7A-9563-9EB2-25EE7B9566B3}"/>
          </ac:spMkLst>
        </pc:spChg>
        <pc:spChg chg="mod">
          <ac:chgData name="tancredisg@gmail.com" userId="68f4d11238ebce53" providerId="LiveId" clId="{B27D3C5D-C165-4BAC-8FBF-AC8DA60823AC}" dt="2023-05-03T15:37:21.047" v="1217" actId="20577"/>
          <ac:spMkLst>
            <pc:docMk/>
            <pc:sldMk cId="1952639544" sldId="263"/>
            <ac:spMk id="3" creationId="{C9693DBB-7A9C-55AD-A268-BD7A8EC3DB0F}"/>
          </ac:spMkLst>
        </pc:spChg>
      </pc:sldChg>
      <pc:sldChg chg="delSp modSp new mod">
        <pc:chgData name="tancredisg@gmail.com" userId="68f4d11238ebce53" providerId="LiveId" clId="{B27D3C5D-C165-4BAC-8FBF-AC8DA60823AC}" dt="2023-05-03T15:36:46.415" v="1202" actId="20577"/>
        <pc:sldMkLst>
          <pc:docMk/>
          <pc:sldMk cId="171178297" sldId="264"/>
        </pc:sldMkLst>
        <pc:spChg chg="del">
          <ac:chgData name="tancredisg@gmail.com" userId="68f4d11238ebce53" providerId="LiveId" clId="{B27D3C5D-C165-4BAC-8FBF-AC8DA60823AC}" dt="2023-05-03T15:32:01.295" v="796" actId="21"/>
          <ac:spMkLst>
            <pc:docMk/>
            <pc:sldMk cId="171178297" sldId="264"/>
            <ac:spMk id="2" creationId="{FEE8B9CA-D349-AAF3-4C0B-F64334B8796D}"/>
          </ac:spMkLst>
        </pc:spChg>
        <pc:spChg chg="mod">
          <ac:chgData name="tancredisg@gmail.com" userId="68f4d11238ebce53" providerId="LiveId" clId="{B27D3C5D-C165-4BAC-8FBF-AC8DA60823AC}" dt="2023-05-03T15:36:46.415" v="1202" actId="20577"/>
          <ac:spMkLst>
            <pc:docMk/>
            <pc:sldMk cId="171178297" sldId="264"/>
            <ac:spMk id="3" creationId="{CDB43531-633A-BDC6-316D-1EF108D92F57}"/>
          </ac:spMkLst>
        </pc:spChg>
      </pc:sldChg>
      <pc:sldChg chg="delSp modSp new mod">
        <pc:chgData name="tancredisg@gmail.com" userId="68f4d11238ebce53" providerId="LiveId" clId="{B27D3C5D-C165-4BAC-8FBF-AC8DA60823AC}" dt="2023-05-04T09:06:50.964" v="1725" actId="20577"/>
        <pc:sldMkLst>
          <pc:docMk/>
          <pc:sldMk cId="2540624546" sldId="265"/>
        </pc:sldMkLst>
        <pc:spChg chg="del">
          <ac:chgData name="tancredisg@gmail.com" userId="68f4d11238ebce53" providerId="LiveId" clId="{B27D3C5D-C165-4BAC-8FBF-AC8DA60823AC}" dt="2023-05-03T15:35:39.204" v="1166" actId="21"/>
          <ac:spMkLst>
            <pc:docMk/>
            <pc:sldMk cId="2540624546" sldId="265"/>
            <ac:spMk id="2" creationId="{0DB73D60-CA65-F24F-DE8A-49EB461FFB8D}"/>
          </ac:spMkLst>
        </pc:spChg>
        <pc:spChg chg="mod">
          <ac:chgData name="tancredisg@gmail.com" userId="68f4d11238ebce53" providerId="LiveId" clId="{B27D3C5D-C165-4BAC-8FBF-AC8DA60823AC}" dt="2023-05-04T09:06:50.964" v="1725" actId="20577"/>
          <ac:spMkLst>
            <pc:docMk/>
            <pc:sldMk cId="2540624546" sldId="265"/>
            <ac:spMk id="3" creationId="{02279BE7-0A90-6D69-2A4B-E0F7AF40FDE2}"/>
          </ac:spMkLst>
        </pc:spChg>
      </pc:sldChg>
      <pc:sldChg chg="delSp modSp new mod">
        <pc:chgData name="tancredisg@gmail.com" userId="68f4d11238ebce53" providerId="LiveId" clId="{B27D3C5D-C165-4BAC-8FBF-AC8DA60823AC}" dt="2023-05-04T10:04:49.291" v="2548" actId="20577"/>
        <pc:sldMkLst>
          <pc:docMk/>
          <pc:sldMk cId="204046746" sldId="266"/>
        </pc:sldMkLst>
        <pc:spChg chg="del">
          <ac:chgData name="tancredisg@gmail.com" userId="68f4d11238ebce53" providerId="LiveId" clId="{B27D3C5D-C165-4BAC-8FBF-AC8DA60823AC}" dt="2023-05-04T09:06:59.917" v="1727" actId="21"/>
          <ac:spMkLst>
            <pc:docMk/>
            <pc:sldMk cId="204046746" sldId="266"/>
            <ac:spMk id="2" creationId="{B4FC8F4A-C857-5600-922D-E843FD1BD688}"/>
          </ac:spMkLst>
        </pc:spChg>
        <pc:spChg chg="mod">
          <ac:chgData name="tancredisg@gmail.com" userId="68f4d11238ebce53" providerId="LiveId" clId="{B27D3C5D-C165-4BAC-8FBF-AC8DA60823AC}" dt="2023-05-04T10:04:49.291" v="2548" actId="20577"/>
          <ac:spMkLst>
            <pc:docMk/>
            <pc:sldMk cId="204046746" sldId="266"/>
            <ac:spMk id="3" creationId="{9CB3BA65-80DF-F06D-9517-1B9BB755326F}"/>
          </ac:spMkLst>
        </pc:spChg>
      </pc:sldChg>
      <pc:sldChg chg="addSp delSp modSp new del mod setBg">
        <pc:chgData name="tancredisg@gmail.com" userId="68f4d11238ebce53" providerId="LiveId" clId="{B27D3C5D-C165-4BAC-8FBF-AC8DA60823AC}" dt="2023-05-04T08:57:09.087" v="1600" actId="2696"/>
        <pc:sldMkLst>
          <pc:docMk/>
          <pc:sldMk cId="3355575324" sldId="266"/>
        </pc:sldMkLst>
        <pc:picChg chg="add del">
          <ac:chgData name="tancredisg@gmail.com" userId="68f4d11238ebce53" providerId="LiveId" clId="{B27D3C5D-C165-4BAC-8FBF-AC8DA60823AC}" dt="2023-05-04T08:56:20.609" v="1597" actId="478"/>
          <ac:picMkLst>
            <pc:docMk/>
            <pc:sldMk cId="3355575324" sldId="266"/>
            <ac:picMk id="2" creationId="{A9C9CAE1-DC2B-F83C-C969-26F9A2E83A51}"/>
          </ac:picMkLst>
        </pc:picChg>
        <pc:picChg chg="add mod">
          <ac:chgData name="tancredisg@gmail.com" userId="68f4d11238ebce53" providerId="LiveId" clId="{B27D3C5D-C165-4BAC-8FBF-AC8DA60823AC}" dt="2023-05-04T08:56:26.954" v="1599" actId="26606"/>
          <ac:picMkLst>
            <pc:docMk/>
            <pc:sldMk cId="3355575324" sldId="266"/>
            <ac:picMk id="3" creationId="{69165A22-7BDF-9172-B35A-B7BF579EED38}"/>
          </ac:picMkLst>
        </pc:picChg>
        <pc:cxnChg chg="add">
          <ac:chgData name="tancredisg@gmail.com" userId="68f4d11238ebce53" providerId="LiveId" clId="{B27D3C5D-C165-4BAC-8FBF-AC8DA60823AC}" dt="2023-05-04T08:56:26.954" v="1599" actId="26606"/>
          <ac:cxnSpMkLst>
            <pc:docMk/>
            <pc:sldMk cId="3355575324" sldId="266"/>
            <ac:cxnSpMk id="8" creationId="{22F6364A-B358-4BEE-B158-0734D2C938D4}"/>
          </ac:cxnSpMkLst>
        </pc:cxnChg>
      </pc:sldChg>
      <pc:sldChg chg="addSp delSp modSp new mod setBg">
        <pc:chgData name="tancredisg@gmail.com" userId="68f4d11238ebce53" providerId="LiveId" clId="{B27D3C5D-C165-4BAC-8FBF-AC8DA60823AC}" dt="2023-05-04T09:18:29.469" v="1747" actId="26606"/>
        <pc:sldMkLst>
          <pc:docMk/>
          <pc:sldMk cId="3942277131" sldId="267"/>
        </pc:sldMkLst>
        <pc:spChg chg="add del">
          <ac:chgData name="tancredisg@gmail.com" userId="68f4d11238ebce53" providerId="LiveId" clId="{B27D3C5D-C165-4BAC-8FBF-AC8DA60823AC}" dt="2023-05-04T09:17:53.002" v="1736" actId="26606"/>
          <ac:spMkLst>
            <pc:docMk/>
            <pc:sldMk cId="3942277131" sldId="267"/>
            <ac:spMk id="7" creationId="{AB8C311F-7253-4AED-9701-7FC0708C41C7}"/>
          </ac:spMkLst>
        </pc:spChg>
        <pc:spChg chg="add del">
          <ac:chgData name="tancredisg@gmail.com" userId="68f4d11238ebce53" providerId="LiveId" clId="{B27D3C5D-C165-4BAC-8FBF-AC8DA60823AC}" dt="2023-05-04T09:17:53.002" v="1736" actId="26606"/>
          <ac:spMkLst>
            <pc:docMk/>
            <pc:sldMk cId="3942277131" sldId="267"/>
            <ac:spMk id="9" creationId="{E2384209-CB15-4CDF-9D31-C44FD9A3F20D}"/>
          </ac:spMkLst>
        </pc:spChg>
        <pc:spChg chg="add del">
          <ac:chgData name="tancredisg@gmail.com" userId="68f4d11238ebce53" providerId="LiveId" clId="{B27D3C5D-C165-4BAC-8FBF-AC8DA60823AC}" dt="2023-05-04T09:17:53.002" v="1736" actId="26606"/>
          <ac:spMkLst>
            <pc:docMk/>
            <pc:sldMk cId="3942277131" sldId="267"/>
            <ac:spMk id="11" creationId="{2633B3B5-CC90-43F0-8714-D31D1F3F0209}"/>
          </ac:spMkLst>
        </pc:spChg>
        <pc:spChg chg="add del">
          <ac:chgData name="tancredisg@gmail.com" userId="68f4d11238ebce53" providerId="LiveId" clId="{B27D3C5D-C165-4BAC-8FBF-AC8DA60823AC}" dt="2023-05-04T09:17:53.002" v="1736" actId="26606"/>
          <ac:spMkLst>
            <pc:docMk/>
            <pc:sldMk cId="3942277131" sldId="267"/>
            <ac:spMk id="13" creationId="{A8D57A06-A426-446D-B02C-A2DC6B62E45E}"/>
          </ac:spMkLst>
        </pc:spChg>
        <pc:spChg chg="add del">
          <ac:chgData name="tancredisg@gmail.com" userId="68f4d11238ebce53" providerId="LiveId" clId="{B27D3C5D-C165-4BAC-8FBF-AC8DA60823AC}" dt="2023-05-04T09:17:54.633" v="1738" actId="26606"/>
          <ac:spMkLst>
            <pc:docMk/>
            <pc:sldMk cId="3942277131" sldId="267"/>
            <ac:spMk id="15" creationId="{32BC26D8-82FB-445E-AA49-62A77D7C1EE0}"/>
          </ac:spMkLst>
        </pc:spChg>
        <pc:spChg chg="add del">
          <ac:chgData name="tancredisg@gmail.com" userId="68f4d11238ebce53" providerId="LiveId" clId="{B27D3C5D-C165-4BAC-8FBF-AC8DA60823AC}" dt="2023-05-04T09:17:54.633" v="1738" actId="26606"/>
          <ac:spMkLst>
            <pc:docMk/>
            <pc:sldMk cId="3942277131" sldId="267"/>
            <ac:spMk id="16" creationId="{CB44330D-EA18-4254-AA95-EB49948539B8}"/>
          </ac:spMkLst>
        </pc:spChg>
        <pc:spChg chg="add del">
          <ac:chgData name="tancredisg@gmail.com" userId="68f4d11238ebce53" providerId="LiveId" clId="{B27D3C5D-C165-4BAC-8FBF-AC8DA60823AC}" dt="2023-05-04T09:18:01.756" v="1742" actId="26606"/>
          <ac:spMkLst>
            <pc:docMk/>
            <pc:sldMk cId="3942277131" sldId="267"/>
            <ac:spMk id="20" creationId="{42A4FC2C-047E-45A5-965D-8E1E3BF09BC6}"/>
          </ac:spMkLst>
        </pc:spChg>
        <pc:spChg chg="add del">
          <ac:chgData name="tancredisg@gmail.com" userId="68f4d11238ebce53" providerId="LiveId" clId="{B27D3C5D-C165-4BAC-8FBF-AC8DA60823AC}" dt="2023-05-04T09:18:16.511" v="1744" actId="26606"/>
          <ac:spMkLst>
            <pc:docMk/>
            <pc:sldMk cId="3942277131" sldId="267"/>
            <ac:spMk id="22" creationId="{32BC26D8-82FB-445E-AA49-62A77D7C1EE0}"/>
          </ac:spMkLst>
        </pc:spChg>
        <pc:spChg chg="add del">
          <ac:chgData name="tancredisg@gmail.com" userId="68f4d11238ebce53" providerId="LiveId" clId="{B27D3C5D-C165-4BAC-8FBF-AC8DA60823AC}" dt="2023-05-04T09:18:16.511" v="1744" actId="26606"/>
          <ac:spMkLst>
            <pc:docMk/>
            <pc:sldMk cId="3942277131" sldId="267"/>
            <ac:spMk id="23" creationId="{CB44330D-EA18-4254-AA95-EB49948539B8}"/>
          </ac:spMkLst>
        </pc:spChg>
        <pc:spChg chg="add">
          <ac:chgData name="tancredisg@gmail.com" userId="68f4d11238ebce53" providerId="LiveId" clId="{B27D3C5D-C165-4BAC-8FBF-AC8DA60823AC}" dt="2023-05-04T09:18:29.469" v="1747" actId="26606"/>
          <ac:spMkLst>
            <pc:docMk/>
            <pc:sldMk cId="3942277131" sldId="267"/>
            <ac:spMk id="34" creationId="{AB8C311F-7253-4AED-9701-7FC0708C41C7}"/>
          </ac:spMkLst>
        </pc:spChg>
        <pc:spChg chg="add">
          <ac:chgData name="tancredisg@gmail.com" userId="68f4d11238ebce53" providerId="LiveId" clId="{B27D3C5D-C165-4BAC-8FBF-AC8DA60823AC}" dt="2023-05-04T09:18:29.469" v="1747" actId="26606"/>
          <ac:spMkLst>
            <pc:docMk/>
            <pc:sldMk cId="3942277131" sldId="267"/>
            <ac:spMk id="36" creationId="{E2384209-CB15-4CDF-9D31-C44FD9A3F20D}"/>
          </ac:spMkLst>
        </pc:spChg>
        <pc:spChg chg="add">
          <ac:chgData name="tancredisg@gmail.com" userId="68f4d11238ebce53" providerId="LiveId" clId="{B27D3C5D-C165-4BAC-8FBF-AC8DA60823AC}" dt="2023-05-04T09:18:29.469" v="1747" actId="26606"/>
          <ac:spMkLst>
            <pc:docMk/>
            <pc:sldMk cId="3942277131" sldId="267"/>
            <ac:spMk id="38" creationId="{2633B3B5-CC90-43F0-8714-D31D1F3F0209}"/>
          </ac:spMkLst>
        </pc:spChg>
        <pc:spChg chg="add">
          <ac:chgData name="tancredisg@gmail.com" userId="68f4d11238ebce53" providerId="LiveId" clId="{B27D3C5D-C165-4BAC-8FBF-AC8DA60823AC}" dt="2023-05-04T09:18:29.469" v="1747" actId="26606"/>
          <ac:spMkLst>
            <pc:docMk/>
            <pc:sldMk cId="3942277131" sldId="267"/>
            <ac:spMk id="40" creationId="{A8D57A06-A426-446D-B02C-A2DC6B62E45E}"/>
          </ac:spMkLst>
        </pc:spChg>
        <pc:grpChg chg="add del">
          <ac:chgData name="tancredisg@gmail.com" userId="68f4d11238ebce53" providerId="LiveId" clId="{B27D3C5D-C165-4BAC-8FBF-AC8DA60823AC}" dt="2023-05-04T09:18:29.469" v="1747" actId="26606"/>
          <ac:grpSpMkLst>
            <pc:docMk/>
            <pc:sldMk cId="3942277131" sldId="267"/>
            <ac:grpSpMk id="25" creationId="{63737881-458F-40AD-B72B-B57D267DC423}"/>
          </ac:grpSpMkLst>
        </pc:grpChg>
        <pc:picChg chg="add mod">
          <ac:chgData name="tancredisg@gmail.com" userId="68f4d11238ebce53" providerId="LiveId" clId="{B27D3C5D-C165-4BAC-8FBF-AC8DA60823AC}" dt="2023-05-04T09:18:29.469" v="1747" actId="26606"/>
          <ac:picMkLst>
            <pc:docMk/>
            <pc:sldMk cId="3942277131" sldId="267"/>
            <ac:picMk id="2" creationId="{3DCB8B22-721D-7C97-245A-8D500797F3F6}"/>
          </ac:picMkLst>
        </pc:picChg>
        <pc:cxnChg chg="add del">
          <ac:chgData name="tancredisg@gmail.com" userId="68f4d11238ebce53" providerId="LiveId" clId="{B27D3C5D-C165-4BAC-8FBF-AC8DA60823AC}" dt="2023-05-04T09:17:56.108" v="1740" actId="26606"/>
          <ac:cxnSpMkLst>
            <pc:docMk/>
            <pc:sldMk cId="3942277131" sldId="267"/>
            <ac:cxnSpMk id="18" creationId="{22F6364A-B358-4BEE-B158-0734D2C938D4}"/>
          </ac:cxnSpMkLst>
        </pc:cxnChg>
      </pc:sldChg>
      <pc:sldChg chg="delSp modSp new mod">
        <pc:chgData name="tancredisg@gmail.com" userId="68f4d11238ebce53" providerId="LiveId" clId="{B27D3C5D-C165-4BAC-8FBF-AC8DA60823AC}" dt="2023-05-04T10:04:31.526" v="2545" actId="20577"/>
        <pc:sldMkLst>
          <pc:docMk/>
          <pc:sldMk cId="2856270130" sldId="268"/>
        </pc:sldMkLst>
        <pc:spChg chg="del">
          <ac:chgData name="tancredisg@gmail.com" userId="68f4d11238ebce53" providerId="LiveId" clId="{B27D3C5D-C165-4BAC-8FBF-AC8DA60823AC}" dt="2023-05-04T09:54:40.759" v="2189" actId="21"/>
          <ac:spMkLst>
            <pc:docMk/>
            <pc:sldMk cId="2856270130" sldId="268"/>
            <ac:spMk id="2" creationId="{C25C8EEA-401D-4AB4-8162-DA25315519FD}"/>
          </ac:spMkLst>
        </pc:spChg>
        <pc:spChg chg="mod">
          <ac:chgData name="tancredisg@gmail.com" userId="68f4d11238ebce53" providerId="LiveId" clId="{B27D3C5D-C165-4BAC-8FBF-AC8DA60823AC}" dt="2023-05-04T10:04:31.526" v="2545" actId="20577"/>
          <ac:spMkLst>
            <pc:docMk/>
            <pc:sldMk cId="2856270130" sldId="268"/>
            <ac:spMk id="3" creationId="{641C66F1-EA09-0E1F-8689-5F737CD68E32}"/>
          </ac:spMkLst>
        </pc:spChg>
      </pc:sldChg>
      <pc:sldChg chg="delSp modSp new mod">
        <pc:chgData name="tancredisg@gmail.com" userId="68f4d11238ebce53" providerId="LiveId" clId="{B27D3C5D-C165-4BAC-8FBF-AC8DA60823AC}" dt="2023-05-04T10:17:45.486" v="2971" actId="20577"/>
        <pc:sldMkLst>
          <pc:docMk/>
          <pc:sldMk cId="974921370" sldId="269"/>
        </pc:sldMkLst>
        <pc:spChg chg="del">
          <ac:chgData name="tancredisg@gmail.com" userId="68f4d11238ebce53" providerId="LiveId" clId="{B27D3C5D-C165-4BAC-8FBF-AC8DA60823AC}" dt="2023-05-04T10:05:11.431" v="2550" actId="21"/>
          <ac:spMkLst>
            <pc:docMk/>
            <pc:sldMk cId="974921370" sldId="269"/>
            <ac:spMk id="2" creationId="{5B7FB8DC-5377-CFE5-0B22-7FE17F53493E}"/>
          </ac:spMkLst>
        </pc:spChg>
        <pc:spChg chg="mod">
          <ac:chgData name="tancredisg@gmail.com" userId="68f4d11238ebce53" providerId="LiveId" clId="{B27D3C5D-C165-4BAC-8FBF-AC8DA60823AC}" dt="2023-05-04T10:17:45.486" v="2971" actId="20577"/>
          <ac:spMkLst>
            <pc:docMk/>
            <pc:sldMk cId="974921370" sldId="269"/>
            <ac:spMk id="3" creationId="{FAB32EDA-DDE2-0C71-689D-BA9FEBF173E6}"/>
          </ac:spMkLst>
        </pc:spChg>
      </pc:sldChg>
      <pc:sldChg chg="modSp new mod">
        <pc:chgData name="tancredisg@gmail.com" userId="68f4d11238ebce53" providerId="LiveId" clId="{B27D3C5D-C165-4BAC-8FBF-AC8DA60823AC}" dt="2023-05-04T10:24:46.233" v="3067" actId="255"/>
        <pc:sldMkLst>
          <pc:docMk/>
          <pc:sldMk cId="2036669270" sldId="270"/>
        </pc:sldMkLst>
        <pc:spChg chg="mod">
          <ac:chgData name="tancredisg@gmail.com" userId="68f4d11238ebce53" providerId="LiveId" clId="{B27D3C5D-C165-4BAC-8FBF-AC8DA60823AC}" dt="2023-05-04T10:24:24.140" v="3065" actId="20577"/>
          <ac:spMkLst>
            <pc:docMk/>
            <pc:sldMk cId="2036669270" sldId="270"/>
            <ac:spMk id="2" creationId="{D5D8C382-5413-FB17-BA61-193D8E2157DE}"/>
          </ac:spMkLst>
        </pc:spChg>
        <pc:spChg chg="mod">
          <ac:chgData name="tancredisg@gmail.com" userId="68f4d11238ebce53" providerId="LiveId" clId="{B27D3C5D-C165-4BAC-8FBF-AC8DA60823AC}" dt="2023-05-04T10:24:39.543" v="3066" actId="255"/>
          <ac:spMkLst>
            <pc:docMk/>
            <pc:sldMk cId="2036669270" sldId="270"/>
            <ac:spMk id="3" creationId="{8B637949-A598-4D64-8A5F-AC0324CDC686}"/>
          </ac:spMkLst>
        </pc:spChg>
        <pc:spChg chg="mod">
          <ac:chgData name="tancredisg@gmail.com" userId="68f4d11238ebce53" providerId="LiveId" clId="{B27D3C5D-C165-4BAC-8FBF-AC8DA60823AC}" dt="2023-05-04T10:24:46.233" v="3067" actId="255"/>
          <ac:spMkLst>
            <pc:docMk/>
            <pc:sldMk cId="2036669270" sldId="270"/>
            <ac:spMk id="4" creationId="{5391472D-5C0A-EA22-CE89-DB4E0E6578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D2B9F-B4EA-93D9-4D8B-E7799D730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3F1E53-CE38-3559-A9F6-4FE8F982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0D0FBE-4B61-438C-8D01-750804BE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00B0E5-BEAC-4E31-0635-F928E7DA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4A767D-A2DF-3330-3C72-FED67005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64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05BC3-321E-AB48-AEB2-6E8F4F3B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4D137A-E96B-3D4C-9513-CE1CCC8C8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BAB7F8-C10F-A7DD-245C-85A37B7F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EA32EC-3EAA-E12F-9C17-166FBFDA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90C38F-B177-4255-2B50-7AF6F860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3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DD8992F-5159-376F-F290-5F1C79B0E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7D3F3D-FCB4-6ED8-9769-7B4997B2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473EA2-A510-4C74-4F73-92594B8E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493191-5E6C-E500-92C1-B26D4082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8CC82-8936-FCDA-6355-69DE7E9F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07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07F76-CCD1-1996-ED38-05E674C7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A0DEDF-DC59-5657-E1BE-37F6CDBF8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911B97-3E9B-4BA0-CFCA-092B1691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BE680F-8C97-1848-9BEE-CEBC197A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D72B53-E2BE-6428-ECE2-DB3AE8E6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6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ED5FF-C02F-19C2-3A3A-661D7020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18F48E-9A63-C099-2140-40B306F4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0FEA5C-68E5-1627-C578-FF9F7E98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29CD-5FBD-F66D-476B-16A0F904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01C35C-37FF-26CB-C83B-56CD85A2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38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EFCA3-F170-D799-5A0E-56E49F6B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3CCFB0-6373-92FF-4E7D-1DF3F937B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87FEDB-F89C-C3B2-D431-2011ACC93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6C2CED-D9F5-15DC-D5BA-38CCEAA2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435008-0087-EB4B-1D13-A49D98CF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A3F2D1-FE9C-FAFF-D0ED-8A5D61ED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01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EB1DA-C67E-7BE5-1145-40EF26B1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0C7022-068D-ACF6-22A5-6527EA9A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188CD0-998B-B92C-4CCB-B2ED0AE5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67D7EE-4D9B-D644-0038-655F54095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F3CB5C7-60F2-3295-D5E2-5D778FE33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0FFB56-B5A8-7468-46FC-164DEE25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50C6C7-F5F5-6EEC-C686-27DCA414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5DF46E-E862-4C8C-AC3E-6E1D9DC9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5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90242-4B78-D5CE-7E45-8858AF98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E864B3-30A4-01F1-FCB6-B6BC90C1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DBD2FC-8C33-3F56-1845-803D13A3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0548CB-6157-F61E-5DEF-79DD2AF9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1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4EF92E-7112-61CA-87AB-B64A0340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85B386-C2D8-092E-FD2B-60B60585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2D43BC-7D20-2363-B1A2-A261EC9D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02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529AB-46D7-3626-0915-36C5817A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8BCDE9-79B2-4975-CE83-5E57A373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77CD02-9A9F-4F15-CF1A-76058DCFB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EF88C7-74F3-F5C9-6248-A0F2648D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EE60F8-2B0D-1B9B-EBAB-72AD67CD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3E2463-2DC2-C41C-B5B9-FDF21839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61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251DA-B8A1-FEDB-F4AB-7B210DF2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A6E9FB-8B23-22A8-9851-C857552E0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F7D3A0-CE37-6ADE-9AD3-FA5CEB8E8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C909B3-A7B6-62F3-7090-B9177EC5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2D9A55-8821-B170-EBAB-7B24E6C1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13076B-231C-8F7F-9A33-126E3DA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20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23249D-3538-8320-19DC-7946BDD2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DCF2AF-4455-80CA-C4C5-652B99D96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1ACED-E358-B179-9436-F80C46BF9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FEAF-2591-475D-B984-62B33B5E62F0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05B09D-FC37-B412-2733-0411B6A8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342E6A-152C-4C87-20B2-9CCA51AD6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0CCF-4C4B-4ACA-8682-A08A8EA72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25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980F7B4-F9BE-0D8F-5BC4-C1D4EDF0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Lirica corale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C2F0953-73AC-1A7A-4505-99F1415E9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Lirica corale arcaica (VII secolo a.C. – 550 ca.): Alcmane,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Ibico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Stesicoro.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Lirica corale di V secolo: Simonide, Pindaro, Bacchilide.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Mirtide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Corinna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9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279BE7-0A90-6D69-2A4B-E0F7AF40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78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tutti gli esseri che Zeus non ama			25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paventano udendo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voce delle Pieridi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sopra la terra e l’indomito mare,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anche colui che giace nell’orrido Tartaro,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nemico degli dei, 						30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Tifone dalle cento teste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l’antro famoso di Cilicia un tempo nutriva;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 le coste, che al di là di </a:t>
            </a:r>
            <a:r>
              <a:rPr lang="it-IT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Cuma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mare cinge,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Sicilia schiacciano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suo petto villoso;						35 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2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B3BA65-80DF-F06D-9517-1B9BB755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"/>
            <a:ext cx="10515600" cy="666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colonna del cielo lo comprime,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l’Etna nevosa,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d’acuto gelo perenne nutrice;</a:t>
            </a:r>
          </a:p>
          <a:p>
            <a:pPr marL="0" indent="0">
              <a:buNone/>
            </a:pP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eruttano dai suoi recessi					40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fonti arcane di fuoco inaccessibile,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fiumi nel giorno riversano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corrente fulva di fumo;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nella notte la rossa fiamma 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rotola portando massi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distesa profonda del mare, con fragore.	45</a:t>
            </a:r>
          </a:p>
        </p:txBody>
      </p:sp>
    </p:spTree>
    <p:extLst>
      <p:ext uri="{BB962C8B-B14F-4D97-AF65-F5344CB8AC3E}">
        <p14:creationId xmlns:p14="http://schemas.microsoft.com/office/powerpoint/2010/main" val="20404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1C66F1-EA09-0E1F-8689-5F737CD6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Quella fiera manda in alto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 terribili di Efesto: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mirabile prodigio a vedere,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meraviglia anche a udire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presenti,							50</a:t>
            </a:r>
          </a:p>
          <a:p>
            <a:pPr marL="0" indent="0">
              <a:buNone/>
            </a:pP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giace avvinta 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le cime dell’Etna nere di foglie e il suolo,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giaciglio le pungola e lacera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tutto il dorso reclino.  </a:t>
            </a:r>
          </a:p>
        </p:txBody>
      </p:sp>
    </p:spTree>
    <p:extLst>
      <p:ext uri="{BB962C8B-B14F-4D97-AF65-F5344CB8AC3E}">
        <p14:creationId xmlns:p14="http://schemas.microsoft.com/office/powerpoint/2010/main" val="285627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32EDA-DDE2-0C71-689D-BA9FEBF17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605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Concedi, Zeus, concedi di piacerti, 			55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che regni su questa montagna 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 di una terra ferace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donde prese il nome la città vicina,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 diede gloria il fondatore illustre: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nell’agone di </a:t>
            </a:r>
            <a:r>
              <a:rPr lang="it-IT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Pito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nominò l’araldo			60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suo annuncio in favore di Ierone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bella vittoria</a:t>
            </a:r>
          </a:p>
          <a:p>
            <a:pPr marL="0" indent="0">
              <a:buNone/>
            </a:pP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nella corsa dei carri. (trad. B. Gentili)</a:t>
            </a:r>
          </a:p>
        </p:txBody>
      </p:sp>
    </p:spTree>
    <p:extLst>
      <p:ext uri="{BB962C8B-B14F-4D97-AF65-F5344CB8AC3E}">
        <p14:creationId xmlns:p14="http://schemas.microsoft.com/office/powerpoint/2010/main" val="97492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CB8B22-721D-7C97-245A-8D500797F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27" b="2823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8C382-5413-FB17-BA61-193D8E2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Pitica 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637949-A598-4D64-8A5F-AC0324CDC6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Kairós</a:t>
            </a:r>
          </a:p>
          <a:p>
            <a:pPr marL="0" indent="0">
              <a:buNone/>
            </a:pPr>
            <a:endParaRPr lang="it-IT" sz="4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Vittoria ai giochi pitici/ fondazione di Etna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91472D-5C0A-EA22-CE89-DB4E0E6578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Mythos</a:t>
            </a:r>
            <a:endParaRPr lang="it-I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4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Tifone</a:t>
            </a:r>
          </a:p>
        </p:txBody>
      </p:sp>
    </p:spTree>
    <p:extLst>
      <p:ext uri="{BB962C8B-B14F-4D97-AF65-F5344CB8AC3E}">
        <p14:creationId xmlns:p14="http://schemas.microsoft.com/office/powerpoint/2010/main" val="203666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58CC2-7117-90BE-AB69-6EF8A74C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IV,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4A3DF-28E2-6A15-BD93-2A9891AD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Pindarum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quisquis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studet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aemulari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Iulle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ceratis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Daedalea</a:t>
            </a:r>
            <a:endParaRPr 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nititur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pennis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vitreo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daturus</a:t>
            </a:r>
            <a:endParaRPr 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 ponto…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Chiunque si sforza di imitare Pindaro,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Iullo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 appoggia a penne unite con la cera secondo l’invenzione di Dedalo ed è destinato a dare il suo nome al vitreo mare…</a:t>
            </a:r>
          </a:p>
        </p:txBody>
      </p:sp>
    </p:spTree>
    <p:extLst>
      <p:ext uri="{BB962C8B-B14F-4D97-AF65-F5344CB8AC3E}">
        <p14:creationId xmlns:p14="http://schemas.microsoft.com/office/powerpoint/2010/main" val="283711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65BB6-0658-7E9F-0A4F-C535186D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99" y="432117"/>
            <a:ext cx="3932237" cy="909637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Voltaire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65CA05-B3FE-AF20-13AD-7B114A401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0731" y="1371600"/>
            <a:ext cx="3305175" cy="41148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46DAA1-4351-44E8-7618-CDA26F3D4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66837"/>
            <a:ext cx="3932237" cy="4502151"/>
          </a:xfrm>
        </p:spPr>
        <p:txBody>
          <a:bodyPr>
            <a:normAutofit/>
          </a:bodyPr>
          <a:lstStyle/>
          <a:p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Divin </a:t>
            </a:r>
            <a:r>
              <a:rPr lang="it-IT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Pindare</a:t>
            </a:r>
            <a:endParaRPr lang="it-IT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7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41C221-1917-6F9D-A76D-54CE6B60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40C022-A1C7-D7F6-3B0D-3E6E0BF0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Olimpiche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(14) &gt; giochi olimpici</a:t>
            </a:r>
          </a:p>
          <a:p>
            <a:pPr marL="742950" indent="-742950">
              <a:buFont typeface="+mj-lt"/>
              <a:buAutoNum type="arabicParenR"/>
            </a:pP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Pitiche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(12) &gt; giochi pitici</a:t>
            </a:r>
          </a:p>
          <a:p>
            <a:pPr marL="742950" indent="-742950">
              <a:buFont typeface="+mj-lt"/>
              <a:buAutoNum type="arabicParenR"/>
            </a:pP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Nemee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 &gt; giochi nemei</a:t>
            </a:r>
          </a:p>
          <a:p>
            <a:pPr marL="742950" indent="-742950">
              <a:buFont typeface="+mj-lt"/>
              <a:buAutoNum type="arabicParenR"/>
            </a:pP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Istmiche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 &gt; giochi istmici</a:t>
            </a:r>
            <a:endParaRPr lang="it-IT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7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4FABCF1-76E2-3BE7-E2ED-1E35BEFB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41" y="457200"/>
            <a:ext cx="78723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5F443-901B-A757-D900-4025222B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 dell’epinicio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59B67F-D090-47D3-3A98-4B946600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καιρός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kairós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l’occasione.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μῦθος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mythos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il mito.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γνώμη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gnome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la morale.</a:t>
            </a:r>
          </a:p>
        </p:txBody>
      </p:sp>
    </p:spTree>
    <p:extLst>
      <p:ext uri="{BB962C8B-B14F-4D97-AF65-F5344CB8AC3E}">
        <p14:creationId xmlns:p14="http://schemas.microsoft.com/office/powerpoint/2010/main" val="226244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C5F75-B09B-D371-1C4C-25CF7C46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Pindaro,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Pitica 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22D731-C821-B242-9054-64657F280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IERONE ETNEO VINCITORE CON IL CARRO</a:t>
            </a: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Cetra d’oro,</a:t>
            </a: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possesso comune d’Apollo</a:t>
            </a: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delle Muse dai capelli viola,</a:t>
            </a: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il passo di danza ascolta, principio di festa,</a:t>
            </a: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tue note i </a:t>
            </a:r>
            <a:r>
              <a:rPr lang="it-IT" sz="3400">
                <a:latin typeface="Times New Roman" panose="02020603050405020304" pitchFamily="18" charset="0"/>
                <a:cs typeface="Times New Roman" panose="02020603050405020304" pitchFamily="18" charset="0"/>
              </a:rPr>
              <a:t>cantori obbediscono				5</a:t>
            </a: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percossa intoni</a:t>
            </a: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preludi che guidano i cori.</a:t>
            </a:r>
          </a:p>
        </p:txBody>
      </p:sp>
    </p:spTree>
    <p:extLst>
      <p:ext uri="{BB962C8B-B14F-4D97-AF65-F5344CB8AC3E}">
        <p14:creationId xmlns:p14="http://schemas.microsoft.com/office/powerpoint/2010/main" val="375870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693DBB-7A9C-55AD-A268-BD7A8EC3D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40"/>
            <a:ext cx="10515600" cy="5882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spegni l’acuminata folgore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eterno fuoco.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Sullo scettro di Zeus						10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l’aquila dorme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calate sui fianchi l’ali veloci,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sovrana tra gli alati;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sul suo capo adunco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nuvola buia hai versato					15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dolce serrame alle sue palpebre:</a:t>
            </a:r>
          </a:p>
        </p:txBody>
      </p:sp>
    </p:spTree>
    <p:extLst>
      <p:ext uri="{BB962C8B-B14F-4D97-AF65-F5344CB8AC3E}">
        <p14:creationId xmlns:p14="http://schemas.microsoft.com/office/powerpoint/2010/main" val="195263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B43531-633A-BDC6-316D-1EF108D9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posseduta dal flusso dei tuoi suoni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solleva nel sonno il morbido dorso.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Ares possente egli pure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allontanando l’aspra punta delle aste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 torpore profondo placa il suo cuore;			20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anche l’animo dei numi ammaliano i tuoi strali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all’arte del figlio di Leto</a:t>
            </a:r>
          </a:p>
          <a:p>
            <a:pPr marL="0" indent="0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delle Muse dall’ampio drappeggio.  </a:t>
            </a:r>
          </a:p>
        </p:txBody>
      </p:sp>
    </p:spTree>
    <p:extLst>
      <p:ext uri="{BB962C8B-B14F-4D97-AF65-F5344CB8AC3E}">
        <p14:creationId xmlns:p14="http://schemas.microsoft.com/office/powerpoint/2010/main" val="171178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608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di Office</vt:lpstr>
      <vt:lpstr>Lirica corale</vt:lpstr>
      <vt:lpstr>Orazio, Odi IV, 2</vt:lpstr>
      <vt:lpstr>Voltaire</vt:lpstr>
      <vt:lpstr>Epinici</vt:lpstr>
      <vt:lpstr>Presentazione standard di PowerPoint</vt:lpstr>
      <vt:lpstr>Struttura dell’epinicio</vt:lpstr>
      <vt:lpstr>Pindaro, Pitica 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Pitica 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Lirica corale</dc:title>
  <dc:creator>tancredisg@gmail.com</dc:creator>
  <cp:lastModifiedBy>tancredisg@gmail.com</cp:lastModifiedBy>
  <cp:revision>1</cp:revision>
  <dcterms:created xsi:type="dcterms:W3CDTF">2023-05-01T16:44:16Z</dcterms:created>
  <dcterms:modified xsi:type="dcterms:W3CDTF">2023-05-04T10:24:48Z</dcterms:modified>
</cp:coreProperties>
</file>