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63" r:id="rId4"/>
    <p:sldId id="258" r:id="rId5"/>
    <p:sldId id="259" r:id="rId6"/>
    <p:sldId id="260" r:id="rId7"/>
    <p:sldId id="261" r:id="rId8"/>
    <p:sldId id="262" r:id="rId9"/>
    <p:sldId id="264" r:id="rId10"/>
    <p:sldId id="266"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1DB9F-82A7-43EC-BBF9-F0C209EBCD2D}" v="2" dt="2023-05-10T09:36:26.6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credisg@gmail.com" userId="68f4d11238ebce53" providerId="LiveId" clId="{DD91DB9F-82A7-43EC-BBF9-F0C209EBCD2D}"/>
    <pc:docChg chg="undo custSel addSld modSld sldOrd">
      <pc:chgData name="tancredisg@gmail.com" userId="68f4d11238ebce53" providerId="LiveId" clId="{DD91DB9F-82A7-43EC-BBF9-F0C209EBCD2D}" dt="2023-05-10T09:50:21.301" v="843" actId="20577"/>
      <pc:docMkLst>
        <pc:docMk/>
      </pc:docMkLst>
      <pc:sldChg chg="modSp mod">
        <pc:chgData name="tancredisg@gmail.com" userId="68f4d11238ebce53" providerId="LiveId" clId="{DD91DB9F-82A7-43EC-BBF9-F0C209EBCD2D}" dt="2023-05-10T09:26:30.147" v="530" actId="20577"/>
        <pc:sldMkLst>
          <pc:docMk/>
          <pc:sldMk cId="970913970" sldId="260"/>
        </pc:sldMkLst>
        <pc:spChg chg="mod">
          <ac:chgData name="tancredisg@gmail.com" userId="68f4d11238ebce53" providerId="LiveId" clId="{DD91DB9F-82A7-43EC-BBF9-F0C209EBCD2D}" dt="2023-05-10T09:26:30.147" v="530" actId="20577"/>
          <ac:spMkLst>
            <pc:docMk/>
            <pc:sldMk cId="970913970" sldId="260"/>
            <ac:spMk id="3" creationId="{DA8053AB-D6B3-E77D-790B-10C3875DE6E7}"/>
          </ac:spMkLst>
        </pc:spChg>
      </pc:sldChg>
      <pc:sldChg chg="modSp mod">
        <pc:chgData name="tancredisg@gmail.com" userId="68f4d11238ebce53" providerId="LiveId" clId="{DD91DB9F-82A7-43EC-BBF9-F0C209EBCD2D}" dt="2023-05-09T13:32:30.890" v="158" actId="20577"/>
        <pc:sldMkLst>
          <pc:docMk/>
          <pc:sldMk cId="1111419090" sldId="262"/>
        </pc:sldMkLst>
        <pc:spChg chg="mod">
          <ac:chgData name="tancredisg@gmail.com" userId="68f4d11238ebce53" providerId="LiveId" clId="{DD91DB9F-82A7-43EC-BBF9-F0C209EBCD2D}" dt="2023-05-09T13:32:30.890" v="158" actId="20577"/>
          <ac:spMkLst>
            <pc:docMk/>
            <pc:sldMk cId="1111419090" sldId="262"/>
            <ac:spMk id="3" creationId="{D2447FB4-05D6-D332-28F5-7A6B6A40E88C}"/>
          </ac:spMkLst>
        </pc:spChg>
      </pc:sldChg>
      <pc:sldChg chg="delSp modSp new mod">
        <pc:chgData name="tancredisg@gmail.com" userId="68f4d11238ebce53" providerId="LiveId" clId="{DD91DB9F-82A7-43EC-BBF9-F0C209EBCD2D}" dt="2023-05-10T09:50:21.301" v="843" actId="20577"/>
        <pc:sldMkLst>
          <pc:docMk/>
          <pc:sldMk cId="1909872353" sldId="264"/>
        </pc:sldMkLst>
        <pc:spChg chg="del">
          <ac:chgData name="tancredisg@gmail.com" userId="68f4d11238ebce53" providerId="LiveId" clId="{DD91DB9F-82A7-43EC-BBF9-F0C209EBCD2D}" dt="2023-05-09T13:23:45.421" v="154" actId="21"/>
          <ac:spMkLst>
            <pc:docMk/>
            <pc:sldMk cId="1909872353" sldId="264"/>
            <ac:spMk id="2" creationId="{1EAF1A26-8920-68D1-8CB5-D9DCE75C9161}"/>
          </ac:spMkLst>
        </pc:spChg>
        <pc:spChg chg="mod">
          <ac:chgData name="tancredisg@gmail.com" userId="68f4d11238ebce53" providerId="LiveId" clId="{DD91DB9F-82A7-43EC-BBF9-F0C209EBCD2D}" dt="2023-05-10T09:50:21.301" v="843" actId="20577"/>
          <ac:spMkLst>
            <pc:docMk/>
            <pc:sldMk cId="1909872353" sldId="264"/>
            <ac:spMk id="3" creationId="{4CB034A6-3729-F0E5-61E1-537279489924}"/>
          </ac:spMkLst>
        </pc:spChg>
      </pc:sldChg>
      <pc:sldChg chg="addSp modSp new mod ord setBg">
        <pc:chgData name="tancredisg@gmail.com" userId="68f4d11238ebce53" providerId="LiveId" clId="{DD91DB9F-82A7-43EC-BBF9-F0C209EBCD2D}" dt="2023-05-10T09:04:52.823" v="372" actId="26606"/>
        <pc:sldMkLst>
          <pc:docMk/>
          <pc:sldMk cId="3029784041" sldId="265"/>
        </pc:sldMkLst>
        <pc:spChg chg="add">
          <ac:chgData name="tancredisg@gmail.com" userId="68f4d11238ebce53" providerId="LiveId" clId="{DD91DB9F-82A7-43EC-BBF9-F0C209EBCD2D}" dt="2023-05-10T09:04:52.823" v="372" actId="26606"/>
          <ac:spMkLst>
            <pc:docMk/>
            <pc:sldMk cId="3029784041" sldId="265"/>
            <ac:spMk id="7" creationId="{42A4FC2C-047E-45A5-965D-8E1E3BF09BC6}"/>
          </ac:spMkLst>
        </pc:spChg>
        <pc:picChg chg="add mod">
          <ac:chgData name="tancredisg@gmail.com" userId="68f4d11238ebce53" providerId="LiveId" clId="{DD91DB9F-82A7-43EC-BBF9-F0C209EBCD2D}" dt="2023-05-10T09:04:52.823" v="372" actId="26606"/>
          <ac:picMkLst>
            <pc:docMk/>
            <pc:sldMk cId="3029784041" sldId="265"/>
            <ac:picMk id="2" creationId="{B92652F2-836E-E271-2AB7-D1FD5067A121}"/>
          </ac:picMkLst>
        </pc:picChg>
      </pc:sldChg>
      <pc:sldChg chg="addSp delSp modSp new mod setBg">
        <pc:chgData name="tancredisg@gmail.com" userId="68f4d11238ebce53" providerId="LiveId" clId="{DD91DB9F-82A7-43EC-BBF9-F0C209EBCD2D}" dt="2023-05-10T09:36:57.284" v="617" actId="26606"/>
        <pc:sldMkLst>
          <pc:docMk/>
          <pc:sldMk cId="3432003871" sldId="266"/>
        </pc:sldMkLst>
        <pc:spChg chg="add del">
          <ac:chgData name="tancredisg@gmail.com" userId="68f4d11238ebce53" providerId="LiveId" clId="{DD91DB9F-82A7-43EC-BBF9-F0C209EBCD2D}" dt="2023-05-10T09:36:35.885" v="613" actId="26606"/>
          <ac:spMkLst>
            <pc:docMk/>
            <pc:sldMk cId="3432003871" sldId="266"/>
            <ac:spMk id="7" creationId="{42A4FC2C-047E-45A5-965D-8E1E3BF09BC6}"/>
          </ac:spMkLst>
        </pc:spChg>
        <pc:spChg chg="add del">
          <ac:chgData name="tancredisg@gmail.com" userId="68f4d11238ebce53" providerId="LiveId" clId="{DD91DB9F-82A7-43EC-BBF9-F0C209EBCD2D}" dt="2023-05-10T09:36:46.667" v="615" actId="26606"/>
          <ac:spMkLst>
            <pc:docMk/>
            <pc:sldMk cId="3432003871" sldId="266"/>
            <ac:spMk id="9" creationId="{E2384209-CB15-4CDF-9D31-C44FD9A3F20D}"/>
          </ac:spMkLst>
        </pc:spChg>
        <pc:spChg chg="add del">
          <ac:chgData name="tancredisg@gmail.com" userId="68f4d11238ebce53" providerId="LiveId" clId="{DD91DB9F-82A7-43EC-BBF9-F0C209EBCD2D}" dt="2023-05-10T09:36:46.667" v="615" actId="26606"/>
          <ac:spMkLst>
            <pc:docMk/>
            <pc:sldMk cId="3432003871" sldId="266"/>
            <ac:spMk id="10" creationId="{AB8C311F-7253-4AED-9701-7FC0708C41C7}"/>
          </ac:spMkLst>
        </pc:spChg>
        <pc:spChg chg="add del">
          <ac:chgData name="tancredisg@gmail.com" userId="68f4d11238ebce53" providerId="LiveId" clId="{DD91DB9F-82A7-43EC-BBF9-F0C209EBCD2D}" dt="2023-05-10T09:36:46.667" v="615" actId="26606"/>
          <ac:spMkLst>
            <pc:docMk/>
            <pc:sldMk cId="3432003871" sldId="266"/>
            <ac:spMk id="11" creationId="{2633B3B5-CC90-43F0-8714-D31D1F3F0209}"/>
          </ac:spMkLst>
        </pc:spChg>
        <pc:spChg chg="add del">
          <ac:chgData name="tancredisg@gmail.com" userId="68f4d11238ebce53" providerId="LiveId" clId="{DD91DB9F-82A7-43EC-BBF9-F0C209EBCD2D}" dt="2023-05-10T09:36:46.667" v="615" actId="26606"/>
          <ac:spMkLst>
            <pc:docMk/>
            <pc:sldMk cId="3432003871" sldId="266"/>
            <ac:spMk id="13" creationId="{A8D57A06-A426-446D-B02C-A2DC6B62E45E}"/>
          </ac:spMkLst>
        </pc:spChg>
        <pc:spChg chg="add del">
          <ac:chgData name="tancredisg@gmail.com" userId="68f4d11238ebce53" providerId="LiveId" clId="{DD91DB9F-82A7-43EC-BBF9-F0C209EBCD2D}" dt="2023-05-10T09:36:57.284" v="617" actId="26606"/>
          <ac:spMkLst>
            <pc:docMk/>
            <pc:sldMk cId="3432003871" sldId="266"/>
            <ac:spMk id="15" creationId="{32BC26D8-82FB-445E-AA49-62A77D7C1EE0}"/>
          </ac:spMkLst>
        </pc:spChg>
        <pc:spChg chg="add del">
          <ac:chgData name="tancredisg@gmail.com" userId="68f4d11238ebce53" providerId="LiveId" clId="{DD91DB9F-82A7-43EC-BBF9-F0C209EBCD2D}" dt="2023-05-10T09:36:57.284" v="617" actId="26606"/>
          <ac:spMkLst>
            <pc:docMk/>
            <pc:sldMk cId="3432003871" sldId="266"/>
            <ac:spMk id="16" creationId="{CB44330D-EA18-4254-AA95-EB49948539B8}"/>
          </ac:spMkLst>
        </pc:spChg>
        <pc:picChg chg="add mod">
          <ac:chgData name="tancredisg@gmail.com" userId="68f4d11238ebce53" providerId="LiveId" clId="{DD91DB9F-82A7-43EC-BBF9-F0C209EBCD2D}" dt="2023-05-10T09:36:57.284" v="617" actId="26606"/>
          <ac:picMkLst>
            <pc:docMk/>
            <pc:sldMk cId="3432003871" sldId="266"/>
            <ac:picMk id="2" creationId="{A7C32CAC-0466-E599-B4AC-37A2B65517A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7CD6A-21A7-ACA1-4DC7-840CE1019D6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67326D49-174E-48F8-7159-8C3C34AC21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8EFD040-0F1E-1B0F-0BDD-1FEB26F267E2}"/>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5" name="Segnaposto piè di pagina 4">
            <a:extLst>
              <a:ext uri="{FF2B5EF4-FFF2-40B4-BE49-F238E27FC236}">
                <a16:creationId xmlns:a16="http://schemas.microsoft.com/office/drawing/2014/main" id="{3DB6FB9D-FBA8-E66C-E3A3-912D516C0249}"/>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934A285-0831-F5DC-77FA-540B94E5F259}"/>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3454434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82E939-C4D9-2130-C082-AE2CD3BCB10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4E423A0E-FB1F-F265-3E49-D3AA0B1222E6}"/>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C62900-A85C-2532-6AA2-EE00B45BE67E}"/>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5" name="Segnaposto piè di pagina 4">
            <a:extLst>
              <a:ext uri="{FF2B5EF4-FFF2-40B4-BE49-F238E27FC236}">
                <a16:creationId xmlns:a16="http://schemas.microsoft.com/office/drawing/2014/main" id="{2A7DF984-8A6C-D56E-54DD-99844DF41A7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4597A84-57E5-A9CC-4AA6-FE6154B44FB7}"/>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148122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58890C5B-32CE-DE8B-2549-C285B40BF0B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C71F4DE-B87A-FE26-9416-EF942AEBDBD3}"/>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08AA58F-4308-4152-11BE-F42890D13EF9}"/>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5" name="Segnaposto piè di pagina 4">
            <a:extLst>
              <a:ext uri="{FF2B5EF4-FFF2-40B4-BE49-F238E27FC236}">
                <a16:creationId xmlns:a16="http://schemas.microsoft.com/office/drawing/2014/main" id="{BB4F7FB4-B0F0-A954-1D4D-47F6FF6C04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A231AA5-27D5-8894-728E-093F8B17D753}"/>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324664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9E0829-FD00-015F-9595-4534426ABBF2}"/>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A4CD0B-1B42-3D5B-A68E-5FEE9A89203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CD5641-BD45-5B24-AFDA-7F0C32E45ADC}"/>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5" name="Segnaposto piè di pagina 4">
            <a:extLst>
              <a:ext uri="{FF2B5EF4-FFF2-40B4-BE49-F238E27FC236}">
                <a16:creationId xmlns:a16="http://schemas.microsoft.com/office/drawing/2014/main" id="{4FA282A3-4DE7-C10D-653D-DA4EF36F7CB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F0431EC-4C9F-F24E-9335-1705DD5F94A5}"/>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211903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1BB8E7-7D72-4B41-0D95-3DD7BC23A8E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4FA3BA1-8B14-DFC7-9F42-9B4FBCE19B0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28E89DF-F9E5-81BA-BC3D-BC9434608202}"/>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5" name="Segnaposto piè di pagina 4">
            <a:extLst>
              <a:ext uri="{FF2B5EF4-FFF2-40B4-BE49-F238E27FC236}">
                <a16:creationId xmlns:a16="http://schemas.microsoft.com/office/drawing/2014/main" id="{20C38EF7-5857-1D0B-D99F-2D57BB44E7E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125FC07-AABD-9F15-4DB6-6E8F3D7820BE}"/>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1787973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E3EE1C-C3E4-420D-60E8-9542E2BAC2B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66FC6C9-7061-07FA-BD02-B5D6AF027803}"/>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13BFDE1F-E7C4-A7F9-E749-C86E7DF2F469}"/>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A187D5A4-FE38-EB4A-81DC-C222C8EB716F}"/>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6" name="Segnaposto piè di pagina 5">
            <a:extLst>
              <a:ext uri="{FF2B5EF4-FFF2-40B4-BE49-F238E27FC236}">
                <a16:creationId xmlns:a16="http://schemas.microsoft.com/office/drawing/2014/main" id="{819F2A9F-EE0F-ABB8-BCAD-B587985BFC5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219EAA45-A3BE-1E31-E1DA-F2A21BF8D192}"/>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3356384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D35F8A-2127-52AB-B65C-4D5BE32F425D}"/>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21B5861C-1054-3E6C-ECB1-A64E1D25AC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E92F158-04EA-AC3B-B78E-F4ADAE296D5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9696F4A6-9F37-9B59-A437-F8C37C8AA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6A33FAD9-0AF6-2C6C-C4DE-3CAC1D4B521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0680EDA-284F-9D25-EAA9-C052CD0F13C3}"/>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8" name="Segnaposto piè di pagina 7">
            <a:extLst>
              <a:ext uri="{FF2B5EF4-FFF2-40B4-BE49-F238E27FC236}">
                <a16:creationId xmlns:a16="http://schemas.microsoft.com/office/drawing/2014/main" id="{9C0D2765-E7DE-02B3-0FBC-B5DD89F5970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8DB6B1A9-6C4E-4D91-4A68-4DAD017563EE}"/>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2538930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58CD94-07D4-69F1-B485-18EFDEDFD68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E484C31-8206-F6AF-2D3A-BFD46F9DA32B}"/>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4" name="Segnaposto piè di pagina 3">
            <a:extLst>
              <a:ext uri="{FF2B5EF4-FFF2-40B4-BE49-F238E27FC236}">
                <a16:creationId xmlns:a16="http://schemas.microsoft.com/office/drawing/2014/main" id="{3A857247-F4BD-A98A-8120-9F5F3A0AAE3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E9AA441F-C133-6218-D29B-ACE5509C143A}"/>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3438755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AAFD8081-903D-6C49-4350-1540F0FF02E6}"/>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3" name="Segnaposto piè di pagina 2">
            <a:extLst>
              <a:ext uri="{FF2B5EF4-FFF2-40B4-BE49-F238E27FC236}">
                <a16:creationId xmlns:a16="http://schemas.microsoft.com/office/drawing/2014/main" id="{F159165E-BF8E-B06A-F80D-F6D5A8F23248}"/>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D68BD0F0-E078-3539-75CB-29416A1E77F8}"/>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194321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DB6B63-E90A-D8C2-BBAD-CC1F9409714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D510039-F00F-39A8-581D-BFFF76ACC5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4C619D2-8393-303D-CD2C-E33FD19935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82678049-E590-BFDC-4046-190FFEF09D52}"/>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6" name="Segnaposto piè di pagina 5">
            <a:extLst>
              <a:ext uri="{FF2B5EF4-FFF2-40B4-BE49-F238E27FC236}">
                <a16:creationId xmlns:a16="http://schemas.microsoft.com/office/drawing/2014/main" id="{3CD485C6-187A-866D-833B-3C91D803BDB2}"/>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DC4FD27-80C3-2155-375F-3EBACBB79629}"/>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263284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51A696-177E-9A70-EE1C-052CD11D467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9599163F-5F62-5A78-D790-D4D085606C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03F6C38-039A-FC8F-C228-0C92BA1BE6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44498AA-09A5-167D-30E1-3B9354608725}"/>
              </a:ext>
            </a:extLst>
          </p:cNvPr>
          <p:cNvSpPr>
            <a:spLocks noGrp="1"/>
          </p:cNvSpPr>
          <p:nvPr>
            <p:ph type="dt" sz="half" idx="10"/>
          </p:nvPr>
        </p:nvSpPr>
        <p:spPr/>
        <p:txBody>
          <a:bodyPr/>
          <a:lstStyle/>
          <a:p>
            <a:fld id="{640CC632-CF3C-431F-9D3E-73DC4FED1ABF}" type="datetimeFigureOut">
              <a:rPr lang="it-IT" smtClean="0"/>
              <a:t>10/05/2023</a:t>
            </a:fld>
            <a:endParaRPr lang="it-IT"/>
          </a:p>
        </p:txBody>
      </p:sp>
      <p:sp>
        <p:nvSpPr>
          <p:cNvPr id="6" name="Segnaposto piè di pagina 5">
            <a:extLst>
              <a:ext uri="{FF2B5EF4-FFF2-40B4-BE49-F238E27FC236}">
                <a16:creationId xmlns:a16="http://schemas.microsoft.com/office/drawing/2014/main" id="{680A1660-A924-3800-A2CE-58578EA36DC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4C186D3-AC29-619F-EEF4-8E40F113CF05}"/>
              </a:ext>
            </a:extLst>
          </p:cNvPr>
          <p:cNvSpPr>
            <a:spLocks noGrp="1"/>
          </p:cNvSpPr>
          <p:nvPr>
            <p:ph type="sldNum" sz="quarter" idx="12"/>
          </p:nvPr>
        </p:nvSpPr>
        <p:spPr/>
        <p:txBody>
          <a:bodyPr/>
          <a:lstStyle/>
          <a:p>
            <a:fld id="{69D151A5-9734-48BD-A24B-E2CC44A613F6}" type="slidenum">
              <a:rPr lang="it-IT" smtClean="0"/>
              <a:t>‹N›</a:t>
            </a:fld>
            <a:endParaRPr lang="it-IT"/>
          </a:p>
        </p:txBody>
      </p:sp>
    </p:spTree>
    <p:extLst>
      <p:ext uri="{BB962C8B-B14F-4D97-AF65-F5344CB8AC3E}">
        <p14:creationId xmlns:p14="http://schemas.microsoft.com/office/powerpoint/2010/main" val="951951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738CDF3-6357-17A4-346B-F51BB4F972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AEF8AA6-FAAA-97F6-FF7A-2590AEBD28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0CD81BC-2039-A46C-5588-19BD430E6D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CC632-CF3C-431F-9D3E-73DC4FED1ABF}" type="datetimeFigureOut">
              <a:rPr lang="it-IT" smtClean="0"/>
              <a:t>10/05/2023</a:t>
            </a:fld>
            <a:endParaRPr lang="it-IT"/>
          </a:p>
        </p:txBody>
      </p:sp>
      <p:sp>
        <p:nvSpPr>
          <p:cNvPr id="5" name="Segnaposto piè di pagina 4">
            <a:extLst>
              <a:ext uri="{FF2B5EF4-FFF2-40B4-BE49-F238E27FC236}">
                <a16:creationId xmlns:a16="http://schemas.microsoft.com/office/drawing/2014/main" id="{F0AF3AAD-15CD-E85F-E71F-2674736754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56CCE99-FA7E-CCE8-2761-7E71677BD3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151A5-9734-48BD-A24B-E2CC44A613F6}" type="slidenum">
              <a:rPr lang="it-IT" smtClean="0"/>
              <a:t>‹N›</a:t>
            </a:fld>
            <a:endParaRPr lang="it-IT"/>
          </a:p>
        </p:txBody>
      </p:sp>
    </p:spTree>
    <p:extLst>
      <p:ext uri="{BB962C8B-B14F-4D97-AF65-F5344CB8AC3E}">
        <p14:creationId xmlns:p14="http://schemas.microsoft.com/office/powerpoint/2010/main" val="914055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Immagine 1">
            <a:extLst>
              <a:ext uri="{FF2B5EF4-FFF2-40B4-BE49-F238E27FC236}">
                <a16:creationId xmlns:a16="http://schemas.microsoft.com/office/drawing/2014/main" id="{B92652F2-836E-E271-2AB7-D1FD5067A121}"/>
              </a:ext>
            </a:extLst>
          </p:cNvPr>
          <p:cNvPicPr>
            <a:picLocks noChangeAspect="1"/>
          </p:cNvPicPr>
          <p:nvPr/>
        </p:nvPicPr>
        <p:blipFill rotWithShape="1">
          <a:blip r:embed="rId2"/>
          <a:srcRect t="15438" b="308"/>
          <a:stretch/>
        </p:blipFill>
        <p:spPr>
          <a:xfrm>
            <a:off x="20" y="1282"/>
            <a:ext cx="12191980" cy="6856718"/>
          </a:xfrm>
          <a:prstGeom prst="rect">
            <a:avLst/>
          </a:prstGeom>
        </p:spPr>
      </p:pic>
    </p:spTree>
    <p:extLst>
      <p:ext uri="{BB962C8B-B14F-4D97-AF65-F5344CB8AC3E}">
        <p14:creationId xmlns:p14="http://schemas.microsoft.com/office/powerpoint/2010/main" val="3029784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A7C32CAC-0466-E599-B4AC-37A2B65517A5}"/>
              </a:ext>
            </a:extLst>
          </p:cNvPr>
          <p:cNvPicPr>
            <a:picLocks noChangeAspect="1"/>
          </p:cNvPicPr>
          <p:nvPr/>
        </p:nvPicPr>
        <p:blipFill>
          <a:blip r:embed="rId2"/>
          <a:stretch>
            <a:fillRect/>
          </a:stretch>
        </p:blipFill>
        <p:spPr>
          <a:xfrm>
            <a:off x="2360578" y="0"/>
            <a:ext cx="7470843" cy="6858000"/>
          </a:xfrm>
          <a:prstGeom prst="rect">
            <a:avLst/>
          </a:prstGeom>
        </p:spPr>
      </p:pic>
    </p:spTree>
    <p:extLst>
      <p:ext uri="{BB962C8B-B14F-4D97-AF65-F5344CB8AC3E}">
        <p14:creationId xmlns:p14="http://schemas.microsoft.com/office/powerpoint/2010/main" val="343200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5F926785-E9F1-5260-517C-63EC7877CE0E}"/>
              </a:ext>
            </a:extLst>
          </p:cNvPr>
          <p:cNvPicPr>
            <a:picLocks noChangeAspect="1"/>
          </p:cNvPicPr>
          <p:nvPr/>
        </p:nvPicPr>
        <p:blipFill>
          <a:blip r:embed="rId2"/>
          <a:stretch>
            <a:fillRect/>
          </a:stretch>
        </p:blipFill>
        <p:spPr>
          <a:xfrm>
            <a:off x="3819485" y="0"/>
            <a:ext cx="4553029" cy="6858000"/>
          </a:xfrm>
          <a:prstGeom prst="rect">
            <a:avLst/>
          </a:prstGeom>
        </p:spPr>
      </p:pic>
    </p:spTree>
    <p:extLst>
      <p:ext uri="{BB962C8B-B14F-4D97-AF65-F5344CB8AC3E}">
        <p14:creationId xmlns:p14="http://schemas.microsoft.com/office/powerpoint/2010/main" val="3827527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01B3CC-B49F-4CE0-B198-228D1D428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Immagine 2">
            <a:extLst>
              <a:ext uri="{FF2B5EF4-FFF2-40B4-BE49-F238E27FC236}">
                <a16:creationId xmlns:a16="http://schemas.microsoft.com/office/drawing/2014/main" id="{627C469F-6ED8-6C0C-1961-03B95B24CC29}"/>
              </a:ext>
            </a:extLst>
          </p:cNvPr>
          <p:cNvPicPr>
            <a:picLocks noChangeAspect="1"/>
          </p:cNvPicPr>
          <p:nvPr/>
        </p:nvPicPr>
        <p:blipFill rotWithShape="1">
          <a:blip r:embed="rId2"/>
          <a:srcRect r="3" b="5327"/>
          <a:stretch/>
        </p:blipFill>
        <p:spPr>
          <a:xfrm>
            <a:off x="321734" y="557189"/>
            <a:ext cx="4276956" cy="5743616"/>
          </a:xfrm>
          <a:prstGeom prst="rect">
            <a:avLst/>
          </a:prstGeom>
        </p:spPr>
      </p:pic>
      <p:pic>
        <p:nvPicPr>
          <p:cNvPr id="2" name="Immagine 1">
            <a:extLst>
              <a:ext uri="{FF2B5EF4-FFF2-40B4-BE49-F238E27FC236}">
                <a16:creationId xmlns:a16="http://schemas.microsoft.com/office/drawing/2014/main" id="{6831E6C5-EE91-6ADD-3D53-911B8605B2AC}"/>
              </a:ext>
            </a:extLst>
          </p:cNvPr>
          <p:cNvPicPr>
            <a:picLocks noChangeAspect="1"/>
          </p:cNvPicPr>
          <p:nvPr/>
        </p:nvPicPr>
        <p:blipFill rotWithShape="1">
          <a:blip r:embed="rId3"/>
          <a:srcRect l="20615" r="14508" b="2"/>
          <a:stretch/>
        </p:blipFill>
        <p:spPr>
          <a:xfrm>
            <a:off x="4772525" y="557189"/>
            <a:ext cx="7097742" cy="5743616"/>
          </a:xfrm>
          <a:prstGeom prst="rect">
            <a:avLst/>
          </a:prstGeom>
        </p:spPr>
      </p:pic>
    </p:spTree>
    <p:extLst>
      <p:ext uri="{BB962C8B-B14F-4D97-AF65-F5344CB8AC3E}">
        <p14:creationId xmlns:p14="http://schemas.microsoft.com/office/powerpoint/2010/main" val="816343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62CDE3-2572-BD11-A33C-7E300B58053A}"/>
              </a:ext>
            </a:extLst>
          </p:cNvPr>
          <p:cNvSpPr>
            <a:spLocks noGrp="1"/>
          </p:cNvSpPr>
          <p:nvPr>
            <p:ph type="title"/>
          </p:nvPr>
        </p:nvSpPr>
        <p:spPr/>
        <p:txBody>
          <a:bodyPr/>
          <a:lstStyle/>
          <a:p>
            <a:r>
              <a:rPr lang="it-IT" dirty="0">
                <a:latin typeface="Times New Roman" panose="02020603050405020304" pitchFamily="18" charset="0"/>
                <a:cs typeface="Times New Roman" panose="02020603050405020304" pitchFamily="18" charset="0"/>
              </a:rPr>
              <a:t>Orazio, </a:t>
            </a:r>
            <a:r>
              <a:rPr lang="it-IT" i="1" dirty="0">
                <a:latin typeface="Times New Roman" panose="02020603050405020304" pitchFamily="18" charset="0"/>
                <a:cs typeface="Times New Roman" panose="02020603050405020304" pitchFamily="18" charset="0"/>
              </a:rPr>
              <a:t>Odi </a:t>
            </a:r>
            <a:r>
              <a:rPr lang="it-IT" dirty="0">
                <a:latin typeface="Times New Roman" panose="02020603050405020304" pitchFamily="18" charset="0"/>
                <a:cs typeface="Times New Roman" panose="02020603050405020304" pitchFamily="18" charset="0"/>
              </a:rPr>
              <a:t>IV, 11</a:t>
            </a:r>
          </a:p>
        </p:txBody>
      </p:sp>
      <p:sp>
        <p:nvSpPr>
          <p:cNvPr id="3" name="Segnaposto contenuto 2">
            <a:extLst>
              <a:ext uri="{FF2B5EF4-FFF2-40B4-BE49-F238E27FC236}">
                <a16:creationId xmlns:a16="http://schemas.microsoft.com/office/drawing/2014/main" id="{0E42A0DA-ABF5-44EF-ACCD-FBA1F1CEFB59}"/>
              </a:ext>
            </a:extLst>
          </p:cNvPr>
          <p:cNvSpPr>
            <a:spLocks noGrp="1"/>
          </p:cNvSpPr>
          <p:nvPr>
            <p:ph idx="1"/>
          </p:nvPr>
        </p:nvSpPr>
        <p:spPr>
          <a:xfrm>
            <a:off x="838200" y="1825624"/>
            <a:ext cx="10515600" cy="5032375"/>
          </a:xfrm>
        </p:spPr>
        <p:txBody>
          <a:bodyPr>
            <a:normAutofit lnSpcReduction="10000"/>
          </a:bodyPr>
          <a:lstStyle/>
          <a:p>
            <a:pPr marL="0" indent="0">
              <a:buNone/>
            </a:pPr>
            <a:r>
              <a:rPr lang="it-IT" sz="3200" dirty="0">
                <a:latin typeface="Times New Roman" panose="02020603050405020304" pitchFamily="18" charset="0"/>
                <a:cs typeface="Times New Roman" panose="02020603050405020304" pitchFamily="18" charset="0"/>
              </a:rPr>
              <a:t>Est </a:t>
            </a:r>
            <a:r>
              <a:rPr lang="it-IT" sz="3200" dirty="0" err="1">
                <a:latin typeface="Times New Roman" panose="02020603050405020304" pitchFamily="18" charset="0"/>
                <a:cs typeface="Times New Roman" panose="02020603050405020304" pitchFamily="18" charset="0"/>
              </a:rPr>
              <a:t>mihi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nonum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superantis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annum</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plenus</a:t>
            </a:r>
            <a:r>
              <a:rPr lang="it-IT" sz="3200" dirty="0">
                <a:latin typeface="Times New Roman" panose="02020603050405020304" pitchFamily="18" charset="0"/>
                <a:cs typeface="Times New Roman" panose="02020603050405020304" pitchFamily="18" charset="0"/>
              </a:rPr>
              <a:t> Albani </a:t>
            </a:r>
            <a:r>
              <a:rPr lang="it-IT" sz="3200" dirty="0" err="1">
                <a:latin typeface="Times New Roman" panose="02020603050405020304" pitchFamily="18" charset="0"/>
                <a:cs typeface="Times New Roman" panose="02020603050405020304" pitchFamily="18" charset="0"/>
              </a:rPr>
              <a:t>cadus</a:t>
            </a:r>
            <a:r>
              <a:rPr lang="it-IT" sz="3200" dirty="0">
                <a:latin typeface="Times New Roman" panose="02020603050405020304" pitchFamily="18" charset="0"/>
                <a:cs typeface="Times New Roman" panose="02020603050405020304" pitchFamily="18" charset="0"/>
              </a:rPr>
              <a:t>, est in </a:t>
            </a:r>
            <a:r>
              <a:rPr lang="it-IT" sz="3200" dirty="0" err="1">
                <a:latin typeface="Times New Roman" panose="02020603050405020304" pitchFamily="18" charset="0"/>
                <a:cs typeface="Times New Roman" panose="02020603050405020304" pitchFamily="18" charset="0"/>
              </a:rPr>
              <a:t>horto</a:t>
            </a:r>
            <a:r>
              <a:rPr lang="it-IT" sz="3200" dirty="0">
                <a:latin typeface="Times New Roman" panose="02020603050405020304" pitchFamily="18" charset="0"/>
                <a:cs typeface="Times New Roman" panose="02020603050405020304" pitchFamily="18" charset="0"/>
              </a:rPr>
              <a:t>,</a:t>
            </a:r>
          </a:p>
          <a:p>
            <a:pPr marL="0" indent="0">
              <a:buNone/>
            </a:pPr>
            <a:r>
              <a:rPr lang="it-IT" sz="3200" dirty="0" err="1">
                <a:latin typeface="Times New Roman" panose="02020603050405020304" pitchFamily="18" charset="0"/>
                <a:cs typeface="Times New Roman" panose="02020603050405020304" pitchFamily="18" charset="0"/>
              </a:rPr>
              <a:t>Phylli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nectendis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apium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coronis</a:t>
            </a:r>
            <a:r>
              <a:rPr lang="it-IT" sz="3200" dirty="0">
                <a:latin typeface="Times New Roman" panose="02020603050405020304" pitchFamily="18" charset="0"/>
                <a:cs typeface="Times New Roman" panose="02020603050405020304" pitchFamily="18" charset="0"/>
              </a:rPr>
              <a:t>;</a:t>
            </a:r>
          </a:p>
          <a:p>
            <a:pPr marL="0" indent="0">
              <a:buNone/>
            </a:pPr>
            <a:r>
              <a:rPr lang="it-IT" sz="3200" dirty="0">
                <a:latin typeface="Times New Roman" panose="02020603050405020304" pitchFamily="18" charset="0"/>
                <a:cs typeface="Times New Roman" panose="02020603050405020304" pitchFamily="18" charset="0"/>
              </a:rPr>
              <a:t>est </a:t>
            </a:r>
            <a:r>
              <a:rPr lang="it-IT" sz="3200" dirty="0" err="1">
                <a:latin typeface="Times New Roman" panose="02020603050405020304" pitchFamily="18" charset="0"/>
                <a:cs typeface="Times New Roman" panose="02020603050405020304" pitchFamily="18" charset="0"/>
              </a:rPr>
              <a:t>hederae</a:t>
            </a:r>
            <a:r>
              <a:rPr lang="it-IT" sz="3200" dirty="0">
                <a:latin typeface="Times New Roman" panose="02020603050405020304" pitchFamily="18" charset="0"/>
                <a:cs typeface="Times New Roman" panose="02020603050405020304" pitchFamily="18" charset="0"/>
              </a:rPr>
              <a:t> vis</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multa, qua </a:t>
            </a:r>
            <a:r>
              <a:rPr lang="it-IT" sz="3200" dirty="0" err="1">
                <a:latin typeface="Times New Roman" panose="02020603050405020304" pitchFamily="18" charset="0"/>
                <a:cs typeface="Times New Roman" panose="02020603050405020304" pitchFamily="18" charset="0"/>
              </a:rPr>
              <a:t>crinis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religata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fulges</a:t>
            </a:r>
            <a:r>
              <a:rPr lang="it-IT" sz="3200" dirty="0">
                <a:latin typeface="Times New Roman" panose="02020603050405020304" pitchFamily="18" charset="0"/>
                <a:cs typeface="Times New Roman" panose="02020603050405020304" pitchFamily="18" charset="0"/>
              </a:rPr>
              <a:t>,</a:t>
            </a:r>
          </a:p>
          <a:p>
            <a:pPr marL="0" indent="0">
              <a:buNone/>
            </a:pPr>
            <a:r>
              <a:rPr lang="it-IT" sz="3200" dirty="0" err="1">
                <a:latin typeface="Times New Roman" panose="02020603050405020304" pitchFamily="18" charset="0"/>
                <a:cs typeface="Times New Roman" panose="02020603050405020304" pitchFamily="18" charset="0"/>
              </a:rPr>
              <a:t>ridet</a:t>
            </a:r>
            <a:r>
              <a:rPr lang="it-IT" sz="3200" dirty="0">
                <a:latin typeface="Times New Roman" panose="02020603050405020304" pitchFamily="18" charset="0"/>
                <a:cs typeface="Times New Roman" panose="02020603050405020304" pitchFamily="18" charset="0"/>
              </a:rPr>
              <a:t> argento domus, ara </a:t>
            </a:r>
            <a:r>
              <a:rPr lang="it-IT" sz="3200" dirty="0" err="1">
                <a:latin typeface="Times New Roman" panose="02020603050405020304" pitchFamily="18" charset="0"/>
                <a:cs typeface="Times New Roman" panose="02020603050405020304" pitchFamily="18" charset="0"/>
              </a:rPr>
              <a:t>castis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vincta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verbenis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avet</a:t>
            </a:r>
            <a:r>
              <a:rPr lang="it-IT" sz="3200" dirty="0">
                <a:latin typeface="Times New Roman" panose="02020603050405020304" pitchFamily="18" charset="0"/>
                <a:cs typeface="Times New Roman" panose="02020603050405020304" pitchFamily="18" charset="0"/>
              </a:rPr>
              <a:t> immolato</a:t>
            </a:r>
          </a:p>
          <a:p>
            <a:pPr marL="0" indent="0">
              <a:buNone/>
            </a:pPr>
            <a:r>
              <a:rPr lang="it-IT" sz="3200" dirty="0" err="1">
                <a:latin typeface="Times New Roman" panose="02020603050405020304" pitchFamily="18" charset="0"/>
                <a:cs typeface="Times New Roman" panose="02020603050405020304" pitchFamily="18" charset="0"/>
              </a:rPr>
              <a:t>spargier</a:t>
            </a:r>
            <a:r>
              <a:rPr lang="it-IT" sz="3200" dirty="0">
                <a:latin typeface="Times New Roman" panose="02020603050405020304" pitchFamily="18" charset="0"/>
                <a:cs typeface="Times New Roman" panose="02020603050405020304" pitchFamily="18" charset="0"/>
              </a:rPr>
              <a:t> agno;</a:t>
            </a:r>
          </a:p>
          <a:p>
            <a:pPr marL="0" indent="0">
              <a:buNone/>
            </a:pPr>
            <a:endParaRPr lang="it-IT" dirty="0"/>
          </a:p>
        </p:txBody>
      </p:sp>
    </p:spTree>
    <p:extLst>
      <p:ext uri="{BB962C8B-B14F-4D97-AF65-F5344CB8AC3E}">
        <p14:creationId xmlns:p14="http://schemas.microsoft.com/office/powerpoint/2010/main" val="2595990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60D2DD-EDB7-A02F-5CA9-95041174CC37}"/>
              </a:ext>
            </a:extLst>
          </p:cNvPr>
          <p:cNvSpPr>
            <a:spLocks noGrp="1"/>
          </p:cNvSpPr>
          <p:nvPr>
            <p:ph idx="1"/>
          </p:nvPr>
        </p:nvSpPr>
        <p:spPr>
          <a:xfrm>
            <a:off x="838200" y="193040"/>
            <a:ext cx="10515600" cy="6664960"/>
          </a:xfrm>
        </p:spPr>
        <p:txBody>
          <a:bodyPr>
            <a:normAutofit fontScale="92500" lnSpcReduction="20000"/>
          </a:bodyPr>
          <a:lstStyle/>
          <a:p>
            <a:pPr marL="0" indent="0">
              <a:buNone/>
            </a:pPr>
            <a:r>
              <a:rPr lang="it-IT" sz="3200" dirty="0" err="1">
                <a:latin typeface="Times New Roman" panose="02020603050405020304" pitchFamily="18" charset="0"/>
                <a:cs typeface="Times New Roman" panose="02020603050405020304" pitchFamily="18" charset="0"/>
              </a:rPr>
              <a:t>cuncta</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festinat</a:t>
            </a:r>
            <a:r>
              <a:rPr lang="it-IT" sz="3200" dirty="0">
                <a:latin typeface="Times New Roman" panose="02020603050405020304" pitchFamily="18" charset="0"/>
                <a:cs typeface="Times New Roman" panose="02020603050405020304" pitchFamily="18" charset="0"/>
              </a:rPr>
              <a:t> manus, </a:t>
            </a:r>
            <a:r>
              <a:rPr lang="it-IT" sz="3200" dirty="0" err="1">
                <a:latin typeface="Times New Roman" panose="02020603050405020304" pitchFamily="18" charset="0"/>
                <a:cs typeface="Times New Roman" panose="02020603050405020304" pitchFamily="18" charset="0"/>
              </a:rPr>
              <a:t>huc</a:t>
            </a:r>
            <a:r>
              <a:rPr lang="it-IT" sz="3200" dirty="0">
                <a:latin typeface="Times New Roman" panose="02020603050405020304" pitchFamily="18" charset="0"/>
                <a:cs typeface="Times New Roman" panose="02020603050405020304" pitchFamily="18" charset="0"/>
              </a:rPr>
              <a:t> et </a:t>
            </a:r>
            <a:r>
              <a:rPr lang="it-IT" sz="3200" dirty="0" err="1">
                <a:latin typeface="Times New Roman" panose="02020603050405020304" pitchFamily="18" charset="0"/>
                <a:cs typeface="Times New Roman" panose="02020603050405020304" pitchFamily="18" charset="0"/>
              </a:rPr>
              <a:t>illuc</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cursitant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mixtae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pueris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puellae</a:t>
            </a:r>
            <a:r>
              <a:rPr lang="it-IT" sz="3200" dirty="0">
                <a:latin typeface="Times New Roman" panose="02020603050405020304" pitchFamily="18" charset="0"/>
                <a:cs typeface="Times New Roman" panose="02020603050405020304" pitchFamily="18" charset="0"/>
              </a:rPr>
              <a:t>,</a:t>
            </a:r>
          </a:p>
          <a:p>
            <a:pPr marL="0" indent="0">
              <a:buNone/>
            </a:pPr>
            <a:r>
              <a:rPr lang="it-IT" sz="3200" dirty="0" err="1">
                <a:latin typeface="Times New Roman" panose="02020603050405020304" pitchFamily="18" charset="0"/>
                <a:cs typeface="Times New Roman" panose="02020603050405020304" pitchFamily="18" charset="0"/>
              </a:rPr>
              <a:t>sordidum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flammae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trepidant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rotantes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vertice </a:t>
            </a:r>
            <a:r>
              <a:rPr lang="it-IT" sz="3200" dirty="0" err="1">
                <a:latin typeface="Times New Roman" panose="02020603050405020304" pitchFamily="18" charset="0"/>
                <a:cs typeface="Times New Roman" panose="02020603050405020304" pitchFamily="18" charset="0"/>
              </a:rPr>
              <a:t>fumum</a:t>
            </a:r>
            <a:r>
              <a:rPr lang="it-IT" sz="32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Ut </a:t>
            </a:r>
            <a:r>
              <a:rPr lang="it-IT" sz="3200" dirty="0" err="1">
                <a:latin typeface="Times New Roman" panose="02020603050405020304" pitchFamily="18" charset="0"/>
                <a:cs typeface="Times New Roman" panose="02020603050405020304" pitchFamily="18" charset="0"/>
              </a:rPr>
              <a:t>tamen</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noris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quibus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advoceris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gaudiis</a:t>
            </a:r>
            <a:r>
              <a:rPr lang="it-IT" sz="3200" dirty="0">
                <a:latin typeface="Times New Roman" panose="02020603050405020304" pitchFamily="18" charset="0"/>
                <a:cs typeface="Times New Roman" panose="02020603050405020304" pitchFamily="18" charset="0"/>
              </a:rPr>
              <a:t>: Idus </a:t>
            </a:r>
            <a:r>
              <a:rPr lang="it-IT" sz="3200" dirty="0" err="1">
                <a:latin typeface="Times New Roman" panose="02020603050405020304" pitchFamily="18" charset="0"/>
                <a:cs typeface="Times New Roman" panose="02020603050405020304" pitchFamily="18" charset="0"/>
              </a:rPr>
              <a:t>tibi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sunt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agendae</a:t>
            </a:r>
            <a:r>
              <a:rPr lang="it-IT" sz="3200" dirty="0">
                <a:latin typeface="Times New Roman" panose="02020603050405020304" pitchFamily="18" charset="0"/>
                <a:cs typeface="Times New Roman" panose="02020603050405020304" pitchFamily="18" charset="0"/>
              </a:rPr>
              <a:t>,</a:t>
            </a:r>
          </a:p>
          <a:p>
            <a:pPr marL="0" indent="0">
              <a:buNone/>
            </a:pPr>
            <a:r>
              <a:rPr lang="it-IT" sz="3200" dirty="0">
                <a:latin typeface="Times New Roman" panose="02020603050405020304" pitchFamily="18" charset="0"/>
                <a:cs typeface="Times New Roman" panose="02020603050405020304" pitchFamily="18" charset="0"/>
              </a:rPr>
              <a:t>qui </a:t>
            </a:r>
            <a:r>
              <a:rPr lang="it-IT" sz="3200" dirty="0" err="1">
                <a:latin typeface="Times New Roman" panose="02020603050405020304" pitchFamily="18" charset="0"/>
                <a:cs typeface="Times New Roman" panose="02020603050405020304" pitchFamily="18" charset="0"/>
              </a:rPr>
              <a:t>dies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mensem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Veneris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marinae</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findit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Aprilem</a:t>
            </a:r>
            <a:r>
              <a:rPr lang="it-IT" sz="32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iure </a:t>
            </a:r>
            <a:r>
              <a:rPr lang="it-IT" sz="3200" dirty="0" err="1">
                <a:latin typeface="Times New Roman" panose="02020603050405020304" pitchFamily="18" charset="0"/>
                <a:cs typeface="Times New Roman" panose="02020603050405020304" pitchFamily="18" charset="0"/>
              </a:rPr>
              <a:t>sollemnis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mihi</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sanctiorque</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paene</a:t>
            </a:r>
            <a:r>
              <a:rPr lang="it-IT" sz="3200" dirty="0">
                <a:latin typeface="Times New Roman" panose="02020603050405020304" pitchFamily="18" charset="0"/>
                <a:cs typeface="Times New Roman" panose="02020603050405020304" pitchFamily="18" charset="0"/>
              </a:rPr>
              <a:t> natali proprio, </a:t>
            </a:r>
            <a:r>
              <a:rPr lang="it-IT" sz="3200" dirty="0" err="1">
                <a:latin typeface="Times New Roman" panose="02020603050405020304" pitchFamily="18" charset="0"/>
                <a:cs typeface="Times New Roman" panose="02020603050405020304" pitchFamily="18" charset="0"/>
              </a:rPr>
              <a:t>quod</a:t>
            </a:r>
            <a:r>
              <a:rPr lang="it-IT" sz="3200" dirty="0">
                <a:latin typeface="Times New Roman" panose="02020603050405020304" pitchFamily="18" charset="0"/>
                <a:cs typeface="Times New Roman" panose="02020603050405020304" pitchFamily="18" charset="0"/>
              </a:rPr>
              <a:t> ex </a:t>
            </a:r>
            <a:r>
              <a:rPr lang="it-IT" sz="3200" dirty="0" err="1">
                <a:latin typeface="Times New Roman" panose="02020603050405020304" pitchFamily="18" charset="0"/>
                <a:cs typeface="Times New Roman" panose="02020603050405020304" pitchFamily="18" charset="0"/>
              </a:rPr>
              <a:t>hac</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luce </a:t>
            </a:r>
            <a:r>
              <a:rPr lang="it-IT" sz="3200" dirty="0" err="1">
                <a:latin typeface="Times New Roman" panose="02020603050405020304" pitchFamily="18" charset="0"/>
                <a:cs typeface="Times New Roman" panose="02020603050405020304" pitchFamily="18" charset="0"/>
              </a:rPr>
              <a:t>Maecenas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meus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adfluentis</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ordinat</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annos</a:t>
            </a:r>
            <a:r>
              <a:rPr lang="it-IT" sz="3200" dirty="0">
                <a:latin typeface="Times New Roman" panose="02020603050405020304" pitchFamily="18" charset="0"/>
                <a:cs typeface="Times New Roman" panose="02020603050405020304" pitchFamily="18" charset="0"/>
              </a:rPr>
              <a:t>.</a:t>
            </a:r>
          </a:p>
          <a:p>
            <a:pPr marL="0" indent="0">
              <a:buNone/>
            </a:pPr>
            <a:endParaRPr lang="it-IT"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06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A8053AB-D6B3-E77D-790B-10C3875DE6E7}"/>
              </a:ext>
            </a:extLst>
          </p:cNvPr>
          <p:cNvSpPr>
            <a:spLocks noGrp="1"/>
          </p:cNvSpPr>
          <p:nvPr>
            <p:ph idx="1"/>
          </p:nvPr>
        </p:nvSpPr>
        <p:spPr>
          <a:xfrm>
            <a:off x="838200" y="142240"/>
            <a:ext cx="10515600" cy="6532880"/>
          </a:xfrm>
        </p:spPr>
        <p:txBody>
          <a:bodyPr>
            <a:normAutofit lnSpcReduction="10000"/>
          </a:bodyPr>
          <a:lstStyle/>
          <a:p>
            <a:pPr marL="0" indent="0">
              <a:buNone/>
            </a:pPr>
            <a:r>
              <a:rPr lang="it-IT" dirty="0" err="1">
                <a:latin typeface="Times New Roman" panose="02020603050405020304" pitchFamily="18" charset="0"/>
                <a:cs typeface="Times New Roman" panose="02020603050405020304" pitchFamily="18" charset="0"/>
              </a:rPr>
              <a:t>Telephum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quem</a:t>
            </a:r>
            <a:r>
              <a:rPr lang="it-IT" dirty="0">
                <a:latin typeface="Times New Roman" panose="02020603050405020304" pitchFamily="18" charset="0"/>
                <a:cs typeface="Times New Roman" panose="02020603050405020304" pitchFamily="18" charset="0"/>
              </a:rPr>
              <a:t> tu </a:t>
            </a:r>
            <a:r>
              <a:rPr lang="it-IT" dirty="0" err="1">
                <a:latin typeface="Times New Roman" panose="02020603050405020304" pitchFamily="18" charset="0"/>
                <a:cs typeface="Times New Roman" panose="02020603050405020304" pitchFamily="18" charset="0"/>
              </a:rPr>
              <a:t>petis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occupavit</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non </a:t>
            </a:r>
            <a:r>
              <a:rPr lang="it-IT" dirty="0" err="1">
                <a:latin typeface="Times New Roman" panose="02020603050405020304" pitchFamily="18" charset="0"/>
                <a:cs typeface="Times New Roman" panose="02020603050405020304" pitchFamily="18" charset="0"/>
              </a:rPr>
              <a:t>tuae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sortis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iuvenem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puella</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dives</a:t>
            </a:r>
            <a:r>
              <a:rPr lang="it-IT" dirty="0">
                <a:latin typeface="Times New Roman" panose="02020603050405020304" pitchFamily="18" charset="0"/>
                <a:cs typeface="Times New Roman" panose="02020603050405020304" pitchFamily="18" charset="0"/>
              </a:rPr>
              <a:t> et lasciva </a:t>
            </a:r>
            <a:r>
              <a:rPr lang="it-IT" dirty="0" err="1">
                <a:latin typeface="Times New Roman" panose="02020603050405020304" pitchFamily="18" charset="0"/>
                <a:cs typeface="Times New Roman" panose="02020603050405020304" pitchFamily="18" charset="0"/>
              </a:rPr>
              <a:t>tenetque</a:t>
            </a:r>
            <a:r>
              <a:rPr lang="it-IT" dirty="0">
                <a:latin typeface="Times New Roman" panose="02020603050405020304" pitchFamily="18" charset="0"/>
                <a:cs typeface="Times New Roman" panose="02020603050405020304" pitchFamily="18" charset="0"/>
              </a:rPr>
              <a:t> grata</a:t>
            </a:r>
          </a:p>
          <a:p>
            <a:pPr marL="0" indent="0">
              <a:buNone/>
            </a:pPr>
            <a:r>
              <a:rPr lang="it-IT" dirty="0" err="1">
                <a:latin typeface="Times New Roman" panose="02020603050405020304" pitchFamily="18" charset="0"/>
                <a:cs typeface="Times New Roman" panose="02020603050405020304" pitchFamily="18" charset="0"/>
              </a:rPr>
              <a:t>compede</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vinctum</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Terret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ambustus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Phaethon</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avaras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spes</a:t>
            </a:r>
            <a:r>
              <a:rPr lang="it-IT" dirty="0">
                <a:latin typeface="Times New Roman" panose="02020603050405020304" pitchFamily="18" charset="0"/>
                <a:cs typeface="Times New Roman" panose="02020603050405020304" pitchFamily="18" charset="0"/>
              </a:rPr>
              <a:t> et exemplum grave </a:t>
            </a:r>
            <a:r>
              <a:rPr lang="it-IT" dirty="0" err="1">
                <a:latin typeface="Times New Roman" panose="02020603050405020304" pitchFamily="18" charset="0"/>
                <a:cs typeface="Times New Roman" panose="02020603050405020304" pitchFamily="18" charset="0"/>
              </a:rPr>
              <a:t>praebet</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ales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Pegasus</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terrenum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equitem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gravatus</a:t>
            </a: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Bellerophontem</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a:p>
            <a:pPr marL="0" indent="0">
              <a:buNone/>
            </a:pPr>
            <a:r>
              <a:rPr lang="it-IT" dirty="0" err="1">
                <a:latin typeface="Times New Roman" panose="02020603050405020304" pitchFamily="18" charset="0"/>
                <a:cs typeface="Times New Roman" panose="02020603050405020304" pitchFamily="18" charset="0"/>
              </a:rPr>
              <a:t>semper</a:t>
            </a:r>
            <a:r>
              <a:rPr lang="it-IT" dirty="0">
                <a:latin typeface="Times New Roman" panose="02020603050405020304" pitchFamily="18" charset="0"/>
                <a:cs typeface="Times New Roman" panose="02020603050405020304" pitchFamily="18" charset="0"/>
              </a:rPr>
              <a:t> ut te </a:t>
            </a:r>
            <a:r>
              <a:rPr lang="it-IT" dirty="0" err="1">
                <a:latin typeface="Times New Roman" panose="02020603050405020304" pitchFamily="18" charset="0"/>
                <a:cs typeface="Times New Roman" panose="02020603050405020304" pitchFamily="18" charset="0"/>
              </a:rPr>
              <a:t>digna</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sequare</a:t>
            </a:r>
            <a:r>
              <a:rPr lang="it-IT" dirty="0">
                <a:latin typeface="Times New Roman" panose="02020603050405020304" pitchFamily="18" charset="0"/>
                <a:cs typeface="Times New Roman" panose="02020603050405020304" pitchFamily="18" charset="0"/>
              </a:rPr>
              <a:t> et ultra</a:t>
            </a:r>
          </a:p>
          <a:p>
            <a:pPr marL="0" indent="0">
              <a:buNone/>
            </a:pPr>
            <a:r>
              <a:rPr lang="it-IT" dirty="0" err="1">
                <a:latin typeface="Times New Roman" panose="02020603050405020304" pitchFamily="18" charset="0"/>
                <a:cs typeface="Times New Roman" panose="02020603050405020304" pitchFamily="18" charset="0"/>
              </a:rPr>
              <a:t>quam</a:t>
            </a:r>
            <a:r>
              <a:rPr lang="it-IT" dirty="0">
                <a:latin typeface="Times New Roman" panose="02020603050405020304" pitchFamily="18" charset="0"/>
                <a:cs typeface="Times New Roman" panose="02020603050405020304" pitchFamily="18" charset="0"/>
              </a:rPr>
              <a:t> licet sperare </a:t>
            </a:r>
            <a:r>
              <a:rPr lang="it-IT" dirty="0" err="1">
                <a:latin typeface="Times New Roman" panose="02020603050405020304" pitchFamily="18" charset="0"/>
                <a:cs typeface="Times New Roman" panose="02020603050405020304" pitchFamily="18" charset="0"/>
              </a:rPr>
              <a:t>nefas</a:t>
            </a:r>
            <a:r>
              <a:rPr lang="it-IT" dirty="0">
                <a:latin typeface="Times New Roman" panose="02020603050405020304" pitchFamily="18" charset="0"/>
                <a:cs typeface="Times New Roman" panose="02020603050405020304" pitchFamily="18" charset="0"/>
              </a:rPr>
              <a:t> putando</a:t>
            </a:r>
          </a:p>
          <a:p>
            <a:pPr marL="0" indent="0">
              <a:buNone/>
            </a:pPr>
            <a:r>
              <a:rPr lang="it-IT" dirty="0" err="1">
                <a:latin typeface="Times New Roman" panose="02020603050405020304" pitchFamily="18" charset="0"/>
                <a:cs typeface="Times New Roman" panose="02020603050405020304" pitchFamily="18" charset="0"/>
              </a:rPr>
              <a:t>disparem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vites</a:t>
            </a:r>
            <a:r>
              <a:rPr lang="it-IT" dirty="0">
                <a:latin typeface="Times New Roman" panose="02020603050405020304" pitchFamily="18" charset="0"/>
                <a:cs typeface="Times New Roman" panose="02020603050405020304" pitchFamily="18" charset="0"/>
              </a:rPr>
              <a:t>. Age </a:t>
            </a:r>
            <a:r>
              <a:rPr lang="it-IT" dirty="0" err="1">
                <a:latin typeface="Times New Roman" panose="02020603050405020304" pitchFamily="18" charset="0"/>
                <a:cs typeface="Times New Roman" panose="02020603050405020304" pitchFamily="18" charset="0"/>
              </a:rPr>
              <a:t>iam</a:t>
            </a:r>
            <a:r>
              <a:rPr lang="it-IT" dirty="0">
                <a:latin typeface="Times New Roman" panose="02020603050405020304" pitchFamily="18" charset="0"/>
                <a:cs typeface="Times New Roman" panose="02020603050405020304" pitchFamily="18" charset="0"/>
              </a:rPr>
              <a:t>, </a:t>
            </a:r>
            <a:r>
              <a:rPr lang="it-IT" dirty="0" err="1">
                <a:latin typeface="Times New Roman" panose="02020603050405020304" pitchFamily="18" charset="0"/>
                <a:cs typeface="Times New Roman" panose="02020603050405020304" pitchFamily="18" charset="0"/>
              </a:rPr>
              <a:t>meorum</a:t>
            </a:r>
            <a:endParaRPr lang="it-IT" dirty="0">
              <a:latin typeface="Times New Roman" panose="02020603050405020304" pitchFamily="18" charset="0"/>
              <a:cs typeface="Times New Roman" panose="02020603050405020304" pitchFamily="18" charset="0"/>
            </a:endParaRPr>
          </a:p>
          <a:p>
            <a:pPr marL="0" indent="0">
              <a:buNone/>
            </a:pPr>
            <a:r>
              <a:rPr lang="it-IT" dirty="0">
                <a:latin typeface="Times New Roman" panose="02020603050405020304" pitchFamily="18" charset="0"/>
                <a:cs typeface="Times New Roman" panose="02020603050405020304" pitchFamily="18" charset="0"/>
              </a:rPr>
              <a:t>finis </a:t>
            </a:r>
            <a:r>
              <a:rPr lang="it-IT" dirty="0" err="1">
                <a:latin typeface="Times New Roman" panose="02020603050405020304" pitchFamily="18" charset="0"/>
                <a:cs typeface="Times New Roman" panose="02020603050405020304" pitchFamily="18" charset="0"/>
              </a:rPr>
              <a:t>amorum</a:t>
            </a:r>
            <a:r>
              <a:rPr lang="it-IT"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0913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1E0BEEB-7B7C-AC18-3122-52B681ABFFEE}"/>
              </a:ext>
            </a:extLst>
          </p:cNvPr>
          <p:cNvSpPr>
            <a:spLocks noGrp="1"/>
          </p:cNvSpPr>
          <p:nvPr>
            <p:ph idx="1"/>
          </p:nvPr>
        </p:nvSpPr>
        <p:spPr>
          <a:xfrm>
            <a:off x="838200" y="254000"/>
            <a:ext cx="10515600" cy="5922963"/>
          </a:xfrm>
        </p:spPr>
        <p:txBody>
          <a:bodyPr/>
          <a:lstStyle/>
          <a:p>
            <a:pPr marL="0" indent="0">
              <a:buNone/>
            </a:pPr>
            <a:r>
              <a:rPr lang="it-IT" sz="3200" dirty="0">
                <a:latin typeface="Times New Roman" panose="02020603050405020304" pitchFamily="18" charset="0"/>
                <a:cs typeface="Times New Roman" panose="02020603050405020304" pitchFamily="18" charset="0"/>
              </a:rPr>
              <a:t>(non </a:t>
            </a:r>
            <a:r>
              <a:rPr lang="it-IT" sz="3200" dirty="0" err="1">
                <a:latin typeface="Times New Roman" panose="02020603050405020304" pitchFamily="18" charset="0"/>
                <a:cs typeface="Times New Roman" panose="02020603050405020304" pitchFamily="18" charset="0"/>
              </a:rPr>
              <a:t>enim</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posthac</a:t>
            </a:r>
            <a:r>
              <a:rPr lang="it-IT" sz="3200" dirty="0">
                <a:latin typeface="Times New Roman" panose="02020603050405020304" pitchFamily="18" charset="0"/>
                <a:cs typeface="Times New Roman" panose="02020603050405020304" pitchFamily="18" charset="0"/>
              </a:rPr>
              <a:t> alia </a:t>
            </a:r>
            <a:r>
              <a:rPr lang="it-IT" sz="3200" dirty="0" err="1">
                <a:latin typeface="Times New Roman" panose="02020603050405020304" pitchFamily="18" charset="0"/>
                <a:cs typeface="Times New Roman" panose="02020603050405020304" pitchFamily="18" charset="0"/>
              </a:rPr>
              <a:t>calebo</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femina</a:t>
            </a:r>
            <a:r>
              <a:rPr lang="it-IT" sz="3200" dirty="0">
                <a:latin typeface="Times New Roman" panose="02020603050405020304" pitchFamily="18" charset="0"/>
                <a:cs typeface="Times New Roman" panose="02020603050405020304" pitchFamily="18" charset="0"/>
              </a:rPr>
              <a:t>) condisce </a:t>
            </a:r>
            <a:r>
              <a:rPr lang="it-IT" sz="3200" dirty="0" err="1">
                <a:latin typeface="Times New Roman" panose="02020603050405020304" pitchFamily="18" charset="0"/>
                <a:cs typeface="Times New Roman" panose="02020603050405020304" pitchFamily="18" charset="0"/>
              </a:rPr>
              <a:t>modos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amanda</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a:latin typeface="Times New Roman" panose="02020603050405020304" pitchFamily="18" charset="0"/>
                <a:cs typeface="Times New Roman" panose="02020603050405020304" pitchFamily="18" charset="0"/>
              </a:rPr>
              <a:t>voce </a:t>
            </a:r>
            <a:r>
              <a:rPr lang="it-IT" sz="3200" dirty="0" err="1">
                <a:latin typeface="Times New Roman" panose="02020603050405020304" pitchFamily="18" charset="0"/>
                <a:cs typeface="Times New Roman" panose="02020603050405020304" pitchFamily="18" charset="0"/>
              </a:rPr>
              <a:t>quos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reddas</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minuentur</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atrae</a:t>
            </a:r>
            <a:endParaRPr lang="it-IT" sz="3200" dirty="0">
              <a:latin typeface="Times New Roman" panose="02020603050405020304" pitchFamily="18" charset="0"/>
              <a:cs typeface="Times New Roman" panose="02020603050405020304" pitchFamily="18" charset="0"/>
            </a:endParaRPr>
          </a:p>
          <a:p>
            <a:pPr marL="0" indent="0">
              <a:buNone/>
            </a:pPr>
            <a:r>
              <a:rPr lang="it-IT" sz="3200" dirty="0" err="1">
                <a:latin typeface="Times New Roman" panose="02020603050405020304" pitchFamily="18" charset="0"/>
                <a:cs typeface="Times New Roman" panose="02020603050405020304" pitchFamily="18" charset="0"/>
              </a:rPr>
              <a:t>carmine</a:t>
            </a:r>
            <a:r>
              <a:rPr lang="it-IT" sz="3200" dirty="0">
                <a:latin typeface="Times New Roman" panose="02020603050405020304" pitchFamily="18" charset="0"/>
                <a:cs typeface="Times New Roman" panose="02020603050405020304" pitchFamily="18" charset="0"/>
              </a:rPr>
              <a:t> </a:t>
            </a:r>
            <a:r>
              <a:rPr lang="it-IT" sz="3200" dirty="0" err="1">
                <a:latin typeface="Times New Roman" panose="02020603050405020304" pitchFamily="18" charset="0"/>
                <a:cs typeface="Times New Roman" panose="02020603050405020304" pitchFamily="18" charset="0"/>
              </a:rPr>
              <a:t>curae</a:t>
            </a:r>
            <a:r>
              <a:rPr lang="it-IT" sz="3200" dirty="0">
                <a:latin typeface="Times New Roman" panose="02020603050405020304" pitchFamily="18" charset="0"/>
                <a:cs typeface="Times New Roman" panose="02020603050405020304" pitchFamily="18" charset="0"/>
              </a:rPr>
              <a:t>.</a:t>
            </a:r>
          </a:p>
          <a:p>
            <a:pPr marL="0" indent="0">
              <a:buNone/>
            </a:pPr>
            <a:endParaRPr lang="it-I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63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2447FB4-05D6-D332-28F5-7A6B6A40E88C}"/>
              </a:ext>
            </a:extLst>
          </p:cNvPr>
          <p:cNvSpPr>
            <a:spLocks noGrp="1"/>
          </p:cNvSpPr>
          <p:nvPr>
            <p:ph idx="1"/>
          </p:nvPr>
        </p:nvSpPr>
        <p:spPr>
          <a:xfrm>
            <a:off x="838200" y="274320"/>
            <a:ext cx="10515600" cy="6583680"/>
          </a:xfrm>
        </p:spPr>
        <p:txBody>
          <a:bodyPr>
            <a:normAutofit/>
          </a:bodyPr>
          <a:lstStyle/>
          <a:p>
            <a:pPr marL="0" indent="0" algn="just">
              <a:buNone/>
            </a:pPr>
            <a:r>
              <a:rPr lang="it-IT" sz="3400" dirty="0">
                <a:latin typeface="Times New Roman" panose="02020603050405020304" pitchFamily="18" charset="0"/>
                <a:cs typeface="Times New Roman" panose="02020603050405020304" pitchFamily="18" charset="0"/>
              </a:rPr>
              <a:t>Ho un orcio pieno di Albano che supera il nono anno, ho nell’orto, Fillide, apio per intrecciare corone; ho una gran quantità d’edera con la quale risplendi dopo averla legata ai capelli, la casa brilla d’argento, l’altare cinto da pure verbene desidera essere irrorato dal sangue di un agnello sacrificato. Tutta la servitù si affretta, corrono di qua e di là le ancelle miste ai ragazzi, palpitano le fiamme in spire di torbido fumo. </a:t>
            </a:r>
          </a:p>
          <a:p>
            <a:pPr marL="0" indent="0" algn="just">
              <a:buNone/>
            </a:pPr>
            <a:r>
              <a:rPr lang="it-IT" sz="3400" dirty="0">
                <a:latin typeface="Times New Roman" panose="02020603050405020304" pitchFamily="18" charset="0"/>
                <a:cs typeface="Times New Roman" panose="02020603050405020304" pitchFamily="18" charset="0"/>
              </a:rPr>
              <a:t>Ma affinché tu sappia a che festa sei invitata, devi festeggiare le Idi, il giorno che taglia in due Aprile, il mese di Venere nata dal mare, giorno per me solenne e quasi più sacro del mio stesso compleanno, perché da questo giorno il mio Mecenate conta gli anni che scorrono.</a:t>
            </a:r>
          </a:p>
        </p:txBody>
      </p:sp>
    </p:spTree>
    <p:extLst>
      <p:ext uri="{BB962C8B-B14F-4D97-AF65-F5344CB8AC3E}">
        <p14:creationId xmlns:p14="http://schemas.microsoft.com/office/powerpoint/2010/main" val="1111419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CB034A6-3729-F0E5-61E1-537279489924}"/>
              </a:ext>
            </a:extLst>
          </p:cNvPr>
          <p:cNvSpPr>
            <a:spLocks noGrp="1"/>
          </p:cNvSpPr>
          <p:nvPr>
            <p:ph idx="1"/>
          </p:nvPr>
        </p:nvSpPr>
        <p:spPr>
          <a:xfrm>
            <a:off x="838200" y="375920"/>
            <a:ext cx="10515600" cy="6329680"/>
          </a:xfrm>
        </p:spPr>
        <p:txBody>
          <a:bodyPr>
            <a:normAutofit/>
          </a:bodyPr>
          <a:lstStyle/>
          <a:p>
            <a:pPr marL="0" indent="0" algn="just">
              <a:buNone/>
            </a:pPr>
            <a:r>
              <a:rPr lang="it-IT" sz="3400" dirty="0" err="1">
                <a:latin typeface="Times New Roman" panose="02020603050405020304" pitchFamily="18" charset="0"/>
                <a:cs typeface="Times New Roman" panose="02020603050405020304" pitchFamily="18" charset="0"/>
              </a:rPr>
              <a:t>Telefo</a:t>
            </a:r>
            <a:r>
              <a:rPr lang="it-IT" sz="3400" dirty="0">
                <a:latin typeface="Times New Roman" panose="02020603050405020304" pitchFamily="18" charset="0"/>
                <a:cs typeface="Times New Roman" panose="02020603050405020304" pitchFamily="18" charset="0"/>
              </a:rPr>
              <a:t>, che tu insegui, un giovane che non è della tua condizione, lo ha conquistato una ragazza ricca e procace e lo tiene avvinto in dolci ceppi. Fetonte bruciato scoraggia le avide speranze e l’alato Pegaso, insofferente verso il cavaliere terrestre, Bellerofonte, offre un severo esempio, affinché tu segua sempre ciò che ti si addice e, pensando che è empio sperare oltre il lecito, eviti chi non è tuo pari. </a:t>
            </a:r>
          </a:p>
          <a:p>
            <a:pPr marL="0" indent="0" algn="just">
              <a:buNone/>
            </a:pPr>
            <a:r>
              <a:rPr lang="it-IT" sz="3400" dirty="0">
                <a:latin typeface="Times New Roman" panose="02020603050405020304" pitchFamily="18" charset="0"/>
                <a:cs typeface="Times New Roman" panose="02020603050405020304" pitchFamily="18" charset="0"/>
              </a:rPr>
              <a:t>Suvvia, ultimo dei miei amori (infatti, in avvenire non arderò per nessun’altra donna), impara le melodie da ripetere con amabile voce: gli scuri affanni saranno mitigati con il canto.</a:t>
            </a:r>
          </a:p>
        </p:txBody>
      </p:sp>
    </p:spTree>
    <p:extLst>
      <p:ext uri="{BB962C8B-B14F-4D97-AF65-F5344CB8AC3E}">
        <p14:creationId xmlns:p14="http://schemas.microsoft.com/office/powerpoint/2010/main" val="190987235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442</Words>
  <Application>Microsoft Office PowerPoint</Application>
  <PresentationFormat>Widescreen</PresentationFormat>
  <Paragraphs>46</Paragraphs>
  <Slides>10</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10</vt:i4>
      </vt:variant>
    </vt:vector>
  </HeadingPairs>
  <TitlesOfParts>
    <vt:vector size="15" baseType="lpstr">
      <vt:lpstr>Arial</vt:lpstr>
      <vt:lpstr>Calibri</vt:lpstr>
      <vt:lpstr>Calibri Light</vt:lpstr>
      <vt:lpstr>Times New Roman</vt:lpstr>
      <vt:lpstr>Tema di Office</vt:lpstr>
      <vt:lpstr>Presentazione standard di PowerPoint</vt:lpstr>
      <vt:lpstr>Presentazione standard di PowerPoint</vt:lpstr>
      <vt:lpstr>Presentazione standard di PowerPoint</vt:lpstr>
      <vt:lpstr>Orazio, Odi IV, 11</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tancredisg@gmail.com</dc:creator>
  <cp:lastModifiedBy>tancredisg@gmail.com</cp:lastModifiedBy>
  <cp:revision>4</cp:revision>
  <dcterms:created xsi:type="dcterms:W3CDTF">2023-05-07T16:28:29Z</dcterms:created>
  <dcterms:modified xsi:type="dcterms:W3CDTF">2023-05-10T09:50:27Z</dcterms:modified>
</cp:coreProperties>
</file>