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FE656C-C56F-40BA-A777-51E52B851A16}" v="2" dt="2023-05-19T10:25:24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credisg@gmail.com" userId="68f4d11238ebce53" providerId="LiveId" clId="{74FE656C-C56F-40BA-A777-51E52B851A16}"/>
    <pc:docChg chg="undo redo custSel addSld modSld sldOrd">
      <pc:chgData name="tancredisg@gmail.com" userId="68f4d11238ebce53" providerId="LiveId" clId="{74FE656C-C56F-40BA-A777-51E52B851A16}" dt="2023-05-21T11:51:54.025" v="2044" actId="20577"/>
      <pc:docMkLst>
        <pc:docMk/>
      </pc:docMkLst>
      <pc:sldChg chg="modSp mod">
        <pc:chgData name="tancredisg@gmail.com" userId="68f4d11238ebce53" providerId="LiveId" clId="{74FE656C-C56F-40BA-A777-51E52B851A16}" dt="2023-05-17T16:48:33.465" v="225" actId="20577"/>
        <pc:sldMkLst>
          <pc:docMk/>
          <pc:sldMk cId="248667023" sldId="257"/>
        </pc:sldMkLst>
        <pc:spChg chg="mod">
          <ac:chgData name="tancredisg@gmail.com" userId="68f4d11238ebce53" providerId="LiveId" clId="{74FE656C-C56F-40BA-A777-51E52B851A16}" dt="2023-05-17T16:48:33.465" v="225" actId="20577"/>
          <ac:spMkLst>
            <pc:docMk/>
            <pc:sldMk cId="248667023" sldId="257"/>
            <ac:spMk id="3" creationId="{F71CDC7E-A3DD-79C7-677A-75158AE4C202}"/>
          </ac:spMkLst>
        </pc:spChg>
      </pc:sldChg>
      <pc:sldChg chg="modSp mod modClrScheme chgLayout">
        <pc:chgData name="tancredisg@gmail.com" userId="68f4d11238ebce53" providerId="LiveId" clId="{74FE656C-C56F-40BA-A777-51E52B851A16}" dt="2023-05-19T10:39:23.731" v="1278" actId="20577"/>
        <pc:sldMkLst>
          <pc:docMk/>
          <pc:sldMk cId="1727143861" sldId="260"/>
        </pc:sldMkLst>
        <pc:spChg chg="mod ord">
          <ac:chgData name="tancredisg@gmail.com" userId="68f4d11238ebce53" providerId="LiveId" clId="{74FE656C-C56F-40BA-A777-51E52B851A16}" dt="2023-05-19T10:39:23.731" v="1278" actId="20577"/>
          <ac:spMkLst>
            <pc:docMk/>
            <pc:sldMk cId="1727143861" sldId="260"/>
            <ac:spMk id="3" creationId="{C6DB4802-962E-FBB0-531D-469A63985FF8}"/>
          </ac:spMkLst>
        </pc:spChg>
      </pc:sldChg>
      <pc:sldChg chg="addSp delSp modSp new mod setBg modClrScheme chgLayout">
        <pc:chgData name="tancredisg@gmail.com" userId="68f4d11238ebce53" providerId="LiveId" clId="{74FE656C-C56F-40BA-A777-51E52B851A16}" dt="2023-05-19T09:32:48.142" v="426" actId="26606"/>
        <pc:sldMkLst>
          <pc:docMk/>
          <pc:sldMk cId="206764356" sldId="261"/>
        </pc:sldMkLst>
        <pc:spChg chg="del mod ord">
          <ac:chgData name="tancredisg@gmail.com" userId="68f4d11238ebce53" providerId="LiveId" clId="{74FE656C-C56F-40BA-A777-51E52B851A16}" dt="2023-05-19T09:28:06.903" v="333" actId="700"/>
          <ac:spMkLst>
            <pc:docMk/>
            <pc:sldMk cId="206764356" sldId="261"/>
            <ac:spMk id="2" creationId="{CF1BCCDC-7318-206E-57E3-84E8923406EE}"/>
          </ac:spMkLst>
        </pc:spChg>
        <pc:spChg chg="del mod ord">
          <ac:chgData name="tancredisg@gmail.com" userId="68f4d11238ebce53" providerId="LiveId" clId="{74FE656C-C56F-40BA-A777-51E52B851A16}" dt="2023-05-19T09:28:06.903" v="333" actId="700"/>
          <ac:spMkLst>
            <pc:docMk/>
            <pc:sldMk cId="206764356" sldId="261"/>
            <ac:spMk id="3" creationId="{32F5FFAD-07CD-1794-23C0-13F1AFA82433}"/>
          </ac:spMkLst>
        </pc:spChg>
        <pc:spChg chg="add mod ord">
          <ac:chgData name="tancredisg@gmail.com" userId="68f4d11238ebce53" providerId="LiveId" clId="{74FE656C-C56F-40BA-A777-51E52B851A16}" dt="2023-05-19T09:32:48.142" v="426" actId="26606"/>
          <ac:spMkLst>
            <pc:docMk/>
            <pc:sldMk cId="206764356" sldId="261"/>
            <ac:spMk id="4" creationId="{2BE9D66A-412D-2535-4E98-7FCA9FAF76B2}"/>
          </ac:spMkLst>
        </pc:spChg>
        <pc:spChg chg="add del mod ord">
          <ac:chgData name="tancredisg@gmail.com" userId="68f4d11238ebce53" providerId="LiveId" clId="{74FE656C-C56F-40BA-A777-51E52B851A16}" dt="2023-05-19T09:32:42.149" v="423"/>
          <ac:spMkLst>
            <pc:docMk/>
            <pc:sldMk cId="206764356" sldId="261"/>
            <ac:spMk id="5" creationId="{5854053D-AEC8-C279-95A6-CB001B059C76}"/>
          </ac:spMkLst>
        </pc:spChg>
        <pc:spChg chg="add mod ord">
          <ac:chgData name="tancredisg@gmail.com" userId="68f4d11238ebce53" providerId="LiveId" clId="{74FE656C-C56F-40BA-A777-51E52B851A16}" dt="2023-05-19T09:32:48.142" v="426" actId="26606"/>
          <ac:spMkLst>
            <pc:docMk/>
            <pc:sldMk cId="206764356" sldId="261"/>
            <ac:spMk id="6" creationId="{6382FD16-A48D-FCF3-51F0-1D76F7529A11}"/>
          </ac:spMkLst>
        </pc:spChg>
        <pc:spChg chg="add del">
          <ac:chgData name="tancredisg@gmail.com" userId="68f4d11238ebce53" providerId="LiveId" clId="{74FE656C-C56F-40BA-A777-51E52B851A16}" dt="2023-05-19T09:32:48.133" v="425" actId="26606"/>
          <ac:spMkLst>
            <pc:docMk/>
            <pc:sldMk cId="206764356" sldId="261"/>
            <ac:spMk id="12" creationId="{D1D34770-47A8-402C-AF23-2B653F2D88C1}"/>
          </ac:spMkLst>
        </pc:spChg>
        <pc:spChg chg="add">
          <ac:chgData name="tancredisg@gmail.com" userId="68f4d11238ebce53" providerId="LiveId" clId="{74FE656C-C56F-40BA-A777-51E52B851A16}" dt="2023-05-19T09:32:48.142" v="426" actId="26606"/>
          <ac:spMkLst>
            <pc:docMk/>
            <pc:sldMk cId="206764356" sldId="261"/>
            <ac:spMk id="14" creationId="{D4974D33-8DC5-464E-8C6D-BE58F0669C17}"/>
          </ac:spMkLst>
        </pc:spChg>
        <pc:spChg chg="add">
          <ac:chgData name="tancredisg@gmail.com" userId="68f4d11238ebce53" providerId="LiveId" clId="{74FE656C-C56F-40BA-A777-51E52B851A16}" dt="2023-05-19T09:32:48.142" v="426" actId="26606"/>
          <ac:spMkLst>
            <pc:docMk/>
            <pc:sldMk cId="206764356" sldId="261"/>
            <ac:spMk id="15" creationId="{F13C74B1-5B17-4795-BED0-7140497B445A}"/>
          </ac:spMkLst>
        </pc:spChg>
        <pc:picChg chg="add mod ord">
          <ac:chgData name="tancredisg@gmail.com" userId="68f4d11238ebce53" providerId="LiveId" clId="{74FE656C-C56F-40BA-A777-51E52B851A16}" dt="2023-05-19T09:32:48.142" v="426" actId="26606"/>
          <ac:picMkLst>
            <pc:docMk/>
            <pc:sldMk cId="206764356" sldId="261"/>
            <ac:picMk id="7" creationId="{88C20E1B-E449-D28F-FE0A-3195C4AF6F15}"/>
          </ac:picMkLst>
        </pc:picChg>
      </pc:sldChg>
      <pc:sldChg chg="addSp new ord">
        <pc:chgData name="tancredisg@gmail.com" userId="68f4d11238ebce53" providerId="LiveId" clId="{74FE656C-C56F-40BA-A777-51E52B851A16}" dt="2023-05-19T10:25:24.024" v="977"/>
        <pc:sldMkLst>
          <pc:docMk/>
          <pc:sldMk cId="182804443" sldId="262"/>
        </pc:sldMkLst>
        <pc:picChg chg="add">
          <ac:chgData name="tancredisg@gmail.com" userId="68f4d11238ebce53" providerId="LiveId" clId="{74FE656C-C56F-40BA-A777-51E52B851A16}" dt="2023-05-19T10:25:24.024" v="977"/>
          <ac:picMkLst>
            <pc:docMk/>
            <pc:sldMk cId="182804443" sldId="262"/>
            <ac:picMk id="2" creationId="{AFC4F452-DA25-59AF-EC37-E98D30931466}"/>
          </ac:picMkLst>
        </pc:picChg>
      </pc:sldChg>
      <pc:sldChg chg="delSp modSp new mod">
        <pc:chgData name="tancredisg@gmail.com" userId="68f4d11238ebce53" providerId="LiveId" clId="{74FE656C-C56F-40BA-A777-51E52B851A16}" dt="2023-05-21T11:51:54.025" v="2044" actId="20577"/>
        <pc:sldMkLst>
          <pc:docMk/>
          <pc:sldMk cId="686595314" sldId="263"/>
        </pc:sldMkLst>
        <pc:spChg chg="del">
          <ac:chgData name="tancredisg@gmail.com" userId="68f4d11238ebce53" providerId="LiveId" clId="{74FE656C-C56F-40BA-A777-51E52B851A16}" dt="2023-05-19T10:34:56.522" v="1266" actId="21"/>
          <ac:spMkLst>
            <pc:docMk/>
            <pc:sldMk cId="686595314" sldId="263"/>
            <ac:spMk id="2" creationId="{3C8DF17B-20CB-4E75-9686-42496FBA0140}"/>
          </ac:spMkLst>
        </pc:spChg>
        <pc:spChg chg="mod">
          <ac:chgData name="tancredisg@gmail.com" userId="68f4d11238ebce53" providerId="LiveId" clId="{74FE656C-C56F-40BA-A777-51E52B851A16}" dt="2023-05-21T11:51:54.025" v="2044" actId="20577"/>
          <ac:spMkLst>
            <pc:docMk/>
            <pc:sldMk cId="686595314" sldId="263"/>
            <ac:spMk id="3" creationId="{996ED1CB-FA09-C49E-D9D2-517E89D7E14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4A08E2-C7B8-C801-B7EC-29A1B160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342079C-6517-86A9-4572-420274F37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A82B5B-3C98-926C-0D39-FFBA8BCE2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F893-7E9A-4CDB-BD25-AFB21278B082}" type="datetimeFigureOut">
              <a:rPr lang="it-IT" smtClean="0"/>
              <a:t>21/05/2023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07A5E5-3111-73F1-9D18-B350664C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1C880F-FDCE-F951-2592-2FB61AD0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11B6-0BB1-4A46-85EE-35B6B4498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37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D930CD-4B5C-01C7-059A-C68ACEC6A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9ECCB5A-A911-43BF-3748-BD14B5656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632DE0-EF46-4F4C-EF06-006E6B6BE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F893-7E9A-4CDB-BD25-AFB21278B082}" type="datetimeFigureOut">
              <a:rPr lang="it-IT" smtClean="0"/>
              <a:t>21/05/2023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685894-382B-7177-9F6E-978BD67E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CAE9F8-5BD2-5987-644B-DF9B65A6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11B6-0BB1-4A46-85EE-35B6B4498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75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E43DB6E-58EC-5FED-DD83-4788A5D41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BAC9168-6FFC-029B-FBB9-31DF70FFB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D01B87-7A34-AD96-13AA-6A74F6A3D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F893-7E9A-4CDB-BD25-AFB21278B082}" type="datetimeFigureOut">
              <a:rPr lang="it-IT" smtClean="0"/>
              <a:t>21/05/2023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FA2DE2-3C1B-7566-E4D5-14F4115A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C3946B-30FE-9CAD-85B3-FE1FC272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11B6-0BB1-4A46-85EE-35B6B4498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14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925B84-4038-8F63-9A1C-0871FDA89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B8218B-5712-BADB-3FCC-BF327FC05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FF1070-B348-90AF-ED17-67CA4035C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F893-7E9A-4CDB-BD25-AFB21278B082}" type="datetimeFigureOut">
              <a:rPr lang="it-IT" smtClean="0"/>
              <a:t>21/05/2023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CC52F8-841C-1AC9-9C67-1F4BF761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EED600-48E9-C582-D373-2F5BBF23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11B6-0BB1-4A46-85EE-35B6B4498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7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E3306F-A4AE-0099-9575-FEFB9B66F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27904D-09A5-BBB2-CD5D-7661A0FAF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E01A97-4553-BCD7-2CD8-32248DBA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F893-7E9A-4CDB-BD25-AFB21278B082}" type="datetimeFigureOut">
              <a:rPr lang="it-IT" smtClean="0"/>
              <a:t>21/05/2023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D2EAD3-B614-FE8E-6CE5-F9DE0DE4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F159B9-337E-A62C-DAA7-5A9B3B724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11B6-0BB1-4A46-85EE-35B6B4498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87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83E792-F3B0-A69F-0D03-D018FC13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5C59CA-0B8D-6C80-6D2C-668F7CA22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55D6F43-2328-E9E6-D19A-4E789D9E8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A9F73F-53DB-D273-C76E-6166D9CE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F893-7E9A-4CDB-BD25-AFB21278B082}" type="datetimeFigureOut">
              <a:rPr lang="it-IT" smtClean="0"/>
              <a:t>21/05/2023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95732E8-7AAB-3F70-ABF7-A640D8B4E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B4C382-2260-E972-3E0A-32BEC0529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11B6-0BB1-4A46-85EE-35B6B4498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02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DC5C7B-D861-30BC-14A8-E3347991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9EA421B-B12C-39C1-998C-2B72799E8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98D30AF-8845-665B-FDBF-577CB7C4B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A7C27F2-C336-8CA7-0C95-B9BCCD930A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BFFEB3D-44B1-EC7D-31FD-A2EE66738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2CDAD1B-F01D-7B28-98E7-F4C4C030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F893-7E9A-4CDB-BD25-AFB21278B082}" type="datetimeFigureOut">
              <a:rPr lang="it-IT" smtClean="0"/>
              <a:t>21/05/2023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85FB3D8-0C53-DF50-0D14-31C04EFC2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3DB6BC4-C4CF-9B89-90E2-1C97316AA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11B6-0BB1-4A46-85EE-35B6B4498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65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D336ED-BDF0-9553-AB0A-28C1D6A4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003DD04-2F25-4C67-CF37-E3413E00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F893-7E9A-4CDB-BD25-AFB21278B082}" type="datetimeFigureOut">
              <a:rPr lang="it-IT" smtClean="0"/>
              <a:t>21/05/2023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B3DEFB5-6164-8BA8-BEF6-BF836225B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7A84940-6E5D-7F23-368D-D1B3A659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11B6-0BB1-4A46-85EE-35B6B4498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1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0459A7E-E188-C4F9-E033-CFD774923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F893-7E9A-4CDB-BD25-AFB21278B082}" type="datetimeFigureOut">
              <a:rPr lang="it-IT" smtClean="0"/>
              <a:t>21/05/2023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1ABAC6E-434A-0279-CEA2-5F6968B5D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E4A43F-2EA9-3CA9-ABDA-1FC4AF83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11B6-0BB1-4A46-85EE-35B6B4498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60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7B1A6-A7A7-BD8D-2E68-EDBB5D041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50AD59-C3F6-177D-F110-3AB55B311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D7142B1-443B-BC45-3A89-FAA0962AB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E774EA-4D38-0B8A-6571-596C3C316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F893-7E9A-4CDB-BD25-AFB21278B082}" type="datetimeFigureOut">
              <a:rPr lang="it-IT" smtClean="0"/>
              <a:t>21/05/2023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8E32DB-A78F-770D-A103-2AE99B37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FD698A-295E-30C9-E318-29A216A0B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11B6-0BB1-4A46-85EE-35B6B4498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64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1227A7-103C-9F63-4509-85FE8A078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96F9138-4094-C1B0-273C-99DF97C990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C26216-E636-B6A7-744B-D625194D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FF38B9-4C33-AF18-60A3-0A8D7430A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F893-7E9A-4CDB-BD25-AFB21278B082}" type="datetimeFigureOut">
              <a:rPr lang="it-IT" smtClean="0"/>
              <a:t>21/05/2023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0887A31-3502-A1C6-2243-8CE708445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0A9346-9E07-911F-6E38-43881353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211B6-0BB1-4A46-85EE-35B6B4498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56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E8B1277-0F43-D801-7C8E-244A13059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6B5423-7374-E200-78AA-EF2E6666E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2A14C2-ADA9-FC9D-B25D-E6D1D532CD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DF893-7E9A-4CDB-BD25-AFB21278B082}" type="datetimeFigureOut">
              <a:rPr lang="it-IT" smtClean="0"/>
              <a:t>21/05/2023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EFDE78-307F-0AC9-B18B-B70484148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4B6D87-7120-837A-5A00-BDE94CBE5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211B6-0BB1-4A46-85EE-35B6B4498C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81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9183800-5013-9F05-0E24-2C5313803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8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3956DD-48CC-0444-7976-18DC1E964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Orazio,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IV, 15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1CDC7E-A3DD-79C7-677A-75158AE4C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Phoebus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volentem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proelia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loqui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victas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urbis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increpuit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lyra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parva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Tyrrhenum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aequor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vela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darem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Tua, Caesar,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aetas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fruges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agris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rettulit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uberes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nostro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restituit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Iovi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derepta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Parthorum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superbis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postibus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vacuum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duellis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A0CE45-D65D-9A45-E8CB-0FE574A7B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Ianum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Quirini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clausit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ordinem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rectum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evaganti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frena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licentiae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iniecit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emovitque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culpas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veteres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revocavit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Latinum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nomen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Italae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crevere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famaque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imperi</a:t>
            </a: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porrecta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maiestas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ortus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Hesperio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cubili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Custode rerum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Caesare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furor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civilis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 vis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exiget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otium,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ira,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procudit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ensis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miseras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inimicat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urbis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90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32200E7-4E32-CB4B-0C86-2D244737E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qui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profundum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Danuvium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bibunt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edicta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rumpent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Iulia, non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Getae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infidique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Persae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Tanain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flumen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orti.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profestis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lucibus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sacris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iocosi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munera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Liberi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prole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matronisque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nostris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prius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adprecati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virtute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functos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duces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Lydis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remixto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carmine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tibiis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Troiamque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Anchisen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almae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progeniem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Veneris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canemus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567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DB4802-962E-FBB0-531D-469A63985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20"/>
            <a:ext cx="10515600" cy="6685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Mentre volevo cantare battaglie e città conquistate, Apollo mi rimproverò con la lira affinché non spiegassi vele piccole per il mar Tirreno.</a:t>
            </a:r>
          </a:p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tua età, Cesare, ha ridato ai campi raccolti abbondanti e ha restituito al nostro Giove le insegne strappate ai superbi stipiti dei Parti e ha chiuso l’arco di Quirino, libero dalle guerre; ha messo le redini alla licenza che andava oltre il segno, ha espulso i vizi e fatto ritornare le antiche virtù, grazie alle quali crebbero il nome latino, le forze italiche, la fama e la maestà dell’impero, estesa dal letto del sole fino a dove sorge. Con Cesare custode dello stato</a:t>
            </a:r>
            <a:r>
              <a:rPr 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non la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guerra civile o la violenza scacceranno la pace, non l’ira che affila le spade e inimica le misere città.</a:t>
            </a:r>
          </a:p>
        </p:txBody>
      </p:sp>
    </p:spTree>
    <p:extLst>
      <p:ext uri="{BB962C8B-B14F-4D97-AF65-F5344CB8AC3E}">
        <p14:creationId xmlns:p14="http://schemas.microsoft.com/office/powerpoint/2010/main" val="172714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6ED1CB-FA09-C49E-D9D2-517E89D7E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violeranno le leggi di Giulio coloro che bevono l’acqua del profondo Danubio, non i Geti né i Seri o gli infidi Persiani e nemmeno coloro che sono nati presso il fiume Tanai. </a:t>
            </a:r>
          </a:p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noi sia nei giorni di festa sia di lavoro, lieti fra i doni di Bacco, insieme ai figli e alle nostre mogli, rivolta prima la preghiera agli dei secondo il rito, accompagnati dai flauti di Lidia, i condottieri che hanno dimostrato un valore pari a quello dei padri e Troia e Anchise e la stirpe di Venere datrice di </a:t>
            </a:r>
            <a:r>
              <a:rPr 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vita canteremo.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9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2BE9D66A-412D-2535-4E98-7FCA9FAF7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Augusto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382FD16-A48D-FCF3-51F0-1D76F7529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228600">
              <a:buFont typeface="Arial" panose="020B0604020202020204" pitchFamily="34" charset="0"/>
              <a:buChar char="•"/>
            </a:pPr>
            <a:r>
              <a:rPr lang="en-US" sz="2200"/>
              <a:t>Gaio Ottavio</a:t>
            </a:r>
          </a:p>
          <a:p>
            <a:pPr marL="514350" indent="-228600">
              <a:buFont typeface="Arial" panose="020B0604020202020204" pitchFamily="34" charset="0"/>
              <a:buChar char="•"/>
            </a:pPr>
            <a:r>
              <a:rPr lang="en-US" sz="2200"/>
              <a:t>Gaio Giulio Cesare Ottaviano</a:t>
            </a:r>
          </a:p>
          <a:p>
            <a:pPr marL="514350" indent="-228600">
              <a:buFont typeface="Arial" panose="020B0604020202020204" pitchFamily="34" charset="0"/>
              <a:buChar char="•"/>
            </a:pPr>
            <a:r>
              <a:rPr lang="en-US" sz="2200"/>
              <a:t>Augusto</a:t>
            </a:r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88C20E1B-E449-D28F-FE0A-3195C4AF6F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6851" b="1685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76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FC4F452-DA25-59AF-EC37-E98D30931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25" y="0"/>
            <a:ext cx="9896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44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420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Orazio, Odi IV, 15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Augusto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tancredisg@gmail.com</dc:creator>
  <cp:lastModifiedBy>tancredisg@gmail.com</cp:lastModifiedBy>
  <cp:revision>1</cp:revision>
  <dcterms:created xsi:type="dcterms:W3CDTF">2023-05-17T08:51:31Z</dcterms:created>
  <dcterms:modified xsi:type="dcterms:W3CDTF">2023-05-21T11:52:01Z</dcterms:modified>
</cp:coreProperties>
</file>