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44584-82F3-46C8-BD08-C697C02270BC}" v="2" dt="2023-04-25T13:42:46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sg@gmail.com" userId="68f4d11238ebce53" providerId="LiveId" clId="{68444584-82F3-46C8-BD08-C697C02270BC}"/>
    <pc:docChg chg="custSel addSld delSld modSld">
      <pc:chgData name="tancredisg@gmail.com" userId="68f4d11238ebce53" providerId="LiveId" clId="{68444584-82F3-46C8-BD08-C697C02270BC}" dt="2023-04-25T16:11:59.420" v="1224" actId="20577"/>
      <pc:docMkLst>
        <pc:docMk/>
      </pc:docMkLst>
      <pc:sldChg chg="modSp mod">
        <pc:chgData name="tancredisg@gmail.com" userId="68f4d11238ebce53" providerId="LiveId" clId="{68444584-82F3-46C8-BD08-C697C02270BC}" dt="2023-04-25T13:15:23.241" v="196" actId="20577"/>
        <pc:sldMkLst>
          <pc:docMk/>
          <pc:sldMk cId="2160829978" sldId="257"/>
        </pc:sldMkLst>
        <pc:spChg chg="mod">
          <ac:chgData name="tancredisg@gmail.com" userId="68f4d11238ebce53" providerId="LiveId" clId="{68444584-82F3-46C8-BD08-C697C02270BC}" dt="2023-04-25T13:15:23.241" v="196" actId="20577"/>
          <ac:spMkLst>
            <pc:docMk/>
            <pc:sldMk cId="2160829978" sldId="257"/>
            <ac:spMk id="3" creationId="{F698A57B-1576-CA97-2200-20A1248E3A4D}"/>
          </ac:spMkLst>
        </pc:spChg>
      </pc:sldChg>
      <pc:sldChg chg="modSp mod">
        <pc:chgData name="tancredisg@gmail.com" userId="68f4d11238ebce53" providerId="LiveId" clId="{68444584-82F3-46C8-BD08-C697C02270BC}" dt="2023-04-25T15:04:19.908" v="798" actId="20577"/>
        <pc:sldMkLst>
          <pc:docMk/>
          <pc:sldMk cId="342604247" sldId="260"/>
        </pc:sldMkLst>
        <pc:spChg chg="mod">
          <ac:chgData name="tancredisg@gmail.com" userId="68f4d11238ebce53" providerId="LiveId" clId="{68444584-82F3-46C8-BD08-C697C02270BC}" dt="2023-04-25T15:04:19.908" v="798" actId="20577"/>
          <ac:spMkLst>
            <pc:docMk/>
            <pc:sldMk cId="342604247" sldId="260"/>
            <ac:spMk id="3" creationId="{89897D21-F0F2-EC7D-D9F5-EF4CD194F175}"/>
          </ac:spMkLst>
        </pc:spChg>
      </pc:sldChg>
      <pc:sldChg chg="delSp modSp new mod">
        <pc:chgData name="tancredisg@gmail.com" userId="68f4d11238ebce53" providerId="LiveId" clId="{68444584-82F3-46C8-BD08-C697C02270BC}" dt="2023-04-25T16:11:59.420" v="1224" actId="20577"/>
        <pc:sldMkLst>
          <pc:docMk/>
          <pc:sldMk cId="3856048930" sldId="261"/>
        </pc:sldMkLst>
        <pc:spChg chg="del">
          <ac:chgData name="tancredisg@gmail.com" userId="68f4d11238ebce53" providerId="LiveId" clId="{68444584-82F3-46C8-BD08-C697C02270BC}" dt="2023-04-25T12:50:49.183" v="190" actId="21"/>
          <ac:spMkLst>
            <pc:docMk/>
            <pc:sldMk cId="3856048930" sldId="261"/>
            <ac:spMk id="2" creationId="{61176B1F-DAC2-2272-F38D-9F057FCCC5E5}"/>
          </ac:spMkLst>
        </pc:spChg>
        <pc:spChg chg="mod">
          <ac:chgData name="tancredisg@gmail.com" userId="68f4d11238ebce53" providerId="LiveId" clId="{68444584-82F3-46C8-BD08-C697C02270BC}" dt="2023-04-25T16:11:59.420" v="1224" actId="20577"/>
          <ac:spMkLst>
            <pc:docMk/>
            <pc:sldMk cId="3856048930" sldId="261"/>
            <ac:spMk id="3" creationId="{D3973C60-6CCA-69CD-A5A1-0B0A867CEF4B}"/>
          </ac:spMkLst>
        </pc:spChg>
      </pc:sldChg>
      <pc:sldChg chg="addSp modSp new mod setBg">
        <pc:chgData name="tancredisg@gmail.com" userId="68f4d11238ebce53" providerId="LiveId" clId="{68444584-82F3-46C8-BD08-C697C02270BC}" dt="2023-04-25T13:42:49.570" v="279" actId="26606"/>
        <pc:sldMkLst>
          <pc:docMk/>
          <pc:sldMk cId="1832272538" sldId="262"/>
        </pc:sldMkLst>
        <pc:spChg chg="add">
          <ac:chgData name="tancredisg@gmail.com" userId="68f4d11238ebce53" providerId="LiveId" clId="{68444584-82F3-46C8-BD08-C697C02270BC}" dt="2023-04-25T13:42:49.570" v="279" actId="26606"/>
          <ac:spMkLst>
            <pc:docMk/>
            <pc:sldMk cId="1832272538" sldId="262"/>
            <ac:spMk id="7" creationId="{42A4FC2C-047E-45A5-965D-8E1E3BF09BC6}"/>
          </ac:spMkLst>
        </pc:spChg>
        <pc:picChg chg="add mod">
          <ac:chgData name="tancredisg@gmail.com" userId="68f4d11238ebce53" providerId="LiveId" clId="{68444584-82F3-46C8-BD08-C697C02270BC}" dt="2023-04-25T13:42:49.570" v="279" actId="26606"/>
          <ac:picMkLst>
            <pc:docMk/>
            <pc:sldMk cId="1832272538" sldId="262"/>
            <ac:picMk id="2" creationId="{21A32E3B-1F1F-0DD1-F9B5-06F9D7F46993}"/>
          </ac:picMkLst>
        </pc:picChg>
      </pc:sldChg>
      <pc:sldChg chg="modSp new mod">
        <pc:chgData name="tancredisg@gmail.com" userId="68f4d11238ebce53" providerId="LiveId" clId="{68444584-82F3-46C8-BD08-C697C02270BC}" dt="2023-04-25T15:49:19.714" v="1097" actId="20577"/>
        <pc:sldMkLst>
          <pc:docMk/>
          <pc:sldMk cId="142442646" sldId="263"/>
        </pc:sldMkLst>
        <pc:spChg chg="mod">
          <ac:chgData name="tancredisg@gmail.com" userId="68f4d11238ebce53" providerId="LiveId" clId="{68444584-82F3-46C8-BD08-C697C02270BC}" dt="2023-04-25T15:39:08.295" v="1035" actId="20577"/>
          <ac:spMkLst>
            <pc:docMk/>
            <pc:sldMk cId="142442646" sldId="263"/>
            <ac:spMk id="2" creationId="{6500A572-D655-2BBC-8FB1-C208885D32EA}"/>
          </ac:spMkLst>
        </pc:spChg>
        <pc:spChg chg="mod">
          <ac:chgData name="tancredisg@gmail.com" userId="68f4d11238ebce53" providerId="LiveId" clId="{68444584-82F3-46C8-BD08-C697C02270BC}" dt="2023-04-25T15:49:19.714" v="1097" actId="20577"/>
          <ac:spMkLst>
            <pc:docMk/>
            <pc:sldMk cId="142442646" sldId="263"/>
            <ac:spMk id="3" creationId="{DCCDD347-A395-CE39-6FD1-66E20E75CFFB}"/>
          </ac:spMkLst>
        </pc:spChg>
      </pc:sldChg>
      <pc:sldChg chg="new del">
        <pc:chgData name="tancredisg@gmail.com" userId="68f4d11238ebce53" providerId="LiveId" clId="{68444584-82F3-46C8-BD08-C697C02270BC}" dt="2023-04-25T15:34:00.376" v="994" actId="47"/>
        <pc:sldMkLst>
          <pc:docMk/>
          <pc:sldMk cId="411002037" sldId="263"/>
        </pc:sldMkLst>
      </pc:sldChg>
      <pc:sldChg chg="modSp new mod">
        <pc:chgData name="tancredisg@gmail.com" userId="68f4d11238ebce53" providerId="LiveId" clId="{68444584-82F3-46C8-BD08-C697C02270BC}" dt="2023-04-25T15:57:11.895" v="1223" actId="20577"/>
        <pc:sldMkLst>
          <pc:docMk/>
          <pc:sldMk cId="2937494536" sldId="264"/>
        </pc:sldMkLst>
        <pc:spChg chg="mod">
          <ac:chgData name="tancredisg@gmail.com" userId="68f4d11238ebce53" providerId="LiveId" clId="{68444584-82F3-46C8-BD08-C697C02270BC}" dt="2023-04-25T15:56:31.521" v="1157" actId="114"/>
          <ac:spMkLst>
            <pc:docMk/>
            <pc:sldMk cId="2937494536" sldId="264"/>
            <ac:spMk id="2" creationId="{1B145717-FF37-4F26-A994-5E1325AF3FAF}"/>
          </ac:spMkLst>
        </pc:spChg>
        <pc:spChg chg="mod">
          <ac:chgData name="tancredisg@gmail.com" userId="68f4d11238ebce53" providerId="LiveId" clId="{68444584-82F3-46C8-BD08-C697C02270BC}" dt="2023-04-25T15:57:11.895" v="1223" actId="20577"/>
          <ac:spMkLst>
            <pc:docMk/>
            <pc:sldMk cId="2937494536" sldId="264"/>
            <ac:spMk id="3" creationId="{8C91EBA7-71AF-57CE-484A-EB57468289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A4FE64-FF1D-6A71-C026-8C9B8558C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42E567B-6175-24F7-7AE6-C7FBCA5CE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009781-8971-7BD0-0B83-03BE474A1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80FEEF-3D47-C9E4-BA34-5B6838C42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0CBDDB-5745-4A34-2FB6-A09D9525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891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A21ED-6C04-43CD-5E6B-F77158555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69E17DA-DCF6-A3CE-1E10-3FA673E3F3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C45E33-C664-2E00-091E-B754E1C2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D5AAF38-00C5-5E95-ACCA-37C58B04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B91457-80F8-2182-80CD-9D840F80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2015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FE52B90-F305-46F3-CCEA-146A3B85D7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E4464AC-430C-5551-68FC-C3F38D132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ED1BB1-6AE8-3283-612D-9C3BCE70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ECA609-A84D-4DAA-D046-68A351A0B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2D5B78-C676-C9BC-2142-90465F7FA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9251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145EF-D350-5656-3CFF-E226FE0B1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32605F9-2A2D-9177-124B-84AC939EB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3D4FD4-95A1-A56D-F6ED-30162FCF2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DD148F2-74BC-850B-67DB-ADAAF5569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E2F398-4C49-7A8D-1080-4AF591ED7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973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0DBBDE-02A9-6259-2ACB-281B6463B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375CD5-8D40-D3AA-4CF8-06C6E2FA8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1B3CAF-79EF-3DDE-A36C-2649A2D1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E226DA-61AB-2D97-EC70-D907918F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50F584-5844-7BDE-1F2A-9F329486B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764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4A8F34-2F7A-F67C-9A9D-C8BC10358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630339-D6B8-2291-34CF-69ECB1FD7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04ED9DD-F2A5-A7BE-2E69-EEF857558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058ED71-EF00-8BFB-E4B2-DBD1E63CA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43FE553-D9B8-8C0D-D665-B7845B096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B193B97-CC4D-1873-D1D3-C129F41F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3012B7-9CA0-4FA4-44B8-F2D97C67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73A2BEF-0189-2FC6-C482-2B4E516B8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6323143-AEC2-405F-961A-57AD6784FF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817508-0208-2302-3E48-FF09D7D1BE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069B8F5-2931-BAA8-8368-7B2F743CFA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AF9F96-AD32-2ABF-C515-F4CCC0E93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881819F-476E-332D-9479-5268F006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73B0D73-583B-0AEE-5EB7-3B4442FBB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52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E6B0CE-273D-C2ED-C0D1-617E700F9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B7DA70B-4131-A398-D2EB-AEBDF671A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79AE042-1247-06E7-450F-6F1891CA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3B8D19-DC53-BD6D-1FAD-B036BA63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19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7036F43-9369-DFD6-AA41-14238444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C47A09A-5AC4-0DCF-800A-5C953265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C9E79BC-E74D-B635-0E91-69948DFE9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9061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08EB7A-1026-7C02-242E-1A1809538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6DB603C-E6DD-0472-525A-080EA47C2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5F3E786-E366-5D38-6AF8-24A7B0031B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EE03BE-5A4F-09AF-197C-EB49BA6B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A0FD63-D4F4-CCFF-7DB9-F755849FA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EC9E437-CD3B-58DA-EF45-0CF35BEE6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658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40A416-0E95-2FDD-DB52-6CA42825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2C35D6A-484C-D05B-0345-AB21AE015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928B55-990D-7926-AB20-ACED12348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E3B5AC-15E7-CF50-4196-419A884EB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8E09B3A-AEF2-955F-F2ED-5E34460F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DA1CCF3-F77F-087A-28EE-BC2859D3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744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B36686C-67B9-88BE-4729-D61C3956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A25E919-F368-4484-1D5A-E07FE6988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520BD8C-4E34-314D-753D-D8B3107C3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42E67-398F-4DCE-8618-2E5185494551}" type="datetimeFigureOut">
              <a:rPr lang="it-IT" smtClean="0"/>
              <a:t>01/05/2023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3D3F9C-D34A-0A11-FEC6-4A67BF91B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62BDCE-6FDD-060C-E40B-7F13FBCAB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89ED-CFFC-4203-A011-7C8C5C126FE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35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1A32E3B-1F1F-0DD1-F9B5-06F9D7F46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2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72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0166A55-E566-FD04-8FDF-ECA272DD5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540" y="0"/>
            <a:ext cx="94529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80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F0E84D-6654-D2FE-3894-A4E1F2701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IV, 7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698A57B-1576-CA97-2200-20A1248E3A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9280"/>
            <a:ext cx="10515600" cy="4927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Diffugere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redeunt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gramina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campis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arboribusque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comae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mutat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terra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vices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decrescentia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ripas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flumina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praetereunt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Nymphis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geminisque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sororibus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ducere nuda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choros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Immortalia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speres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almum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hora diem.</a:t>
            </a:r>
          </a:p>
        </p:txBody>
      </p:sp>
    </p:spTree>
    <p:extLst>
      <p:ext uri="{BB962C8B-B14F-4D97-AF65-F5344CB8AC3E}">
        <p14:creationId xmlns:p14="http://schemas.microsoft.com/office/powerpoint/2010/main" val="216082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9C3F48-04F7-7CB2-ACE6-DA00D04F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000"/>
            <a:ext cx="10515600" cy="660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Frigora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mitescunt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Zephyris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ver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proterit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aestas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interitura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pomifer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autumnus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fruges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effuderit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bruma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recurrit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iners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Damna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tamen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celeres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reparant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caelestia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lunae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nos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ubi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decidimus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 pater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Aeneas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quo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dives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Tullus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Ancus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puluis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umbra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sumus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adiciant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hodiernae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crastina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summae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tempora di superi?</a:t>
            </a:r>
          </a:p>
          <a:p>
            <a:pPr marL="0" indent="0">
              <a:buNone/>
            </a:pP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Cuncta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manus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avidas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fugient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heredis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amico</a:t>
            </a:r>
          </a:p>
          <a:p>
            <a:pPr marL="0" indent="0">
              <a:buNone/>
            </a:pP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dederis</a:t>
            </a:r>
            <a: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animo.              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67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161993D-5438-0FA6-3576-C5F7A56D5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320"/>
            <a:ext cx="10515600" cy="5648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semel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occideris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de te splendida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Minos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fecerit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arbitria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Torquate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te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facundia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non te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restituet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pietas;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infernis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tenebris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Diana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pudicum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liberat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Hippolytum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Lethaea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valet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Theseus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abrumpere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caro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vincula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Pirithoo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325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897D21-F0F2-EC7D-D9F5-EF4CD194F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20"/>
            <a:ext cx="10515600" cy="580104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sono dissolte le nevi, ritornano ormai le erbe ai campi e agli alberi le chiome; la terra va incontro ai mutamenti e i fiumi, in calo, scorrono fra le rive; la Grazia con le ninfe e le due sorelle osa condurre nuda le danze. Di non sperare cose immortali ti raccomanda l’anno e l’ora che porta via il giorno datore di vita.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 freddo si raddolcisce per gli Zefiri, la primavera la calpesta l’estate, destinata a finire non appena l’autunno fruttifero farà crescere i raccolti, e subito dopo ritorna l’inverno inerte.</a:t>
            </a:r>
          </a:p>
        </p:txBody>
      </p:sp>
    </p:spTree>
    <p:extLst>
      <p:ext uri="{BB962C8B-B14F-4D97-AF65-F5344CB8AC3E}">
        <p14:creationId xmlns:p14="http://schemas.microsoft.com/office/powerpoint/2010/main" val="34260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3973C60-6CCA-69CD-A5A1-0B0A867CE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6560"/>
            <a:ext cx="10515600" cy="61976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lune riparano rapide le mancanze nel cielo: noi, quando siamo finiti giù dove c’è il padre (</a:t>
            </a:r>
            <a:r>
              <a:rPr lang="it-IT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pio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Enea, il ricco Tullo e Anco, siamo polvere e ombra. Chi sa se gli dei celesti vogliono aggiungere alla somma di oggi il tempo di domani? Sfuggiranno alle mani avide dell’erede tutte le cose che avrai dato con animo amico. </a:t>
            </a:r>
          </a:p>
          <a:p>
            <a:pPr marL="0" indent="0" algn="just">
              <a:buNone/>
            </a:pP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 volta che sarai morto e Minosse avrà pronunciato su di te uno splendido giudizio, Torquato, non la tua stirpe, non la tua eloquenza, non la tua devozione ti faranno rivivere; nemmeno Diana libera dalle tenebre degli inferi il casto Ippolito né Teseo riesce a spezzare le catene letee al suo caro </a:t>
            </a:r>
            <a:r>
              <a:rPr lang="it-IT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Piritoo</a:t>
            </a:r>
            <a:r>
              <a:rPr lang="it-IT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48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0A572-D655-2BBC-8FB1-C208885D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Genesi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19 (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Vulgata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CDD347-A395-CE39-6FD1-66E20E75C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quia pulvis es et in pulverem reverteris</a:t>
            </a:r>
          </a:p>
          <a:p>
            <a:pPr marL="0" indent="0" algn="ctr">
              <a:buNone/>
            </a:pPr>
            <a:endParaRPr lang="pt-BR" sz="3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t-BR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polvere tu sei e in polvere ritornerai</a:t>
            </a:r>
          </a:p>
          <a:p>
            <a:pPr marL="0" indent="0" algn="ctr">
              <a:buNone/>
            </a:pPr>
            <a:endParaRPr lang="it-IT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42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145717-FF37-4F26-A994-5E1325AF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Sofocle,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Elettra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1158-1159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91EBA7-71AF-57CE-484A-EB574682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ἀντὶ φιλτάτης</a:t>
            </a:r>
          </a:p>
          <a:p>
            <a:pPr marL="0" indent="0">
              <a:buNone/>
            </a:pP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μορφῆς σποδόν τε καὶ σκιὰν ἀνωφελῆ.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invece del suo carissimo aspetto, cenere e ombra inutile.</a:t>
            </a:r>
          </a:p>
        </p:txBody>
      </p:sp>
    </p:spTree>
    <p:extLst>
      <p:ext uri="{BB962C8B-B14F-4D97-AF65-F5344CB8AC3E}">
        <p14:creationId xmlns:p14="http://schemas.microsoft.com/office/powerpoint/2010/main" val="293749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12EAA6-0046-A9CF-C67B-6EFE279D1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II, 14,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25-28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074A3B3-927E-7D5F-36F8-CDBB3CD1B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kumimoji="0" lang="it-IT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 erede più degno consumerà i Cecubi conservati sotto cento chiavi e tingerà il pavimento con il vino superbo, migliore di quello delle cene dei pontefici.</a:t>
            </a:r>
            <a:endParaRPr lang="it-IT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4325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492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Orazio, Odi IV, 7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Genesi 3, 19 (Vulgata)</vt:lpstr>
      <vt:lpstr>Sofocle, Elettra, vv. 1158-1159</vt:lpstr>
      <vt:lpstr>Orazio, Odi II, 14, vv. 25-28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Orazio, Odi IV, 7</dc:title>
  <dc:creator>tancredisg@gmail.com</dc:creator>
  <cp:lastModifiedBy>tancredisg@gmail.com</cp:lastModifiedBy>
  <cp:revision>2</cp:revision>
  <dcterms:created xsi:type="dcterms:W3CDTF">2023-04-17T21:43:14Z</dcterms:created>
  <dcterms:modified xsi:type="dcterms:W3CDTF">2023-05-01T16:40:19Z</dcterms:modified>
</cp:coreProperties>
</file>