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e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Autore e data</a:t>
            </a:r>
          </a:p>
        </p:txBody>
      </p:sp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Titolo presentazione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Dichiarazione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ettagli informa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Dettagli informazione</a:t>
            </a:r>
          </a:p>
        </p:txBody>
      </p:sp>
      <p:sp>
        <p:nvSpPr>
          <p:cNvPr id="10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Attribuzione</a:t>
            </a:r>
          </a:p>
        </p:txBody>
      </p:sp>
      <p:sp>
        <p:nvSpPr>
          <p:cNvPr id="116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“Citazione degna di nota”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iotola di insalata con riso saltato, uova sode e bacchett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Ciotola con frittelle al salmone, insalata e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Pappardelle con burro al prezzemolo, nocciole tostate e scaglie di parmigiano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 e lime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Titolo presentazione</a:t>
            </a:r>
          </a:p>
        </p:txBody>
      </p:sp>
      <p:sp>
        <p:nvSpPr>
          <p:cNvPr id="23" name="Autore e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Autore e data</a:t>
            </a:r>
          </a:p>
        </p:txBody>
      </p:sp>
      <p:sp>
        <p:nvSpPr>
          <p:cNvPr id="2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iotola con frittelle al salmone, insalata e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Titolo</a:t>
            </a:r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43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Sottotitolo diapositiva</a:t>
            </a:r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Sottotitolo diapositiva</a:t>
            </a:r>
          </a:p>
        </p:txBody>
      </p:sp>
      <p:sp>
        <p:nvSpPr>
          <p:cNvPr id="61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Pappardelle con burro al prezzemolo, nocciole tostate e scaglie di parmigiano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Titolo sezione</a:t>
            </a:r>
          </a:p>
        </p:txBody>
      </p:sp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80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Sottotitolo diapositiva</a:t>
            </a:r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Titolo programma</a:t>
            </a:r>
          </a:p>
        </p:txBody>
      </p:sp>
      <p:sp>
        <p:nvSpPr>
          <p:cNvPr id="89" name="Sottotitolo programm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Sottotitolo programma</a:t>
            </a:r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Argomenti del programma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etImage-4.php.jpeg" descr="getImage-4.php.jpeg"/>
          <p:cNvPicPr>
            <a:picLocks noChangeAspect="1"/>
          </p:cNvPicPr>
          <p:nvPr/>
        </p:nvPicPr>
        <p:blipFill>
          <a:blip r:embed="rId2">
            <a:extLst/>
          </a:blip>
          <a:srcRect l="35273" t="10480" r="22697" b="55490"/>
          <a:stretch>
            <a:fillRect/>
          </a:stretch>
        </p:blipFill>
        <p:spPr>
          <a:xfrm>
            <a:off x="-37109" y="-5837"/>
            <a:ext cx="24458386" cy="137276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etImage-4.php.jpeg" descr="getImage-4.php.jpeg"/>
          <p:cNvPicPr>
            <a:picLocks noChangeAspect="1"/>
          </p:cNvPicPr>
          <p:nvPr/>
        </p:nvPicPr>
        <p:blipFill>
          <a:blip r:embed="rId2">
            <a:extLst/>
          </a:blip>
          <a:srcRect l="9493" t="15685" r="48604" b="59104"/>
          <a:stretch>
            <a:fillRect/>
          </a:stretch>
        </p:blipFill>
        <p:spPr>
          <a:xfrm>
            <a:off x="-7844156" y="34924"/>
            <a:ext cx="32888249" cy="137161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etImage-4.php.jpeg" descr="getImage-4.php.jpeg"/>
          <p:cNvPicPr>
            <a:picLocks noChangeAspect="1"/>
          </p:cNvPicPr>
          <p:nvPr/>
        </p:nvPicPr>
        <p:blipFill>
          <a:blip r:embed="rId2">
            <a:extLst/>
          </a:blip>
          <a:srcRect l="58080" t="16796" r="12010" b="59268"/>
          <a:stretch>
            <a:fillRect/>
          </a:stretch>
        </p:blipFill>
        <p:spPr>
          <a:xfrm>
            <a:off x="-158948" y="6339"/>
            <a:ext cx="24701765" cy="13703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etImage-4.php.jpeg" descr="getImage-4.php.jpeg"/>
          <p:cNvPicPr>
            <a:picLocks noChangeAspect="1"/>
          </p:cNvPicPr>
          <p:nvPr/>
        </p:nvPicPr>
        <p:blipFill>
          <a:blip r:embed="rId2">
            <a:extLst/>
          </a:blip>
          <a:srcRect l="8908" t="62038" r="49192" b="14215"/>
          <a:stretch>
            <a:fillRect/>
          </a:stretch>
        </p:blipFill>
        <p:spPr>
          <a:xfrm>
            <a:off x="153987" y="1840706"/>
            <a:ext cx="24076111" cy="9459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etImage-4.php.jpeg" descr="getImage-4.php.jpeg"/>
          <p:cNvPicPr>
            <a:picLocks noChangeAspect="1"/>
          </p:cNvPicPr>
          <p:nvPr/>
        </p:nvPicPr>
        <p:blipFill>
          <a:blip r:embed="rId2">
            <a:extLst/>
          </a:blip>
          <a:srcRect l="50533" t="62059" r="12047" b="14582"/>
          <a:stretch>
            <a:fillRect/>
          </a:stretch>
        </p:blipFill>
        <p:spPr>
          <a:xfrm>
            <a:off x="163483" y="1494578"/>
            <a:ext cx="24056876" cy="104099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etImage.php.jpeg" descr="getImage.php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7984" y="0"/>
            <a:ext cx="22348032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etImage-1.php.jpeg" descr="getImage-1.php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3905" y="0"/>
            <a:ext cx="1045619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etImage-2.php.jpeg" descr="getImage-2.php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8188" y="-1"/>
            <a:ext cx="17587624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etImage-3.php.jpeg" descr="getImage-3.php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1486" y="1037"/>
            <a:ext cx="19239677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etImage-4.php.jpeg" descr="getImage-4.php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8892" y="0"/>
            <a:ext cx="19786216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etImage-4.php.jpeg" descr="getImage-4.php.jpeg"/>
          <p:cNvPicPr>
            <a:picLocks noChangeAspect="1"/>
          </p:cNvPicPr>
          <p:nvPr/>
        </p:nvPicPr>
        <p:blipFill>
          <a:blip r:embed="rId2">
            <a:extLst/>
          </a:blip>
          <a:srcRect l="8195" t="6831" r="11150" b="37997"/>
          <a:stretch>
            <a:fillRect/>
          </a:stretch>
        </p:blipFill>
        <p:spPr>
          <a:xfrm>
            <a:off x="82748" y="1116012"/>
            <a:ext cx="24218581" cy="11483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etImage-4.php.jpeg" descr="getImage-4.php.jpeg"/>
          <p:cNvPicPr>
            <a:picLocks noChangeAspect="1"/>
          </p:cNvPicPr>
          <p:nvPr/>
        </p:nvPicPr>
        <p:blipFill>
          <a:blip r:embed="rId2">
            <a:extLst/>
          </a:blip>
          <a:srcRect l="8728" t="38782" r="64570" b="39727"/>
          <a:stretch>
            <a:fillRect/>
          </a:stretch>
        </p:blipFill>
        <p:spPr>
          <a:xfrm>
            <a:off x="-100410" y="0"/>
            <a:ext cx="24584665" cy="137158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etImage-4.php.jpeg" descr="getImage-4.php.jpeg"/>
          <p:cNvPicPr>
            <a:picLocks noChangeAspect="1"/>
          </p:cNvPicPr>
          <p:nvPr/>
        </p:nvPicPr>
        <p:blipFill>
          <a:blip r:embed="rId2">
            <a:extLst/>
          </a:blip>
          <a:srcRect l="40536" t="43822" r="38136" b="39254"/>
          <a:stretch>
            <a:fillRect/>
          </a:stretch>
        </p:blipFill>
        <p:spPr>
          <a:xfrm>
            <a:off x="-275729" y="-7600"/>
            <a:ext cx="24935453" cy="137160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Personalizzato</PresentationFormat>
  <Paragraphs>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Helvetica Neue</vt:lpstr>
      <vt:lpstr>Helvetica Neue Medium</vt:lpstr>
      <vt:lpstr>21_BasicWhite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admin</cp:lastModifiedBy>
  <cp:revision>1</cp:revision>
  <dcterms:modified xsi:type="dcterms:W3CDTF">2023-05-16T11:53:14Z</dcterms:modified>
</cp:coreProperties>
</file>