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e e data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Autore e data</a:t>
            </a:r>
          </a:p>
        </p:txBody>
      </p:sp>
      <p:sp>
        <p:nvSpPr>
          <p:cNvPr id="12" name="Titolo presentazion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Titolo presentazione</a:t>
            </a:r>
          </a:p>
        </p:txBody>
      </p:sp>
      <p:sp>
        <p:nvSpPr>
          <p:cNvPr id="13" name="Corpo livello uno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Sottotitolo presentazione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ichiar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orpo livello uno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Dichiarazione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formazione import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orpo livello uno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Dettagli informazione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Dettagli informazione</a:t>
            </a:r>
          </a:p>
        </p:txBody>
      </p:sp>
      <p:sp>
        <p:nvSpPr>
          <p:cNvPr id="10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zione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Attribuzione</a:t>
            </a:r>
          </a:p>
        </p:txBody>
      </p:sp>
      <p:sp>
        <p:nvSpPr>
          <p:cNvPr id="116" name="Corpo livello uno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“Citazione degna di nota”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iotola di insalata con riso saltato, uova sode e bacchette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Ciotola con frittelle al salmone, insalata e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Pappardelle con burro al prezzemolo, nocciole tostate e scaglie di parmigiano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iotola di insalata con riso saltato, uova sode e bacchette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 e lime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Titolo presentazion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Titolo presentazione</a:t>
            </a:r>
          </a:p>
        </p:txBody>
      </p:sp>
      <p:sp>
        <p:nvSpPr>
          <p:cNvPr id="23" name="Autore e data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Autore e data</a:t>
            </a:r>
          </a:p>
        </p:txBody>
      </p:sp>
      <p:sp>
        <p:nvSpPr>
          <p:cNvPr id="24" name="Corpo livello uno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Sottotitolo presentazione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iotola con frittelle al salmone, insalata e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Titolo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</a:t>
            </a:r>
          </a:p>
        </p:txBody>
      </p:sp>
      <p:sp>
        <p:nvSpPr>
          <p:cNvPr id="34" name="Corpo livello uno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Sottotitolo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Numero diapositiva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olo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</a:t>
            </a:r>
          </a:p>
        </p:txBody>
      </p:sp>
      <p:sp>
        <p:nvSpPr>
          <p:cNvPr id="43" name="Sottotitolo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Sottotitolo diapositiva</a:t>
            </a:r>
          </a:p>
        </p:txBody>
      </p:sp>
      <p:sp>
        <p:nvSpPr>
          <p:cNvPr id="44" name="Corpo livello uno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Testo elenco puntato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orpo livello uno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Testo elenco puntato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ottotitolo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Sottotitolo diapositiva</a:t>
            </a:r>
          </a:p>
        </p:txBody>
      </p:sp>
      <p:sp>
        <p:nvSpPr>
          <p:cNvPr id="61" name="Corpo livello uno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Testo elenco puntato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Pappardelle con burro al prezzemolo, nocciole tostate e scaglie di parmigiano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Titolo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Titolo</a:t>
            </a:r>
          </a:p>
        </p:txBody>
      </p:sp>
      <p:sp>
        <p:nvSpPr>
          <p:cNvPr id="6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olo sezion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Titolo sezione</a:t>
            </a:r>
          </a:p>
        </p:txBody>
      </p:sp>
      <p:sp>
        <p:nvSpPr>
          <p:cNvPr id="72" name="Numero diapositiva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olo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Titolo</a:t>
            </a:r>
          </a:p>
        </p:txBody>
      </p:sp>
      <p:sp>
        <p:nvSpPr>
          <p:cNvPr id="80" name="Sottotitolo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Sottotitolo diapositiva</a:t>
            </a:r>
          </a:p>
        </p:txBody>
      </p:sp>
      <p:sp>
        <p:nvSpPr>
          <p:cNvPr id="8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ro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olo programma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Titolo programma</a:t>
            </a:r>
          </a:p>
        </p:txBody>
      </p:sp>
      <p:sp>
        <p:nvSpPr>
          <p:cNvPr id="89" name="Sottotitolo programma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Sottotitolo programma</a:t>
            </a:r>
          </a:p>
        </p:txBody>
      </p:sp>
      <p:sp>
        <p:nvSpPr>
          <p:cNvPr id="90" name="Corpo livello uno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Argomenti del programma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Titolo</a:t>
            </a:r>
          </a:p>
        </p:txBody>
      </p:sp>
      <p:sp>
        <p:nvSpPr>
          <p:cNvPr id="3" name="Corpo livello uno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Testo elenco puntato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jpeg"/><Relationship Id="rId3" Type="http://schemas.openxmlformats.org/officeDocument/2006/relationships/image" Target="../media/image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la-bicocca-degli-arcimboldi.jpg" descr="la-bicocca-degli-arcimboldi.jpg"/>
          <p:cNvPicPr>
            <a:picLocks noChangeAspect="1"/>
          </p:cNvPicPr>
          <p:nvPr/>
        </p:nvPicPr>
        <p:blipFill>
          <a:blip r:embed="rId2">
            <a:extLst/>
          </a:blip>
          <a:srcRect l="0" t="722" r="0" b="14328"/>
          <a:stretch>
            <a:fillRect/>
          </a:stretch>
        </p:blipFill>
        <p:spPr>
          <a:xfrm>
            <a:off x="-1" y="-46661"/>
            <a:ext cx="24384001" cy="138093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338584768_189621427181720_4958911511515254597_n.jpg" descr="338584768_189621427181720_4958911511515254597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6336" y="0"/>
            <a:ext cx="10287001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339179324_472353305042491_8831855451995763779_n.jpg" descr="339179324_472353305042491_8831855451995763779_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60161" y="0"/>
            <a:ext cx="13716001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338707187_955918398923306_6299488755056009666_n.jpg" descr="338707187_955918398923306_6299488755056009666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4000" y="0"/>
            <a:ext cx="13716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338596738_752098799926077_4356592629545291329_n.jpg" descr="338596738_752098799926077_4356592629545291329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48500" y="0"/>
            <a:ext cx="10287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Screenshot 2023-05-16 alle 10.55.04.png" descr="Screenshot 2023-05-16 alle 10.55.04.png"/>
          <p:cNvPicPr>
            <a:picLocks noChangeAspect="1"/>
          </p:cNvPicPr>
          <p:nvPr/>
        </p:nvPicPr>
        <p:blipFill>
          <a:blip r:embed="rId2">
            <a:extLst/>
          </a:blip>
          <a:srcRect l="6408" t="10920" r="57590" b="11642"/>
          <a:stretch>
            <a:fillRect/>
          </a:stretch>
        </p:blipFill>
        <p:spPr>
          <a:xfrm>
            <a:off x="7289402" y="0"/>
            <a:ext cx="9805334" cy="137160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338898801_6060655240694373_620468153345048142_n.jpg" descr="338898801_6060655240694373_620468153345048142_n.jpg"/>
          <p:cNvPicPr>
            <a:picLocks noChangeAspect="1"/>
          </p:cNvPicPr>
          <p:nvPr/>
        </p:nvPicPr>
        <p:blipFill>
          <a:blip r:embed="rId2">
            <a:extLst/>
          </a:blip>
          <a:srcRect l="0" t="12187" r="0" b="14360"/>
          <a:stretch>
            <a:fillRect/>
          </a:stretch>
        </p:blipFill>
        <p:spPr>
          <a:xfrm>
            <a:off x="4945008" y="-9335"/>
            <a:ext cx="14024086" cy="137346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338728747_226820903227941_1867415584165086396_n.jpg" descr="338728747_226820903227941_1867415584165086396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8175" y="0"/>
            <a:ext cx="10287001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338690359_936174247519170_544157223269150152_n.jpg" descr="338690359_936174247519170_544157223269150152_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68684" y="0"/>
            <a:ext cx="10287001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Screenshot 2023-05-16 alle 10.55.13.png" descr="Screenshot 2023-05-16 alle 10.55.13.png"/>
          <p:cNvPicPr>
            <a:picLocks noChangeAspect="1"/>
          </p:cNvPicPr>
          <p:nvPr/>
        </p:nvPicPr>
        <p:blipFill>
          <a:blip r:embed="rId2">
            <a:extLst/>
          </a:blip>
          <a:srcRect l="10061" t="18319" r="61395" b="16988"/>
          <a:stretch>
            <a:fillRect/>
          </a:stretch>
        </p:blipFill>
        <p:spPr>
          <a:xfrm>
            <a:off x="13314163" y="13295"/>
            <a:ext cx="9287409" cy="13689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Screenshot 2023-05-16 alle 10.56.10.png" descr="Screenshot 2023-05-16 alle 10.56.10.png"/>
          <p:cNvPicPr>
            <a:picLocks noChangeAspect="1"/>
          </p:cNvPicPr>
          <p:nvPr/>
        </p:nvPicPr>
        <p:blipFill>
          <a:blip r:embed="rId3">
            <a:extLst/>
          </a:blip>
          <a:srcRect l="6653" t="11235" r="57870" b="11647"/>
          <a:stretch>
            <a:fillRect/>
          </a:stretch>
        </p:blipFill>
        <p:spPr>
          <a:xfrm>
            <a:off x="1853406" y="6746"/>
            <a:ext cx="9692679" cy="137025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338841533_3636365200027186_8662719458460032098_n.jpg" descr="338841533_3636365200027186_8662719458460032098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" y="0"/>
            <a:ext cx="10287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338841533_3636365200027186_8662719458460032098_n.jpg" descr="338841533_3636365200027186_8662719458460032098_n.jpg"/>
          <p:cNvPicPr>
            <a:picLocks noChangeAspect="1"/>
          </p:cNvPicPr>
          <p:nvPr/>
        </p:nvPicPr>
        <p:blipFill>
          <a:blip r:embed="rId2">
            <a:extLst/>
          </a:blip>
          <a:srcRect l="50208" t="48423" r="26802" b="18198"/>
          <a:stretch>
            <a:fillRect/>
          </a:stretch>
        </p:blipFill>
        <p:spPr>
          <a:xfrm>
            <a:off x="13814890" y="0"/>
            <a:ext cx="7085351" cy="137161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Screenshot 2023-05-16 alle 10.55.41.png" descr="Screenshot 2023-05-16 alle 10.55.41.png"/>
          <p:cNvPicPr>
            <a:picLocks noChangeAspect="1"/>
          </p:cNvPicPr>
          <p:nvPr/>
        </p:nvPicPr>
        <p:blipFill>
          <a:blip r:embed="rId2">
            <a:extLst/>
          </a:blip>
          <a:srcRect l="6611" t="11137" r="58074" b="19541"/>
          <a:stretch>
            <a:fillRect/>
          </a:stretch>
        </p:blipFill>
        <p:spPr>
          <a:xfrm>
            <a:off x="6815931" y="-5160"/>
            <a:ext cx="10752110" cy="137262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339038947_771912107467028_6229825789785851816_n.jpg" descr="339038947_771912107467028_6229825789785851816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2900" y="0"/>
            <a:ext cx="10287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Screenshot 2023-05-16 alle 10.55.29.png" descr="Screenshot 2023-05-16 alle 10.55.29.png"/>
          <p:cNvPicPr>
            <a:picLocks noChangeAspect="1"/>
          </p:cNvPicPr>
          <p:nvPr/>
        </p:nvPicPr>
        <p:blipFill>
          <a:blip r:embed="rId3">
            <a:extLst/>
          </a:blip>
          <a:srcRect l="6539" t="10841" r="64253" b="53553"/>
          <a:stretch>
            <a:fillRect/>
          </a:stretch>
        </p:blipFill>
        <p:spPr>
          <a:xfrm>
            <a:off x="13378263" y="2780109"/>
            <a:ext cx="10286997" cy="81558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338736947_2149311678603991_7044625780355783663_n.jpg" descr="338736947_2149311678603991_7044625780355783663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358" y="0"/>
            <a:ext cx="10287001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338972795_1209849806315891_8901912733722084906_n.jpg" descr="338972795_1209849806315891_8901912733722084906_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52121" y="0"/>
            <a:ext cx="13725533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339101028_3512415702305613_3372510725823854692_n.jpg" descr="339101028_3512415702305613_3372510725823854692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4000" y="0"/>
            <a:ext cx="13716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338843002_106869955705712_5527125896047269635_n.jpg" descr="338843002_106869955705712_5527125896047269635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48500" y="0"/>
            <a:ext cx="10287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