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1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9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shot 2023-05-23 alle 15.14.42.png" descr="Screenshot 2023-05-23 alle 15.14.42.png"/>
          <p:cNvPicPr>
            <a:picLocks noChangeAspect="1"/>
          </p:cNvPicPr>
          <p:nvPr/>
        </p:nvPicPr>
        <p:blipFill>
          <a:blip r:embed="rId2">
            <a:extLst/>
          </a:blip>
          <a:srcRect l="0" t="12627" r="17103" b="15205"/>
          <a:stretch>
            <a:fillRect/>
          </a:stretch>
        </p:blipFill>
        <p:spPr>
          <a:xfrm>
            <a:off x="1543" y="-43862"/>
            <a:ext cx="24380900" cy="13803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A 59 b r.jpg" descr="CA 59 b 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85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A 190 v.jpg" descr="CA 190 v.jpg"/>
          <p:cNvPicPr>
            <a:picLocks noChangeAspect="1"/>
          </p:cNvPicPr>
          <p:nvPr/>
        </p:nvPicPr>
        <p:blipFill>
          <a:blip r:embed="rId2">
            <a:extLst/>
          </a:blip>
          <a:srcRect l="3725" t="3725" r="3725" b="3725"/>
          <a:stretch>
            <a:fillRect/>
          </a:stretch>
        </p:blipFill>
        <p:spPr>
          <a:xfrm rot="16200000">
            <a:off x="5574289" y="1754208"/>
            <a:ext cx="13235581" cy="10207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cover.jpg" descr="cov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4924" y="0"/>
            <a:ext cx="1293495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CA 593 v.jpg" descr="CA 593 v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482398" y="1963158"/>
            <a:ext cx="6967054" cy="9789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A 366 r.jpg" descr="CA 366 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35624" y="-180134"/>
            <a:ext cx="10815265" cy="14076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CA 833 r.jpg" descr="CA 833 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9325" y="0"/>
            <a:ext cx="1026414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shot 2023-05-23 alle 15.18.41.png" descr="Screenshot 2023-05-23 alle 15.18.41.png"/>
          <p:cNvPicPr>
            <a:picLocks noChangeAspect="1"/>
          </p:cNvPicPr>
          <p:nvPr/>
        </p:nvPicPr>
        <p:blipFill>
          <a:blip r:embed="rId2">
            <a:extLst/>
          </a:blip>
          <a:srcRect l="0" t="14267" r="11565" b="8707"/>
          <a:stretch>
            <a:fillRect/>
          </a:stretch>
        </p:blipFill>
        <p:spPr>
          <a:xfrm>
            <a:off x="-60722" y="-82326"/>
            <a:ext cx="24505312" cy="13880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A 13 r.jpg" descr="CA 13 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6973" y="1291985"/>
            <a:ext cx="24193613" cy="11132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shot 2023-05-23 alle 15.20.51.png" descr="Screenshot 2023-05-23 alle 15.20.51.png"/>
          <p:cNvPicPr>
            <a:picLocks noChangeAspect="1"/>
          </p:cNvPicPr>
          <p:nvPr/>
        </p:nvPicPr>
        <p:blipFill>
          <a:blip r:embed="rId2">
            <a:extLst/>
          </a:blip>
          <a:srcRect l="0" t="9459" r="15623" b="17911"/>
          <a:stretch>
            <a:fillRect/>
          </a:stretch>
        </p:blipFill>
        <p:spPr>
          <a:xfrm>
            <a:off x="4161" y="5556"/>
            <a:ext cx="24481932" cy="13704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