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70143-F803-4155-9970-DC765803D4DA}" v="3" dt="2023-10-15T12:38:23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 Greco" userId="68f4d11238ebce53" providerId="LiveId" clId="{DD070143-F803-4155-9970-DC765803D4DA}"/>
    <pc:docChg chg="undo redo custSel addSld delSld modSld">
      <pc:chgData name="Tancredi Greco" userId="68f4d11238ebce53" providerId="LiveId" clId="{DD070143-F803-4155-9970-DC765803D4DA}" dt="2023-10-15T12:38:46.843" v="242" actId="26606"/>
      <pc:docMkLst>
        <pc:docMk/>
      </pc:docMkLst>
      <pc:sldChg chg="modSp mod">
        <pc:chgData name="Tancredi Greco" userId="68f4d11238ebce53" providerId="LiveId" clId="{DD070143-F803-4155-9970-DC765803D4DA}" dt="2023-10-15T12:33:40.196" v="222" actId="5793"/>
        <pc:sldMkLst>
          <pc:docMk/>
          <pc:sldMk cId="2643806997" sldId="263"/>
        </pc:sldMkLst>
        <pc:spChg chg="mod">
          <ac:chgData name="Tancredi Greco" userId="68f4d11238ebce53" providerId="LiveId" clId="{DD070143-F803-4155-9970-DC765803D4DA}" dt="2023-10-15T12:33:40.196" v="222" actId="5793"/>
          <ac:spMkLst>
            <pc:docMk/>
            <pc:sldMk cId="2643806997" sldId="263"/>
            <ac:spMk id="3" creationId="{05E9EC6B-B7F5-BDFC-3C0C-023A9AB81F14}"/>
          </ac:spMkLst>
        </pc:spChg>
      </pc:sldChg>
      <pc:sldChg chg="addSp delSp new del">
        <pc:chgData name="Tancredi Greco" userId="68f4d11238ebce53" providerId="LiveId" clId="{DD070143-F803-4155-9970-DC765803D4DA}" dt="2023-10-15T12:38:17.110" v="226" actId="680"/>
        <pc:sldMkLst>
          <pc:docMk/>
          <pc:sldMk cId="747359709" sldId="264"/>
        </pc:sldMkLst>
        <pc:picChg chg="add del">
          <ac:chgData name="Tancredi Greco" userId="68f4d11238ebce53" providerId="LiveId" clId="{DD070143-F803-4155-9970-DC765803D4DA}" dt="2023-10-15T12:38:16.452" v="225"/>
          <ac:picMkLst>
            <pc:docMk/>
            <pc:sldMk cId="747359709" sldId="264"/>
            <ac:picMk id="2" creationId="{C71EB7DE-9980-931D-5CBA-E83B602DCD1F}"/>
          </ac:picMkLst>
        </pc:picChg>
      </pc:sldChg>
      <pc:sldChg chg="addSp delSp modSp new mod setBg">
        <pc:chgData name="Tancredi Greco" userId="68f4d11238ebce53" providerId="LiveId" clId="{DD070143-F803-4155-9970-DC765803D4DA}" dt="2023-10-15T12:38:46.843" v="242" actId="26606"/>
        <pc:sldMkLst>
          <pc:docMk/>
          <pc:sldMk cId="3760940907" sldId="264"/>
        </pc:sldMkLst>
        <pc:spChg chg="mod ord">
          <ac:chgData name="Tancredi Greco" userId="68f4d11238ebce53" providerId="LiveId" clId="{DD070143-F803-4155-9970-DC765803D4DA}" dt="2023-10-15T12:38:46.843" v="242" actId="26606"/>
          <ac:spMkLst>
            <pc:docMk/>
            <pc:sldMk cId="3760940907" sldId="264"/>
            <ac:spMk id="2" creationId="{3747CF3C-C441-390A-FECF-7C4124F85AEA}"/>
          </ac:spMkLst>
        </pc:spChg>
        <pc:spChg chg="del">
          <ac:chgData name="Tancredi Greco" userId="68f4d11238ebce53" providerId="LiveId" clId="{DD070143-F803-4155-9970-DC765803D4DA}" dt="2023-10-15T12:38:23.438" v="228"/>
          <ac:spMkLst>
            <pc:docMk/>
            <pc:sldMk cId="3760940907" sldId="264"/>
            <ac:spMk id="3" creationId="{808E1251-8253-FEDE-8327-B510F316C96A}"/>
          </ac:spMkLst>
        </pc:spChg>
        <pc:spChg chg="add">
          <ac:chgData name="Tancredi Greco" userId="68f4d11238ebce53" providerId="LiveId" clId="{DD070143-F803-4155-9970-DC765803D4DA}" dt="2023-10-15T12:38:46.843" v="242" actId="26606"/>
          <ac:spMkLst>
            <pc:docMk/>
            <pc:sldMk cId="3760940907" sldId="264"/>
            <ac:spMk id="9" creationId="{37C89E4B-3C9F-44B9-8B86-D9E3D112D8EC}"/>
          </ac:spMkLst>
        </pc:spChg>
        <pc:picChg chg="add mod">
          <ac:chgData name="Tancredi Greco" userId="68f4d11238ebce53" providerId="LiveId" clId="{DD070143-F803-4155-9970-DC765803D4DA}" dt="2023-10-15T12:38:46.843" v="242" actId="26606"/>
          <ac:picMkLst>
            <pc:docMk/>
            <pc:sldMk cId="3760940907" sldId="264"/>
            <ac:picMk id="4" creationId="{957232FC-7024-77CC-E372-97A0FA7B41E4}"/>
          </ac:picMkLst>
        </pc:picChg>
        <pc:cxnChg chg="add">
          <ac:chgData name="Tancredi Greco" userId="68f4d11238ebce53" providerId="LiveId" clId="{DD070143-F803-4155-9970-DC765803D4DA}" dt="2023-10-15T12:38:46.843" v="242" actId="26606"/>
          <ac:cxnSpMkLst>
            <pc:docMk/>
            <pc:sldMk cId="3760940907" sldId="264"/>
            <ac:cxnSpMk id="11" creationId="{AA2EAA10-076F-46BD-8F0F-B9A2FB77A85C}"/>
          </ac:cxnSpMkLst>
        </pc:cxnChg>
        <pc:cxnChg chg="add">
          <ac:chgData name="Tancredi Greco" userId="68f4d11238ebce53" providerId="LiveId" clId="{DD070143-F803-4155-9970-DC765803D4DA}" dt="2023-10-15T12:38:46.843" v="242" actId="26606"/>
          <ac:cxnSpMkLst>
            <pc:docMk/>
            <pc:sldMk cId="3760940907" sldId="264"/>
            <ac:cxnSpMk id="13" creationId="{D891E407-403B-4764-86C9-33A56D3BCAA3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274B3-16EF-45AE-A99A-E985F112BE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D8F3D2-F9AE-4C64-9C31-E029C2C546B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/>
            <a:t>TRAGEDIA = </a:t>
          </a:r>
          <a:r>
            <a:rPr lang="it-IT"/>
            <a:t>mimesi di cose grandi, personaggi nobili.</a:t>
          </a:r>
          <a:endParaRPr lang="en-US"/>
        </a:p>
      </dgm:t>
    </dgm:pt>
    <dgm:pt modelId="{3367A1EA-C072-4556-813A-DED593D51689}" type="parTrans" cxnId="{E595D687-0166-49AB-A6CB-C2916C8DC6BA}">
      <dgm:prSet/>
      <dgm:spPr/>
      <dgm:t>
        <a:bodyPr/>
        <a:lstStyle/>
        <a:p>
          <a:endParaRPr lang="en-US"/>
        </a:p>
      </dgm:t>
    </dgm:pt>
    <dgm:pt modelId="{E75B0C78-7AD4-4356-8C32-F4BBFABE3DCA}" type="sibTrans" cxnId="{E595D687-0166-49AB-A6CB-C2916C8DC6BA}">
      <dgm:prSet/>
      <dgm:spPr/>
      <dgm:t>
        <a:bodyPr/>
        <a:lstStyle/>
        <a:p>
          <a:endParaRPr lang="en-US"/>
        </a:p>
      </dgm:t>
    </dgm:pt>
    <dgm:pt modelId="{C92A9ABB-68A4-4C65-8F12-59951F7859C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/>
            <a:t>COMMEDIA= </a:t>
          </a:r>
          <a:r>
            <a:rPr lang="it-IT"/>
            <a:t>mimesi di persone che valgono meno, del brutto e del ridicolo.</a:t>
          </a:r>
          <a:endParaRPr lang="en-US"/>
        </a:p>
      </dgm:t>
    </dgm:pt>
    <dgm:pt modelId="{C3E4A4C2-0531-42DA-9906-20872B341F39}" type="parTrans" cxnId="{E1E65434-906C-4AD5-9269-653F5A3307B2}">
      <dgm:prSet/>
      <dgm:spPr/>
      <dgm:t>
        <a:bodyPr/>
        <a:lstStyle/>
        <a:p>
          <a:endParaRPr lang="en-US"/>
        </a:p>
      </dgm:t>
    </dgm:pt>
    <dgm:pt modelId="{952074B1-9F25-481C-98E5-70404B78565C}" type="sibTrans" cxnId="{E1E65434-906C-4AD5-9269-653F5A3307B2}">
      <dgm:prSet/>
      <dgm:spPr/>
      <dgm:t>
        <a:bodyPr/>
        <a:lstStyle/>
        <a:p>
          <a:endParaRPr lang="en-US"/>
        </a:p>
      </dgm:t>
    </dgm:pt>
    <dgm:pt modelId="{DE68F694-9EBD-4D01-B00B-06D4C5AF4C35}" type="pres">
      <dgm:prSet presAssocID="{D30274B3-16EF-45AE-A99A-E985F112BE74}" presName="root" presStyleCnt="0">
        <dgm:presLayoutVars>
          <dgm:dir/>
          <dgm:resizeHandles val="exact"/>
        </dgm:presLayoutVars>
      </dgm:prSet>
      <dgm:spPr/>
    </dgm:pt>
    <dgm:pt modelId="{09ED6760-C249-4498-82AD-53D7E86030F3}" type="pres">
      <dgm:prSet presAssocID="{CAD8F3D2-F9AE-4C64-9C31-E029C2C546B6}" presName="compNode" presStyleCnt="0"/>
      <dgm:spPr/>
    </dgm:pt>
    <dgm:pt modelId="{DBA9F538-0979-4EA7-8749-1FB9BEEDE70B}" type="pres">
      <dgm:prSet presAssocID="{CAD8F3D2-F9AE-4C64-9C31-E029C2C546B6}" presName="bgRect" presStyleLbl="bgShp" presStyleIdx="0" presStyleCnt="2"/>
      <dgm:spPr/>
    </dgm:pt>
    <dgm:pt modelId="{93FAC991-96EA-46CC-9B52-C0AF05F2A029}" type="pres">
      <dgm:prSet presAssocID="{CAD8F3D2-F9AE-4C64-9C31-E029C2C546B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7FA8F3B6-FBB9-4694-8D61-65A6C960DDDF}" type="pres">
      <dgm:prSet presAssocID="{CAD8F3D2-F9AE-4C64-9C31-E029C2C546B6}" presName="spaceRect" presStyleCnt="0"/>
      <dgm:spPr/>
    </dgm:pt>
    <dgm:pt modelId="{1FBDAA5A-5752-4CCD-8FD4-90DEF4AD7ECD}" type="pres">
      <dgm:prSet presAssocID="{CAD8F3D2-F9AE-4C64-9C31-E029C2C546B6}" presName="parTx" presStyleLbl="revTx" presStyleIdx="0" presStyleCnt="2">
        <dgm:presLayoutVars>
          <dgm:chMax val="0"/>
          <dgm:chPref val="0"/>
        </dgm:presLayoutVars>
      </dgm:prSet>
      <dgm:spPr/>
    </dgm:pt>
    <dgm:pt modelId="{A331B227-11FC-4011-BCFB-1ACDD7B502D3}" type="pres">
      <dgm:prSet presAssocID="{E75B0C78-7AD4-4356-8C32-F4BBFABE3DCA}" presName="sibTrans" presStyleCnt="0"/>
      <dgm:spPr/>
    </dgm:pt>
    <dgm:pt modelId="{0C320E3A-69BB-4BF6-BB23-E665171B68A6}" type="pres">
      <dgm:prSet presAssocID="{C92A9ABB-68A4-4C65-8F12-59951F7859CB}" presName="compNode" presStyleCnt="0"/>
      <dgm:spPr/>
    </dgm:pt>
    <dgm:pt modelId="{73387C98-18E0-4662-9A4E-4487F89A8862}" type="pres">
      <dgm:prSet presAssocID="{C92A9ABB-68A4-4C65-8F12-59951F7859CB}" presName="bgRect" presStyleLbl="bgShp" presStyleIdx="1" presStyleCnt="2"/>
      <dgm:spPr/>
    </dgm:pt>
    <dgm:pt modelId="{4FFDFE93-F4EF-49D0-8657-B0CE4D50AA34}" type="pres">
      <dgm:prSet presAssocID="{C92A9ABB-68A4-4C65-8F12-59951F7859C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88F049D4-49DC-4EC8-B102-D4E1BEAC314A}" type="pres">
      <dgm:prSet presAssocID="{C92A9ABB-68A4-4C65-8F12-59951F7859CB}" presName="spaceRect" presStyleCnt="0"/>
      <dgm:spPr/>
    </dgm:pt>
    <dgm:pt modelId="{FDD88EF1-C22B-4EFE-B586-2668C1477803}" type="pres">
      <dgm:prSet presAssocID="{C92A9ABB-68A4-4C65-8F12-59951F7859C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1E65434-906C-4AD5-9269-653F5A3307B2}" srcId="{D30274B3-16EF-45AE-A99A-E985F112BE74}" destId="{C92A9ABB-68A4-4C65-8F12-59951F7859CB}" srcOrd="1" destOrd="0" parTransId="{C3E4A4C2-0531-42DA-9906-20872B341F39}" sibTransId="{952074B1-9F25-481C-98E5-70404B78565C}"/>
    <dgm:cxn modelId="{E595D687-0166-49AB-A6CB-C2916C8DC6BA}" srcId="{D30274B3-16EF-45AE-A99A-E985F112BE74}" destId="{CAD8F3D2-F9AE-4C64-9C31-E029C2C546B6}" srcOrd="0" destOrd="0" parTransId="{3367A1EA-C072-4556-813A-DED593D51689}" sibTransId="{E75B0C78-7AD4-4356-8C32-F4BBFABE3DCA}"/>
    <dgm:cxn modelId="{EE205C9C-403B-4976-A2CA-C757E0B53F23}" type="presOf" srcId="{D30274B3-16EF-45AE-A99A-E985F112BE74}" destId="{DE68F694-9EBD-4D01-B00B-06D4C5AF4C35}" srcOrd="0" destOrd="0" presId="urn:microsoft.com/office/officeart/2018/2/layout/IconVerticalSolidList"/>
    <dgm:cxn modelId="{753E99B5-4079-4E2D-93F3-73B289D9C58B}" type="presOf" srcId="{C92A9ABB-68A4-4C65-8F12-59951F7859CB}" destId="{FDD88EF1-C22B-4EFE-B586-2668C1477803}" srcOrd="0" destOrd="0" presId="urn:microsoft.com/office/officeart/2018/2/layout/IconVerticalSolidList"/>
    <dgm:cxn modelId="{FE201DC1-BE76-43A4-AE2B-AEDF7AD672AA}" type="presOf" srcId="{CAD8F3D2-F9AE-4C64-9C31-E029C2C546B6}" destId="{1FBDAA5A-5752-4CCD-8FD4-90DEF4AD7ECD}" srcOrd="0" destOrd="0" presId="urn:microsoft.com/office/officeart/2018/2/layout/IconVerticalSolidList"/>
    <dgm:cxn modelId="{6FF28376-1F5D-4479-90A2-C55F92433ADA}" type="presParOf" srcId="{DE68F694-9EBD-4D01-B00B-06D4C5AF4C35}" destId="{09ED6760-C249-4498-82AD-53D7E86030F3}" srcOrd="0" destOrd="0" presId="urn:microsoft.com/office/officeart/2018/2/layout/IconVerticalSolidList"/>
    <dgm:cxn modelId="{0CBD2762-762C-460B-A662-4451977FF2CA}" type="presParOf" srcId="{09ED6760-C249-4498-82AD-53D7E86030F3}" destId="{DBA9F538-0979-4EA7-8749-1FB9BEEDE70B}" srcOrd="0" destOrd="0" presId="urn:microsoft.com/office/officeart/2018/2/layout/IconVerticalSolidList"/>
    <dgm:cxn modelId="{F57DF36F-02BB-41CA-9FCC-77E86659D313}" type="presParOf" srcId="{09ED6760-C249-4498-82AD-53D7E86030F3}" destId="{93FAC991-96EA-46CC-9B52-C0AF05F2A029}" srcOrd="1" destOrd="0" presId="urn:microsoft.com/office/officeart/2018/2/layout/IconVerticalSolidList"/>
    <dgm:cxn modelId="{0D6A1740-C5A7-41FC-8840-C0583ABD8F9B}" type="presParOf" srcId="{09ED6760-C249-4498-82AD-53D7E86030F3}" destId="{7FA8F3B6-FBB9-4694-8D61-65A6C960DDDF}" srcOrd="2" destOrd="0" presId="urn:microsoft.com/office/officeart/2018/2/layout/IconVerticalSolidList"/>
    <dgm:cxn modelId="{E924E770-D9F7-470D-9EE9-E98CEA9D6660}" type="presParOf" srcId="{09ED6760-C249-4498-82AD-53D7E86030F3}" destId="{1FBDAA5A-5752-4CCD-8FD4-90DEF4AD7ECD}" srcOrd="3" destOrd="0" presId="urn:microsoft.com/office/officeart/2018/2/layout/IconVerticalSolidList"/>
    <dgm:cxn modelId="{24D4DF8F-CB6E-40FD-A6B8-A432C7CC6F2A}" type="presParOf" srcId="{DE68F694-9EBD-4D01-B00B-06D4C5AF4C35}" destId="{A331B227-11FC-4011-BCFB-1ACDD7B502D3}" srcOrd="1" destOrd="0" presId="urn:microsoft.com/office/officeart/2018/2/layout/IconVerticalSolidList"/>
    <dgm:cxn modelId="{31BC480A-F9E0-4A2A-8234-3DF4A819331C}" type="presParOf" srcId="{DE68F694-9EBD-4D01-B00B-06D4C5AF4C35}" destId="{0C320E3A-69BB-4BF6-BB23-E665171B68A6}" srcOrd="2" destOrd="0" presId="urn:microsoft.com/office/officeart/2018/2/layout/IconVerticalSolidList"/>
    <dgm:cxn modelId="{57DD5C54-8FF5-4675-B62D-99914B2DC7BE}" type="presParOf" srcId="{0C320E3A-69BB-4BF6-BB23-E665171B68A6}" destId="{73387C98-18E0-4662-9A4E-4487F89A8862}" srcOrd="0" destOrd="0" presId="urn:microsoft.com/office/officeart/2018/2/layout/IconVerticalSolidList"/>
    <dgm:cxn modelId="{D94419EE-7DF5-407E-99F3-294C750E5B54}" type="presParOf" srcId="{0C320E3A-69BB-4BF6-BB23-E665171B68A6}" destId="{4FFDFE93-F4EF-49D0-8657-B0CE4D50AA34}" srcOrd="1" destOrd="0" presId="urn:microsoft.com/office/officeart/2018/2/layout/IconVerticalSolidList"/>
    <dgm:cxn modelId="{92526357-BE33-474B-AF11-C4D068A5A13E}" type="presParOf" srcId="{0C320E3A-69BB-4BF6-BB23-E665171B68A6}" destId="{88F049D4-49DC-4EC8-B102-D4E1BEAC314A}" srcOrd="2" destOrd="0" presId="urn:microsoft.com/office/officeart/2018/2/layout/IconVerticalSolidList"/>
    <dgm:cxn modelId="{4E888AD5-485B-443A-85F2-5BC78660078E}" type="presParOf" srcId="{0C320E3A-69BB-4BF6-BB23-E665171B68A6}" destId="{FDD88EF1-C22B-4EFE-B586-2668C14778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9F538-0979-4EA7-8749-1FB9BEEDE70B}">
      <dsp:nvSpPr>
        <dsp:cNvPr id="0" name=""/>
        <dsp:cNvSpPr/>
      </dsp:nvSpPr>
      <dsp:spPr>
        <a:xfrm>
          <a:off x="0" y="260548"/>
          <a:ext cx="10515600" cy="4810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AC991-96EA-46CC-9B52-C0AF05F2A029}">
      <dsp:nvSpPr>
        <dsp:cNvPr id="0" name=""/>
        <dsp:cNvSpPr/>
      </dsp:nvSpPr>
      <dsp:spPr>
        <a:xfrm>
          <a:off x="145506" y="368776"/>
          <a:ext cx="264556" cy="264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DAA5A-5752-4CCD-8FD4-90DEF4AD7ECD}">
      <dsp:nvSpPr>
        <dsp:cNvPr id="0" name=""/>
        <dsp:cNvSpPr/>
      </dsp:nvSpPr>
      <dsp:spPr>
        <a:xfrm>
          <a:off x="555569" y="260548"/>
          <a:ext cx="9960030" cy="48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07" tIns="50907" rIns="50907" bIns="509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/>
            <a:t>TRAGEDIA = </a:t>
          </a:r>
          <a:r>
            <a:rPr lang="it-IT" sz="2400" kern="1200"/>
            <a:t>mimesi di cose grandi, personaggi nobili.</a:t>
          </a:r>
          <a:endParaRPr lang="en-US" sz="2400" kern="1200"/>
        </a:p>
      </dsp:txBody>
      <dsp:txXfrm>
        <a:off x="555569" y="260548"/>
        <a:ext cx="9960030" cy="481012"/>
      </dsp:txXfrm>
    </dsp:sp>
    <dsp:sp modelId="{73387C98-18E0-4662-9A4E-4487F89A8862}">
      <dsp:nvSpPr>
        <dsp:cNvPr id="0" name=""/>
        <dsp:cNvSpPr/>
      </dsp:nvSpPr>
      <dsp:spPr>
        <a:xfrm>
          <a:off x="0" y="861814"/>
          <a:ext cx="10515600" cy="4810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DFE93-F4EF-49D0-8657-B0CE4D50AA34}">
      <dsp:nvSpPr>
        <dsp:cNvPr id="0" name=""/>
        <dsp:cNvSpPr/>
      </dsp:nvSpPr>
      <dsp:spPr>
        <a:xfrm>
          <a:off x="145506" y="970041"/>
          <a:ext cx="264556" cy="264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88EF1-C22B-4EFE-B586-2668C1477803}">
      <dsp:nvSpPr>
        <dsp:cNvPr id="0" name=""/>
        <dsp:cNvSpPr/>
      </dsp:nvSpPr>
      <dsp:spPr>
        <a:xfrm>
          <a:off x="555569" y="861814"/>
          <a:ext cx="9960030" cy="48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07" tIns="50907" rIns="50907" bIns="509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/>
            <a:t>COMMEDIA= </a:t>
          </a:r>
          <a:r>
            <a:rPr lang="it-IT" sz="2400" kern="1200"/>
            <a:t>mimesi di persone che valgono meno, del brutto e del ridicolo.</a:t>
          </a:r>
          <a:endParaRPr lang="en-US" sz="2400" kern="1200"/>
        </a:p>
      </dsp:txBody>
      <dsp:txXfrm>
        <a:off x="555569" y="861814"/>
        <a:ext cx="9960030" cy="481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68A596-36E5-8AF8-4054-BBF1BFC9A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5EBD2A-ADF7-A423-6A9C-A43623565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AD869-1717-9019-E4D7-665A5A15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455C83-A36D-ABC0-06B4-EAE4670A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ABA092-186C-823C-16AB-C7DFF701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0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8832E1-8D80-E2EF-4416-6FD673A2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E19C53-60E0-7A8E-31C8-CC5EEDBB4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EA8843-13E1-7EA8-BBDC-A473EAB2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0B4CB2-933E-E272-69FA-4AC57775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2BE227-155F-1FD5-1575-63FE3E39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43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F61F90-1AAE-69CF-F5CE-F52601BFE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09CFBA-E52D-B139-2C92-D0C88714B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1548EF-F03C-6CE0-44E7-519DA659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2AD556-AF42-D2BA-62CE-95F69B73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149946-FD56-04BE-D11C-5E475161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0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521522-B90D-5782-3E3B-624B89AC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09D30-855C-43E3-6042-8D9459C7B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43E17-036C-F866-D52E-7667E9F2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53C28B-6F87-A287-4ED2-7D99FFEF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DE98A3-4FA5-C143-18B1-4216E384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25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B5A9A-B47E-378B-CDD0-1A9B2EA6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13B371-A610-1931-2895-6B232D1D3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636AF5-6968-484E-BFEA-0B4CFCEE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461F6B-5D85-433B-ADD9-1DFC5B24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C7A1FF-7661-E4E9-07E5-C3F075E1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61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F35CB-18C8-2D50-74D9-C752616F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4C15DF-5336-F21E-A740-3DDD481CF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D7A92E-96E2-34CE-A3A9-14668266A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7FD83C-554C-9984-2ACC-FA6241F7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9ECB6C-A150-09F4-262A-51AB3077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073F77-F1A6-9838-9603-218C8987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18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8F2EF-1808-8209-F00A-B34D65A1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D11FE3-C6BD-4084-F4BB-F4DCC8CB8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97E0AB-A32E-3A1B-CB29-9ABAA4DD9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67ECC00-798E-42E1-7EED-A799B158E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0C1025F-BE59-2198-180A-3967CDE96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1F9EA9F-46EF-C5E2-4434-4FAD42DA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83A59E-08E7-99DD-60B0-96429BE2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D08D41-932D-8628-C76C-934BC404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60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2706C-96D1-62A9-D317-DCF9A8E7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CC89CF-1A85-6925-BB6B-609F5C60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D18BE6-88C4-B15D-D031-20A04CFC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C89192-B187-CBB4-DCED-13274D9E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89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950AFE-06D9-7DCB-C063-CD18CE65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EE9440-5467-2951-48FD-7CC422A5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A597CB-B652-8226-8796-9063778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34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52ADBA-BD38-BA70-A8A2-9596BCD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3C37F3-3051-EE92-81B0-53E20ACC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17F1DE-70E8-162D-C2A8-4E8841B5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85F732-1D4B-3192-734A-8F4F1710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9AB562-F237-3D0A-88B4-6700C4C0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E06B3F-AD5E-63FB-AABD-CA35FAE7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03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CC59CC-E7DC-BA1F-DF80-43F1A03B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3B8AF42-F506-C914-3B7D-A6BA5F8FD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4902B3-CCA2-B439-708C-7A058949D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005DA9-CAAA-B415-311C-0C004B04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F12750-CFDB-CA2E-7784-D0BB8988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E38BA9-00F6-CAAA-4E06-B671A657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54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238312-AB5D-86E8-212B-3509918E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1A91FA-E85A-3FF4-4770-251F5FE72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A3BEC2-E63C-7AE1-023A-F7A07E993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7BDA-564D-495C-B55F-B7AF22D541C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A58C62-A1AC-4FA3-4ED3-FAD6DF375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A88DD4-679E-97EA-4A04-47E5E7820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DD91A-B285-4AB3-949D-A3ED917C6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59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4C75A8-21E2-7A3F-2918-50A310FF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Aristotele e la </a:t>
            </a:r>
            <a:r>
              <a:rPr lang="en-US" i="1"/>
              <a:t>Poetica</a:t>
            </a:r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9B6A546-5666-B0AD-8E87-D7745DF6C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770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482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05B4A1B-D933-F96A-E90A-E14EB154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87" y="643468"/>
            <a:ext cx="60572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7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04282-2CC3-85BD-AC79-6AF204F3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Opere esoteriche ed essoteriche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2D13F7-8D5A-21F2-5393-ABC39F85E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Opere esoteriche                           </a:t>
            </a:r>
            <a:r>
              <a:rPr lang="it-I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Poetica</a:t>
            </a: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Opere essoteriche                            perdute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4793E6C-25AB-6780-4D36-51E252912982}"/>
              </a:ext>
            </a:extLst>
          </p:cNvPr>
          <p:cNvCxnSpPr/>
          <p:nvPr/>
        </p:nvCxnSpPr>
        <p:spPr>
          <a:xfrm>
            <a:off x="4500880" y="2164080"/>
            <a:ext cx="181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54DF3C4-47DB-4DD8-BBC6-C8DA84EC07AF}"/>
              </a:ext>
            </a:extLst>
          </p:cNvPr>
          <p:cNvCxnSpPr/>
          <p:nvPr/>
        </p:nvCxnSpPr>
        <p:spPr>
          <a:xfrm>
            <a:off x="4820920" y="2743200"/>
            <a:ext cx="181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15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0A9F2-1592-D43F-BCBC-F075BF59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poesia è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μίμησις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A30CE686-92D8-3519-6018-5A60962D0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771328"/>
              </p:ext>
            </p:extLst>
          </p:nvPr>
        </p:nvGraphicFramePr>
        <p:xfrm>
          <a:off x="838200" y="1825625"/>
          <a:ext cx="10515600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E11913-D297-79DC-A0C9-CCB5C18B06FE}"/>
              </a:ext>
            </a:extLst>
          </p:cNvPr>
          <p:cNvSpPr txBox="1"/>
          <p:nvPr/>
        </p:nvSpPr>
        <p:spPr>
          <a:xfrm>
            <a:off x="838200" y="3824952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27FCD4-63CF-6198-F5DB-CE772C880E18}"/>
              </a:ext>
            </a:extLst>
          </p:cNvPr>
          <p:cNvSpPr txBox="1"/>
          <p:nvPr/>
        </p:nvSpPr>
        <p:spPr>
          <a:xfrm>
            <a:off x="1036320" y="4805680"/>
            <a:ext cx="9926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TRAGEDIA &lt; ditirambi</a:t>
            </a:r>
          </a:p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COMMEDIA &lt; cortei fallici</a:t>
            </a:r>
          </a:p>
        </p:txBody>
      </p:sp>
    </p:spTree>
    <p:extLst>
      <p:ext uri="{BB962C8B-B14F-4D97-AF65-F5344CB8AC3E}">
        <p14:creationId xmlns:p14="http://schemas.microsoft.com/office/powerpoint/2010/main" val="24909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57232FC-7024-77CC-E372-97A0FA7B4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08" b="212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747CF3C-C441-390A-FECF-7C4124F8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Falloforie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4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tefatto, scultura, statua, arte&#10;&#10;Descrizione generata automaticamente">
            <a:extLst>
              <a:ext uri="{FF2B5EF4-FFF2-40B4-BE49-F238E27FC236}">
                <a16:creationId xmlns:a16="http://schemas.microsoft.com/office/drawing/2014/main" id="{F018D9F8-0EA7-C359-6E2A-CB1201B4E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23" y="1123527"/>
            <a:ext cx="3488136" cy="4604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Artefatto, Viso umano, arte, statua&#10;&#10;Descrizione generata automaticamente">
            <a:extLst>
              <a:ext uri="{FF2B5EF4-FFF2-40B4-BE49-F238E27FC236}">
                <a16:creationId xmlns:a16="http://schemas.microsoft.com/office/drawing/2014/main" id="{A5EF2889-8E84-858F-4EC1-29AC8CEB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754531"/>
            <a:ext cx="3537345" cy="334279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Artefatto, arte, museo&#10;&#10;Descrizione generata automaticamente">
            <a:extLst>
              <a:ext uri="{FF2B5EF4-FFF2-40B4-BE49-F238E27FC236}">
                <a16:creationId xmlns:a16="http://schemas.microsoft.com/office/drawing/2014/main" id="{515885ED-AEB7-8D76-CFD9-3EF999BA7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185724"/>
            <a:ext cx="3517120" cy="44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9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7FB6FA-D3DC-9530-6373-C0C6924A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Etimologie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E9EC6B-B7F5-BDFC-3C0C-023A9AB81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Commedia: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ᾠδή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κῶμος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«canto del corteo festivo».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Tragedia: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ᾠδή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τράγος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«canto del capro». 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Orazio, 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 poetica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220</a:t>
            </a:r>
          </a:p>
          <a:p>
            <a:pPr marL="0" indent="0">
              <a:buNone/>
            </a:pP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carmine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tragico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vilem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certavit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hircum</a:t>
            </a:r>
            <a:endParaRPr lang="it-IT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gareggiò nell’agone tragico per il misero capro…</a:t>
            </a:r>
          </a:p>
        </p:txBody>
      </p:sp>
    </p:spTree>
    <p:extLst>
      <p:ext uri="{BB962C8B-B14F-4D97-AF65-F5344CB8AC3E}">
        <p14:creationId xmlns:p14="http://schemas.microsoft.com/office/powerpoint/2010/main" val="2643806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100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di Office</vt:lpstr>
      <vt:lpstr>Aristotele e la Poetica</vt:lpstr>
      <vt:lpstr>Presentazione standard di PowerPoint</vt:lpstr>
      <vt:lpstr>Opere esoteriche ed essoteriche</vt:lpstr>
      <vt:lpstr>La poesia è μίμησις</vt:lpstr>
      <vt:lpstr>Falloforie</vt:lpstr>
      <vt:lpstr>Presentazione standard di PowerPoint</vt:lpstr>
      <vt:lpstr>Etimologie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Aristotele e la Poetica</dc:title>
  <dc:creator>Tancredi Greco</dc:creator>
  <cp:lastModifiedBy>tancredisg@gmail.com</cp:lastModifiedBy>
  <cp:revision>1</cp:revision>
  <dcterms:created xsi:type="dcterms:W3CDTF">2023-10-15T07:52:40Z</dcterms:created>
  <dcterms:modified xsi:type="dcterms:W3CDTF">2023-10-15T12:38:54Z</dcterms:modified>
</cp:coreProperties>
</file>