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9T11:31:02.1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85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0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6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0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1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7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7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2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5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0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8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6C9199A-1E44-3C41-96C6-857D51DC1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r>
              <a:rPr lang="it-IT" sz="8000">
                <a:latin typeface="Times New Roman" panose="02020603050405020304" pitchFamily="18" charset="0"/>
                <a:cs typeface="Times New Roman" panose="02020603050405020304" pitchFamily="18" charset="0"/>
              </a:rPr>
              <a:t>Euripide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507F4D1-6789-4BBC-0226-69498507C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tragicommedie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077F5A7-B537-5B15-94C9-83C44B851A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15" r="181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36794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5720E9-A86F-4359-6D19-0BC79373D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fama postuma di </a:t>
            </a:r>
            <a:r>
              <a:rPr lang="it-IT" dirty="0" err="1"/>
              <a:t>euripide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58F3E4-6193-E0FD-611B-08F193EC9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4400" dirty="0"/>
              <a:t>Solo quattro vittorie alle Dionisie</a:t>
            </a:r>
          </a:p>
          <a:p>
            <a:r>
              <a:rPr lang="it-IT" sz="4400" dirty="0"/>
              <a:t>MA POETA PIU’ RIPRESO DAI LATINI E NELLE PITTURE VASCOLARI</a:t>
            </a:r>
          </a:p>
          <a:p>
            <a:r>
              <a:rPr lang="it-IT" sz="4400" dirty="0"/>
              <a:t>FAMA NEL MONDO CRISTIANO (giunti 19 drammi su 92)</a:t>
            </a:r>
          </a:p>
        </p:txBody>
      </p:sp>
    </p:spTree>
    <p:extLst>
      <p:ext uri="{BB962C8B-B14F-4D97-AF65-F5344CB8AC3E}">
        <p14:creationId xmlns:p14="http://schemas.microsoft.com/office/powerpoint/2010/main" val="378480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4EE7451-F675-6589-0C71-1E9DCB5FD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800"/>
              <a:t>La battaglia di salamina (23 settembre 480 a.C.)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C59547"/>
          </a:solidFill>
          <a:ln w="38100" cap="rnd">
            <a:solidFill>
              <a:srgbClr val="C5954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0E6D146-BEEF-E8EB-DCA5-3D11E070B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3600" dirty="0" err="1"/>
              <a:t>Nascita</a:t>
            </a:r>
            <a:r>
              <a:rPr lang="en-US" sz="3600" dirty="0"/>
              <a:t> di </a:t>
            </a:r>
            <a:r>
              <a:rPr lang="en-US" sz="3600" dirty="0" err="1"/>
              <a:t>Euripide</a:t>
            </a:r>
            <a:r>
              <a:rPr lang="en-US" sz="3600" dirty="0"/>
              <a:t>.</a:t>
            </a:r>
          </a:p>
          <a:p>
            <a:r>
              <a:rPr lang="en-US" sz="3600" dirty="0" err="1"/>
              <a:t>Sofocle</a:t>
            </a:r>
            <a:r>
              <a:rPr lang="en-US" sz="3600" dirty="0"/>
              <a:t> </a:t>
            </a:r>
            <a:r>
              <a:rPr lang="en-US" sz="3600" dirty="0" err="1"/>
              <a:t>intona</a:t>
            </a:r>
            <a:r>
              <a:rPr lang="en-US" sz="3600" dirty="0"/>
              <a:t> il </a:t>
            </a:r>
            <a:r>
              <a:rPr lang="en-US" sz="3600" dirty="0" err="1"/>
              <a:t>Peana</a:t>
            </a:r>
            <a:r>
              <a:rPr lang="en-US" sz="3600" dirty="0"/>
              <a:t>.</a:t>
            </a:r>
          </a:p>
          <a:p>
            <a:r>
              <a:rPr lang="en-US" sz="3600" dirty="0" err="1"/>
              <a:t>Eschilo</a:t>
            </a:r>
            <a:r>
              <a:rPr lang="en-US" sz="3600" dirty="0"/>
              <a:t> </a:t>
            </a:r>
            <a:r>
              <a:rPr lang="en-US" sz="3600" dirty="0" err="1"/>
              <a:t>combatte</a:t>
            </a:r>
            <a:endParaRPr lang="en-US" sz="3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D00A383-5A86-E280-FF6B-F47CFC71B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296" y="840105"/>
            <a:ext cx="6903720" cy="51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1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34E660-9E2C-84B5-1D1C-2DED14FEA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Novità introdotte da </a:t>
            </a:r>
            <a:r>
              <a:rPr lang="it-IT" dirty="0" err="1"/>
              <a:t>euripide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4E5B94-D0B8-455E-9F2F-CB730ADB5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Tragicommedie.</a:t>
            </a:r>
          </a:p>
          <a:p>
            <a:r>
              <a:rPr lang="it-IT" sz="3600" dirty="0"/>
              <a:t>Deus ex machina e critica verso gli dei tradizionali.</a:t>
            </a:r>
          </a:p>
          <a:p>
            <a:r>
              <a:rPr lang="it-IT" sz="3600" dirty="0"/>
              <a:t>Intrecci più complessi (Ifigenia in Tauride, Ione, Elena…).</a:t>
            </a:r>
          </a:p>
          <a:p>
            <a:r>
              <a:rPr lang="it-IT" sz="3600" dirty="0"/>
              <a:t>Il coro perde importanza.</a:t>
            </a:r>
          </a:p>
          <a:p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56099753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91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The Hand Bold</vt:lpstr>
      <vt:lpstr>The Serif Hand Black</vt:lpstr>
      <vt:lpstr>Times New Roman</vt:lpstr>
      <vt:lpstr>SketchyVTI</vt:lpstr>
      <vt:lpstr>Euripide</vt:lpstr>
      <vt:lpstr>La fama postuma di euripide</vt:lpstr>
      <vt:lpstr>La battaglia di salamina (23 settembre 480 a.C.)</vt:lpstr>
      <vt:lpstr>Novità introdotte da euripide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Euripide</dc:title>
  <dc:creator>Tancredi Greco</dc:creator>
  <cp:lastModifiedBy>Tancredi Greco</cp:lastModifiedBy>
  <cp:revision>1</cp:revision>
  <dcterms:created xsi:type="dcterms:W3CDTF">2023-10-29T11:24:47Z</dcterms:created>
  <dcterms:modified xsi:type="dcterms:W3CDTF">2023-10-29T11:38:09Z</dcterms:modified>
</cp:coreProperties>
</file>