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1261F-F5DD-46AC-9E8D-D48FB359819A}" v="1" dt="2023-10-15T15:18:11.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credi Greco" userId="68f4d11238ebce53" providerId="LiveId" clId="{3B31261F-F5DD-46AC-9E8D-D48FB359819A}"/>
    <pc:docChg chg="undo redo custSel addSld modSld">
      <pc:chgData name="Tancredi Greco" userId="68f4d11238ebce53" providerId="LiveId" clId="{3B31261F-F5DD-46AC-9E8D-D48FB359819A}" dt="2023-10-15T16:05:16.179" v="887" actId="20577"/>
      <pc:docMkLst>
        <pc:docMk/>
      </pc:docMkLst>
      <pc:sldChg chg="addSp modSp mod setBg">
        <pc:chgData name="Tancredi Greco" userId="68f4d11238ebce53" providerId="LiveId" clId="{3B31261F-F5DD-46AC-9E8D-D48FB359819A}" dt="2023-10-15T15:18:16.449" v="32" actId="26606"/>
        <pc:sldMkLst>
          <pc:docMk/>
          <pc:sldMk cId="2525031635" sldId="256"/>
        </pc:sldMkLst>
        <pc:spChg chg="mod">
          <ac:chgData name="Tancredi Greco" userId="68f4d11238ebce53" providerId="LiveId" clId="{3B31261F-F5DD-46AC-9E8D-D48FB359819A}" dt="2023-10-15T15:18:16.449" v="32" actId="26606"/>
          <ac:spMkLst>
            <pc:docMk/>
            <pc:sldMk cId="2525031635" sldId="256"/>
            <ac:spMk id="2" creationId="{76A82973-FBD2-5431-294C-4A96B1FCB71B}"/>
          </ac:spMkLst>
        </pc:spChg>
        <pc:spChg chg="mod">
          <ac:chgData name="Tancredi Greco" userId="68f4d11238ebce53" providerId="LiveId" clId="{3B31261F-F5DD-46AC-9E8D-D48FB359819A}" dt="2023-10-15T15:18:16.449" v="32" actId="26606"/>
          <ac:spMkLst>
            <pc:docMk/>
            <pc:sldMk cId="2525031635" sldId="256"/>
            <ac:spMk id="3" creationId="{D5EBC119-F469-0669-6464-24D1E03CF9F5}"/>
          </ac:spMkLst>
        </pc:spChg>
        <pc:spChg chg="add">
          <ac:chgData name="Tancredi Greco" userId="68f4d11238ebce53" providerId="LiveId" clId="{3B31261F-F5DD-46AC-9E8D-D48FB359819A}" dt="2023-10-15T15:18:16.449" v="32" actId="26606"/>
          <ac:spMkLst>
            <pc:docMk/>
            <pc:sldMk cId="2525031635" sldId="256"/>
            <ac:spMk id="9" creationId="{C1DD1A8A-57D5-4A81-AD04-532B043C5611}"/>
          </ac:spMkLst>
        </pc:spChg>
        <pc:spChg chg="add">
          <ac:chgData name="Tancredi Greco" userId="68f4d11238ebce53" providerId="LiveId" clId="{3B31261F-F5DD-46AC-9E8D-D48FB359819A}" dt="2023-10-15T15:18:16.449" v="32" actId="26606"/>
          <ac:spMkLst>
            <pc:docMk/>
            <pc:sldMk cId="2525031635" sldId="256"/>
            <ac:spMk id="11" creationId="{007891EC-4501-44ED-A8C8-B11B6DB767AB}"/>
          </ac:spMkLst>
        </pc:spChg>
        <pc:picChg chg="add mod ord">
          <ac:chgData name="Tancredi Greco" userId="68f4d11238ebce53" providerId="LiveId" clId="{3B31261F-F5DD-46AC-9E8D-D48FB359819A}" dt="2023-10-15T15:18:16.449" v="32" actId="26606"/>
          <ac:picMkLst>
            <pc:docMk/>
            <pc:sldMk cId="2525031635" sldId="256"/>
            <ac:picMk id="4" creationId="{13E4B7CF-5751-4825-5FB1-DFA066E0787B}"/>
          </ac:picMkLst>
        </pc:picChg>
      </pc:sldChg>
      <pc:sldChg chg="modSp new mod">
        <pc:chgData name="Tancredi Greco" userId="68f4d11238ebce53" providerId="LiveId" clId="{3B31261F-F5DD-46AC-9E8D-D48FB359819A}" dt="2023-10-15T15:30:11.130" v="240" actId="20577"/>
        <pc:sldMkLst>
          <pc:docMk/>
          <pc:sldMk cId="112472735" sldId="257"/>
        </pc:sldMkLst>
        <pc:spChg chg="mod">
          <ac:chgData name="Tancredi Greco" userId="68f4d11238ebce53" providerId="LiveId" clId="{3B31261F-F5DD-46AC-9E8D-D48FB359819A}" dt="2023-10-15T15:30:11.130" v="240" actId="20577"/>
          <ac:spMkLst>
            <pc:docMk/>
            <pc:sldMk cId="112472735" sldId="257"/>
            <ac:spMk id="2" creationId="{03FD6D26-4E5E-7CF1-9BEC-8916BDBDDD34}"/>
          </ac:spMkLst>
        </pc:spChg>
        <pc:spChg chg="mod">
          <ac:chgData name="Tancredi Greco" userId="68f4d11238ebce53" providerId="LiveId" clId="{3B31261F-F5DD-46AC-9E8D-D48FB359819A}" dt="2023-10-15T15:19:44.112" v="58" actId="255"/>
          <ac:spMkLst>
            <pc:docMk/>
            <pc:sldMk cId="112472735" sldId="257"/>
            <ac:spMk id="3" creationId="{2CD1D212-AC69-ABA3-247E-50BDA6201E08}"/>
          </ac:spMkLst>
        </pc:spChg>
      </pc:sldChg>
      <pc:sldChg chg="delSp modSp new mod">
        <pc:chgData name="Tancredi Greco" userId="68f4d11238ebce53" providerId="LiveId" clId="{3B31261F-F5DD-46AC-9E8D-D48FB359819A}" dt="2023-10-15T15:26:26.497" v="232" actId="20577"/>
        <pc:sldMkLst>
          <pc:docMk/>
          <pc:sldMk cId="3535616892" sldId="258"/>
        </pc:sldMkLst>
        <pc:spChg chg="del">
          <ac:chgData name="Tancredi Greco" userId="68f4d11238ebce53" providerId="LiveId" clId="{3B31261F-F5DD-46AC-9E8D-D48FB359819A}" dt="2023-10-15T15:19:53.071" v="61" actId="21"/>
          <ac:spMkLst>
            <pc:docMk/>
            <pc:sldMk cId="3535616892" sldId="258"/>
            <ac:spMk id="2" creationId="{0C8A799A-8F31-C4FC-0E5A-F3D6D2DB1459}"/>
          </ac:spMkLst>
        </pc:spChg>
        <pc:spChg chg="mod">
          <ac:chgData name="Tancredi Greco" userId="68f4d11238ebce53" providerId="LiveId" clId="{3B31261F-F5DD-46AC-9E8D-D48FB359819A}" dt="2023-10-15T15:26:26.497" v="232" actId="20577"/>
          <ac:spMkLst>
            <pc:docMk/>
            <pc:sldMk cId="3535616892" sldId="258"/>
            <ac:spMk id="3" creationId="{A8CBEB4A-CC93-8C49-AB54-84D8573B33CF}"/>
          </ac:spMkLst>
        </pc:spChg>
      </pc:sldChg>
      <pc:sldChg chg="delSp modSp new mod">
        <pc:chgData name="Tancredi Greco" userId="68f4d11238ebce53" providerId="LiveId" clId="{3B31261F-F5DD-46AC-9E8D-D48FB359819A}" dt="2023-10-15T15:38:40.663" v="438" actId="20577"/>
        <pc:sldMkLst>
          <pc:docMk/>
          <pc:sldMk cId="2494216992" sldId="259"/>
        </pc:sldMkLst>
        <pc:spChg chg="del">
          <ac:chgData name="Tancredi Greco" userId="68f4d11238ebce53" providerId="LiveId" clId="{3B31261F-F5DD-46AC-9E8D-D48FB359819A}" dt="2023-10-15T15:30:18.594" v="241" actId="21"/>
          <ac:spMkLst>
            <pc:docMk/>
            <pc:sldMk cId="2494216992" sldId="259"/>
            <ac:spMk id="2" creationId="{C989336E-C831-0FFC-2945-8D9DEA16139A}"/>
          </ac:spMkLst>
        </pc:spChg>
        <pc:spChg chg="mod">
          <ac:chgData name="Tancredi Greco" userId="68f4d11238ebce53" providerId="LiveId" clId="{3B31261F-F5DD-46AC-9E8D-D48FB359819A}" dt="2023-10-15T15:38:40.663" v="438" actId="20577"/>
          <ac:spMkLst>
            <pc:docMk/>
            <pc:sldMk cId="2494216992" sldId="259"/>
            <ac:spMk id="3" creationId="{F856D722-5EF1-CA3D-04F9-B0E0899E56B0}"/>
          </ac:spMkLst>
        </pc:spChg>
      </pc:sldChg>
      <pc:sldChg chg="delSp modSp new mod">
        <pc:chgData name="Tancredi Greco" userId="68f4d11238ebce53" providerId="LiveId" clId="{3B31261F-F5DD-46AC-9E8D-D48FB359819A}" dt="2023-10-15T15:39:31.806" v="567" actId="20577"/>
        <pc:sldMkLst>
          <pc:docMk/>
          <pc:sldMk cId="3963555919" sldId="260"/>
        </pc:sldMkLst>
        <pc:spChg chg="del">
          <ac:chgData name="Tancredi Greco" userId="68f4d11238ebce53" providerId="LiveId" clId="{3B31261F-F5DD-46AC-9E8D-D48FB359819A}" dt="2023-10-15T15:31:04.398" v="247" actId="21"/>
          <ac:spMkLst>
            <pc:docMk/>
            <pc:sldMk cId="3963555919" sldId="260"/>
            <ac:spMk id="2" creationId="{C57C95BC-B8AE-E42E-A7C1-820BF30A7080}"/>
          </ac:spMkLst>
        </pc:spChg>
        <pc:spChg chg="mod">
          <ac:chgData name="Tancredi Greco" userId="68f4d11238ebce53" providerId="LiveId" clId="{3B31261F-F5DD-46AC-9E8D-D48FB359819A}" dt="2023-10-15T15:39:31.806" v="567" actId="20577"/>
          <ac:spMkLst>
            <pc:docMk/>
            <pc:sldMk cId="3963555919" sldId="260"/>
            <ac:spMk id="3" creationId="{9F30F5AD-811A-B3B6-4B02-E72EE186834C}"/>
          </ac:spMkLst>
        </pc:spChg>
      </pc:sldChg>
      <pc:sldChg chg="delSp modSp new mod">
        <pc:chgData name="Tancredi Greco" userId="68f4d11238ebce53" providerId="LiveId" clId="{3B31261F-F5DD-46AC-9E8D-D48FB359819A}" dt="2023-10-15T15:42:07.611" v="581" actId="20577"/>
        <pc:sldMkLst>
          <pc:docMk/>
          <pc:sldMk cId="3103863217" sldId="261"/>
        </pc:sldMkLst>
        <pc:spChg chg="del">
          <ac:chgData name="Tancredi Greco" userId="68f4d11238ebce53" providerId="LiveId" clId="{3B31261F-F5DD-46AC-9E8D-D48FB359819A}" dt="2023-10-15T15:41:37.903" v="569" actId="21"/>
          <ac:spMkLst>
            <pc:docMk/>
            <pc:sldMk cId="3103863217" sldId="261"/>
            <ac:spMk id="2" creationId="{51E4B820-641B-0E09-B6AE-D8B8092E80D8}"/>
          </ac:spMkLst>
        </pc:spChg>
        <pc:spChg chg="mod">
          <ac:chgData name="Tancredi Greco" userId="68f4d11238ebce53" providerId="LiveId" clId="{3B31261F-F5DD-46AC-9E8D-D48FB359819A}" dt="2023-10-15T15:42:07.611" v="581" actId="20577"/>
          <ac:spMkLst>
            <pc:docMk/>
            <pc:sldMk cId="3103863217" sldId="261"/>
            <ac:spMk id="3" creationId="{99A92C75-9187-1171-F640-50C28C983900}"/>
          </ac:spMkLst>
        </pc:spChg>
      </pc:sldChg>
      <pc:sldChg chg="delSp modSp new mod">
        <pc:chgData name="Tancredi Greco" userId="68f4d11238ebce53" providerId="LiveId" clId="{3B31261F-F5DD-46AC-9E8D-D48FB359819A}" dt="2023-10-15T15:43:23.317" v="607" actId="123"/>
        <pc:sldMkLst>
          <pc:docMk/>
          <pc:sldMk cId="136789257" sldId="262"/>
        </pc:sldMkLst>
        <pc:spChg chg="del">
          <ac:chgData name="Tancredi Greco" userId="68f4d11238ebce53" providerId="LiveId" clId="{3B31261F-F5DD-46AC-9E8D-D48FB359819A}" dt="2023-10-15T15:42:15.090" v="583" actId="21"/>
          <ac:spMkLst>
            <pc:docMk/>
            <pc:sldMk cId="136789257" sldId="262"/>
            <ac:spMk id="2" creationId="{513DEB9B-4F7D-484C-89B9-0EF2A0BD0A7F}"/>
          </ac:spMkLst>
        </pc:spChg>
        <pc:spChg chg="mod">
          <ac:chgData name="Tancredi Greco" userId="68f4d11238ebce53" providerId="LiveId" clId="{3B31261F-F5DD-46AC-9E8D-D48FB359819A}" dt="2023-10-15T15:43:23.317" v="607" actId="123"/>
          <ac:spMkLst>
            <pc:docMk/>
            <pc:sldMk cId="136789257" sldId="262"/>
            <ac:spMk id="3" creationId="{033313B9-54EA-04EC-FA49-C676BE75FCEA}"/>
          </ac:spMkLst>
        </pc:spChg>
      </pc:sldChg>
      <pc:sldChg chg="modSp new mod">
        <pc:chgData name="Tancredi Greco" userId="68f4d11238ebce53" providerId="LiveId" clId="{3B31261F-F5DD-46AC-9E8D-D48FB359819A}" dt="2023-10-15T15:59:34.540" v="781" actId="123"/>
        <pc:sldMkLst>
          <pc:docMk/>
          <pc:sldMk cId="2201414152" sldId="263"/>
        </pc:sldMkLst>
        <pc:spChg chg="mod">
          <ac:chgData name="Tancredi Greco" userId="68f4d11238ebce53" providerId="LiveId" clId="{3B31261F-F5DD-46AC-9E8D-D48FB359819A}" dt="2023-10-15T15:49:42.291" v="642" actId="20577"/>
          <ac:spMkLst>
            <pc:docMk/>
            <pc:sldMk cId="2201414152" sldId="263"/>
            <ac:spMk id="2" creationId="{BB475783-FE0F-C868-A6DD-3B23674F39F0}"/>
          </ac:spMkLst>
        </pc:spChg>
        <pc:spChg chg="mod">
          <ac:chgData name="Tancredi Greco" userId="68f4d11238ebce53" providerId="LiveId" clId="{3B31261F-F5DD-46AC-9E8D-D48FB359819A}" dt="2023-10-15T15:59:34.540" v="781" actId="123"/>
          <ac:spMkLst>
            <pc:docMk/>
            <pc:sldMk cId="2201414152" sldId="263"/>
            <ac:spMk id="3" creationId="{283A98EE-3C9D-C02C-F2FD-8D0B389D24A3}"/>
          </ac:spMkLst>
        </pc:spChg>
      </pc:sldChg>
      <pc:sldChg chg="modSp new mod">
        <pc:chgData name="Tancredi Greco" userId="68f4d11238ebce53" providerId="LiveId" clId="{3B31261F-F5DD-46AC-9E8D-D48FB359819A}" dt="2023-10-15T15:55:16.611" v="686" actId="20577"/>
        <pc:sldMkLst>
          <pc:docMk/>
          <pc:sldMk cId="4266295422" sldId="264"/>
        </pc:sldMkLst>
        <pc:spChg chg="mod">
          <ac:chgData name="Tancredi Greco" userId="68f4d11238ebce53" providerId="LiveId" clId="{3B31261F-F5DD-46AC-9E8D-D48FB359819A}" dt="2023-10-15T15:54:37.978" v="673" actId="20577"/>
          <ac:spMkLst>
            <pc:docMk/>
            <pc:sldMk cId="4266295422" sldId="264"/>
            <ac:spMk id="2" creationId="{ED88DFCA-A3E3-62B8-7D27-C19B81B20A82}"/>
          </ac:spMkLst>
        </pc:spChg>
        <pc:spChg chg="mod">
          <ac:chgData name="Tancredi Greco" userId="68f4d11238ebce53" providerId="LiveId" clId="{3B31261F-F5DD-46AC-9E8D-D48FB359819A}" dt="2023-10-15T15:55:16.611" v="686" actId="20577"/>
          <ac:spMkLst>
            <pc:docMk/>
            <pc:sldMk cId="4266295422" sldId="264"/>
            <ac:spMk id="3" creationId="{F8B11E8E-E9C0-C786-FBDE-0989476B83B1}"/>
          </ac:spMkLst>
        </pc:spChg>
      </pc:sldChg>
      <pc:sldChg chg="modSp new mod">
        <pc:chgData name="Tancredi Greco" userId="68f4d11238ebce53" providerId="LiveId" clId="{3B31261F-F5DD-46AC-9E8D-D48FB359819A}" dt="2023-10-15T16:05:16.179" v="887" actId="20577"/>
        <pc:sldMkLst>
          <pc:docMk/>
          <pc:sldMk cId="56019169" sldId="265"/>
        </pc:sldMkLst>
        <pc:spChg chg="mod">
          <ac:chgData name="Tancredi Greco" userId="68f4d11238ebce53" providerId="LiveId" clId="{3B31261F-F5DD-46AC-9E8D-D48FB359819A}" dt="2023-10-15T16:03:37.058" v="811" actId="20577"/>
          <ac:spMkLst>
            <pc:docMk/>
            <pc:sldMk cId="56019169" sldId="265"/>
            <ac:spMk id="2" creationId="{80B7B472-A616-235A-4CE8-62C5CE0F6D38}"/>
          </ac:spMkLst>
        </pc:spChg>
        <pc:spChg chg="mod">
          <ac:chgData name="Tancredi Greco" userId="68f4d11238ebce53" providerId="LiveId" clId="{3B31261F-F5DD-46AC-9E8D-D48FB359819A}" dt="2023-10-15T16:05:16.179" v="887" actId="20577"/>
          <ac:spMkLst>
            <pc:docMk/>
            <pc:sldMk cId="56019169" sldId="265"/>
            <ac:spMk id="3" creationId="{B1A8F10F-FE57-9094-EB2A-FB879ED487D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FFF335-97C2-0C72-32EC-C108B16CFB0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325C428-7D5E-C4F6-A69A-BE924FDD3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CA5EB26-1527-EAA8-0BF2-2433C228BB0E}"/>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5" name="Segnaposto piè di pagina 4">
            <a:extLst>
              <a:ext uri="{FF2B5EF4-FFF2-40B4-BE49-F238E27FC236}">
                <a16:creationId xmlns:a16="http://schemas.microsoft.com/office/drawing/2014/main" id="{46D96F1F-797D-F626-F635-9995492957A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842199-A060-9344-5275-0F4284E38BFF}"/>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425207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81E93D-11EB-B1E8-010E-61C478D8BAA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E41D68D-AF62-B0B0-EF62-08823CA5F26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32F4CAC-2487-AA2C-DABC-E23BCDD90556}"/>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5" name="Segnaposto piè di pagina 4">
            <a:extLst>
              <a:ext uri="{FF2B5EF4-FFF2-40B4-BE49-F238E27FC236}">
                <a16:creationId xmlns:a16="http://schemas.microsoft.com/office/drawing/2014/main" id="{B57520E9-BED3-18FF-A9AA-58E9CFF05C7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FEED0F-9502-DCF2-EE8E-16CF93393E3F}"/>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401140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CE230CB-93F0-D83C-DDB8-BD76D7364D6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1D2B063-2700-49D5-67DF-4AAF08C8EBA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5B00F3E-69F3-D7EC-31AF-09044B94E009}"/>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5" name="Segnaposto piè di pagina 4">
            <a:extLst>
              <a:ext uri="{FF2B5EF4-FFF2-40B4-BE49-F238E27FC236}">
                <a16:creationId xmlns:a16="http://schemas.microsoft.com/office/drawing/2014/main" id="{DD94E82D-5F19-D699-B505-E86514413C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E66AD5-A394-43C6-B3B7-8DD699C727FB}"/>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96385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697758-637D-9A31-1798-8EC9EC0728B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8A7A39-80B5-EBB4-C88A-906FEF6F3E1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9CC1C0-5A26-8F02-0F51-C78789D78F82}"/>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5" name="Segnaposto piè di pagina 4">
            <a:extLst>
              <a:ext uri="{FF2B5EF4-FFF2-40B4-BE49-F238E27FC236}">
                <a16:creationId xmlns:a16="http://schemas.microsoft.com/office/drawing/2014/main" id="{CBD0C448-1822-9BB9-C555-052DD74A39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B636CE-999B-0EA3-5AF7-B76DCEF74F7E}"/>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27435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173E98-74B4-28C0-8A2B-F9425943DB6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6817938-644A-8417-6EDE-DBEFDDD9D2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BDF3D34-0ACB-C0FA-7B32-C1C82DCDC11E}"/>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5" name="Segnaposto piè di pagina 4">
            <a:extLst>
              <a:ext uri="{FF2B5EF4-FFF2-40B4-BE49-F238E27FC236}">
                <a16:creationId xmlns:a16="http://schemas.microsoft.com/office/drawing/2014/main" id="{29A1FF40-032A-80FA-7EC4-242A229D6F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54E906-13D4-38FA-821D-30F9FB00223A}"/>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319556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F9D925-4901-6A39-7BE2-D7F909C0B0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87E91BF-5F66-B8A2-64C0-B4F6668332D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6FFF1E6-88ED-6D35-01A7-B8F09BC7F24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F8FC6C3-EE12-9337-DD4B-F4E02EFAA52D}"/>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6" name="Segnaposto piè di pagina 5">
            <a:extLst>
              <a:ext uri="{FF2B5EF4-FFF2-40B4-BE49-F238E27FC236}">
                <a16:creationId xmlns:a16="http://schemas.microsoft.com/office/drawing/2014/main" id="{57E00525-38EF-1E73-3F59-A5B42389996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D6D7C19-4CEA-66D1-BFCC-DEAB9D417DC2}"/>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384957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DE805E-C60D-2A1A-2F4D-86ED7FA0B0F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FAE4F4C-758E-D353-B7D4-B30BE0E4B7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E27DBC6-DAEB-7658-5569-E13CBB4A6C0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532C71C-D127-5874-332E-CF6BD6BBD4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C81D026-765E-1CEB-3F6F-2844848B25F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EB8EAD1-539B-D7AB-27DD-B62E72D3ADCB}"/>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8" name="Segnaposto piè di pagina 7">
            <a:extLst>
              <a:ext uri="{FF2B5EF4-FFF2-40B4-BE49-F238E27FC236}">
                <a16:creationId xmlns:a16="http://schemas.microsoft.com/office/drawing/2014/main" id="{829FEB93-5846-E9F1-FA54-DD201F4C785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70E3FE9-49BD-76E1-9C2A-3BE21BADCE11}"/>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235103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95C691-DE37-66E4-1B56-FDA629B0F27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9F45D17-3299-7F99-0CAE-BF258FBDF6DC}"/>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4" name="Segnaposto piè di pagina 3">
            <a:extLst>
              <a:ext uri="{FF2B5EF4-FFF2-40B4-BE49-F238E27FC236}">
                <a16:creationId xmlns:a16="http://schemas.microsoft.com/office/drawing/2014/main" id="{8F6D1974-D901-D81B-9630-4D3E14FBA43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36E2E7E-0CB2-887C-0C56-CADDCDBE6E2A}"/>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425681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BFBF16E-1676-097D-F171-4012B6FD6E88}"/>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3" name="Segnaposto piè di pagina 2">
            <a:extLst>
              <a:ext uri="{FF2B5EF4-FFF2-40B4-BE49-F238E27FC236}">
                <a16:creationId xmlns:a16="http://schemas.microsoft.com/office/drawing/2014/main" id="{20A70989-8B15-DC99-B54D-BA901AFBA85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0C778AE-59BA-2A9A-5015-128C5C75D3DB}"/>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19557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8BFF2-7E8A-06E9-2F98-A87546327C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6BD1544-00B0-6AE4-E79F-D35E36C31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E78FAD2-55DD-845D-F56E-314BDFD34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65125B2-4A6E-01A0-5A8C-F16B9B77B652}"/>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6" name="Segnaposto piè di pagina 5">
            <a:extLst>
              <a:ext uri="{FF2B5EF4-FFF2-40B4-BE49-F238E27FC236}">
                <a16:creationId xmlns:a16="http://schemas.microsoft.com/office/drawing/2014/main" id="{70F5D1D1-2A64-04DF-CB89-175D56D843A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B1644BD-ABB0-361D-614A-B180CB27D22E}"/>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351265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E3BB8E-2672-2F1F-041A-B842E5EB4F9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E8529F4-1671-CD5D-B499-589C30F70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A742D44-F3B6-AEB1-A8D4-AC663ADA5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717DBCB-CABD-3850-D9C4-704510156920}"/>
              </a:ext>
            </a:extLst>
          </p:cNvPr>
          <p:cNvSpPr>
            <a:spLocks noGrp="1"/>
          </p:cNvSpPr>
          <p:nvPr>
            <p:ph type="dt" sz="half" idx="10"/>
          </p:nvPr>
        </p:nvSpPr>
        <p:spPr/>
        <p:txBody>
          <a:bodyPr/>
          <a:lstStyle/>
          <a:p>
            <a:fld id="{7994B3F1-6D50-4E59-98C7-F65A32C0AA24}" type="datetimeFigureOut">
              <a:rPr lang="it-IT" smtClean="0"/>
              <a:t>15/10/2023</a:t>
            </a:fld>
            <a:endParaRPr lang="it-IT"/>
          </a:p>
        </p:txBody>
      </p:sp>
      <p:sp>
        <p:nvSpPr>
          <p:cNvPr id="6" name="Segnaposto piè di pagina 5">
            <a:extLst>
              <a:ext uri="{FF2B5EF4-FFF2-40B4-BE49-F238E27FC236}">
                <a16:creationId xmlns:a16="http://schemas.microsoft.com/office/drawing/2014/main" id="{C29FEF8B-8DAD-42F0-5FB2-C694B1C2DE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A8E55D2-8F72-CB3C-4765-8B26A58FDD18}"/>
              </a:ext>
            </a:extLst>
          </p:cNvPr>
          <p:cNvSpPr>
            <a:spLocks noGrp="1"/>
          </p:cNvSpPr>
          <p:nvPr>
            <p:ph type="sldNum" sz="quarter" idx="12"/>
          </p:nvPr>
        </p:nvSpPr>
        <p:spPr/>
        <p:txBody>
          <a:bodyPr/>
          <a:lstStyle/>
          <a:p>
            <a:fld id="{CD84435C-C760-409D-AF1E-A05CA0A635F4}" type="slidenum">
              <a:rPr lang="it-IT" smtClean="0"/>
              <a:t>‹N›</a:t>
            </a:fld>
            <a:endParaRPr lang="it-IT"/>
          </a:p>
        </p:txBody>
      </p:sp>
    </p:spTree>
    <p:extLst>
      <p:ext uri="{BB962C8B-B14F-4D97-AF65-F5344CB8AC3E}">
        <p14:creationId xmlns:p14="http://schemas.microsoft.com/office/powerpoint/2010/main" val="207975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154FAEF-0F6C-4EF1-7BC1-B9DEF5C595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919AB10-CD6C-9299-04D5-2C4220EA1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B91658-C53B-55A6-23DA-BD65C3EFD4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4B3F1-6D50-4E59-98C7-F65A32C0AA24}" type="datetimeFigureOut">
              <a:rPr lang="it-IT" smtClean="0"/>
              <a:t>15/10/2023</a:t>
            </a:fld>
            <a:endParaRPr lang="it-IT"/>
          </a:p>
        </p:txBody>
      </p:sp>
      <p:sp>
        <p:nvSpPr>
          <p:cNvPr id="5" name="Segnaposto piè di pagina 4">
            <a:extLst>
              <a:ext uri="{FF2B5EF4-FFF2-40B4-BE49-F238E27FC236}">
                <a16:creationId xmlns:a16="http://schemas.microsoft.com/office/drawing/2014/main" id="{11E74DF7-C55E-F49C-0F4F-B2B21BCF61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2A56653-A679-A2B6-D611-08A99ED716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4435C-C760-409D-AF1E-A05CA0A635F4}" type="slidenum">
              <a:rPr lang="it-IT" smtClean="0"/>
              <a:t>‹N›</a:t>
            </a:fld>
            <a:endParaRPr lang="it-IT"/>
          </a:p>
        </p:txBody>
      </p:sp>
    </p:spTree>
    <p:extLst>
      <p:ext uri="{BB962C8B-B14F-4D97-AF65-F5344CB8AC3E}">
        <p14:creationId xmlns:p14="http://schemas.microsoft.com/office/powerpoint/2010/main" val="3891035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id="{13E4B7CF-5751-4825-5FB1-DFA066E0787B}"/>
              </a:ext>
            </a:extLst>
          </p:cNvPr>
          <p:cNvPicPr>
            <a:picLocks noChangeAspect="1"/>
          </p:cNvPicPr>
          <p:nvPr/>
        </p:nvPicPr>
        <p:blipFill rotWithShape="1">
          <a:blip r:embed="rId2"/>
          <a:srcRect t="1635" b="4615"/>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6A82973-FBD2-5431-294C-4A96B1FCB71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it-IT" sz="5200">
                <a:solidFill>
                  <a:srgbClr val="FFFFFF"/>
                </a:solidFill>
                <a:latin typeface="Times New Roman" panose="02020603050405020304" pitchFamily="18" charset="0"/>
                <a:cs typeface="Times New Roman" panose="02020603050405020304" pitchFamily="18" charset="0"/>
              </a:rPr>
              <a:t>Ovidio</a:t>
            </a:r>
          </a:p>
        </p:txBody>
      </p:sp>
      <p:sp>
        <p:nvSpPr>
          <p:cNvPr id="3" name="Sottotitolo 2">
            <a:extLst>
              <a:ext uri="{FF2B5EF4-FFF2-40B4-BE49-F238E27FC236}">
                <a16:creationId xmlns:a16="http://schemas.microsoft.com/office/drawing/2014/main" id="{D5EBC119-F469-0669-6464-24D1E03CF9F5}"/>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it-IT">
                <a:solidFill>
                  <a:srgbClr val="FFFFFF"/>
                </a:solidFill>
                <a:latin typeface="Times New Roman" panose="02020603050405020304" pitchFamily="18" charset="0"/>
                <a:cs typeface="Times New Roman" panose="02020603050405020304" pitchFamily="18" charset="0"/>
              </a:rPr>
              <a:t>e il suo lettore</a:t>
            </a:r>
          </a:p>
        </p:txBody>
      </p:sp>
    </p:spTree>
    <p:extLst>
      <p:ext uri="{BB962C8B-B14F-4D97-AF65-F5344CB8AC3E}">
        <p14:creationId xmlns:p14="http://schemas.microsoft.com/office/powerpoint/2010/main" val="2525031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B7B472-A616-235A-4CE8-62C5CE0F6D38}"/>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Ovidio, </a:t>
            </a:r>
            <a:r>
              <a:rPr lang="it-IT" i="1" dirty="0">
                <a:latin typeface="Times New Roman" panose="02020603050405020304" pitchFamily="18" charset="0"/>
                <a:cs typeface="Times New Roman" panose="02020603050405020304" pitchFamily="18" charset="0"/>
              </a:rPr>
              <a:t>Amores </a:t>
            </a:r>
            <a:r>
              <a:rPr lang="it-IT" dirty="0">
                <a:latin typeface="Times New Roman" panose="02020603050405020304" pitchFamily="18" charset="0"/>
                <a:cs typeface="Times New Roman" panose="02020603050405020304" pitchFamily="18" charset="0"/>
              </a:rPr>
              <a:t>I, 1, </a:t>
            </a:r>
            <a:r>
              <a:rPr lang="it-IT" dirty="0" err="1">
                <a:latin typeface="Times New Roman" panose="02020603050405020304" pitchFamily="18" charset="0"/>
                <a:cs typeface="Times New Roman" panose="02020603050405020304" pitchFamily="18" charset="0"/>
              </a:rPr>
              <a:t>vv</a:t>
            </a:r>
            <a:r>
              <a:rPr lang="it-IT" dirty="0">
                <a:latin typeface="Times New Roman" panose="02020603050405020304" pitchFamily="18" charset="0"/>
                <a:cs typeface="Times New Roman" panose="02020603050405020304" pitchFamily="18" charset="0"/>
              </a:rPr>
              <a:t>. 1-4</a:t>
            </a:r>
          </a:p>
        </p:txBody>
      </p:sp>
      <p:sp>
        <p:nvSpPr>
          <p:cNvPr id="3" name="Segnaposto contenuto 2">
            <a:extLst>
              <a:ext uri="{FF2B5EF4-FFF2-40B4-BE49-F238E27FC236}">
                <a16:creationId xmlns:a16="http://schemas.microsoft.com/office/drawing/2014/main" id="{B1A8F10F-FE57-9094-EB2A-FB879ED487DE}"/>
              </a:ext>
            </a:extLst>
          </p:cNvPr>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Arma gravi numero </a:t>
            </a:r>
            <a:r>
              <a:rPr lang="it-IT" dirty="0" err="1">
                <a:latin typeface="Times New Roman" panose="02020603050405020304" pitchFamily="18" charset="0"/>
                <a:cs typeface="Times New Roman" panose="02020603050405020304" pitchFamily="18" charset="0"/>
              </a:rPr>
              <a:t>violentaque</a:t>
            </a:r>
            <a:r>
              <a:rPr lang="it-IT" dirty="0">
                <a:latin typeface="Times New Roman" panose="02020603050405020304" pitchFamily="18" charset="0"/>
                <a:cs typeface="Times New Roman" panose="02020603050405020304" pitchFamily="18" charset="0"/>
              </a:rPr>
              <a:t> bella </a:t>
            </a:r>
            <a:r>
              <a:rPr lang="it-IT" dirty="0" err="1">
                <a:latin typeface="Times New Roman" panose="02020603050405020304" pitchFamily="18" charset="0"/>
                <a:cs typeface="Times New Roman" panose="02020603050405020304" pitchFamily="18" charset="0"/>
              </a:rPr>
              <a:t>parabam</a:t>
            </a:r>
            <a:r>
              <a:rPr lang="it-IT" dirty="0">
                <a:latin typeface="Times New Roman" panose="02020603050405020304" pitchFamily="18" charset="0"/>
                <a:cs typeface="Times New Roman" panose="02020603050405020304" pitchFamily="18" charset="0"/>
              </a:rPr>
              <a:t> </a:t>
            </a:r>
          </a:p>
          <a:p>
            <a:pPr marL="0" indent="0">
              <a:buNone/>
            </a:pPr>
            <a:r>
              <a:rPr lang="it-IT" dirty="0">
                <a:latin typeface="Times New Roman" panose="02020603050405020304" pitchFamily="18" charset="0"/>
                <a:cs typeface="Times New Roman" panose="02020603050405020304" pitchFamily="18" charset="0"/>
              </a:rPr>
              <a:t>	edere, materia conveniente </a:t>
            </a:r>
            <a:r>
              <a:rPr lang="it-IT" dirty="0" err="1">
                <a:latin typeface="Times New Roman" panose="02020603050405020304" pitchFamily="18" charset="0"/>
                <a:cs typeface="Times New Roman" panose="02020603050405020304" pitchFamily="18" charset="0"/>
              </a:rPr>
              <a:t>modis</a:t>
            </a:r>
            <a:r>
              <a:rPr lang="it-IT" dirty="0">
                <a:latin typeface="Times New Roman" panose="02020603050405020304" pitchFamily="18" charset="0"/>
                <a:cs typeface="Times New Roman" panose="02020603050405020304" pitchFamily="18" charset="0"/>
              </a:rPr>
              <a:t>. </a:t>
            </a:r>
          </a:p>
          <a:p>
            <a:pPr marL="0" indent="0">
              <a:buNone/>
            </a:pPr>
            <a:r>
              <a:rPr lang="it-IT" dirty="0">
                <a:latin typeface="Times New Roman" panose="02020603050405020304" pitchFamily="18" charset="0"/>
                <a:cs typeface="Times New Roman" panose="02020603050405020304" pitchFamily="18" charset="0"/>
              </a:rPr>
              <a:t>Par </a:t>
            </a:r>
            <a:r>
              <a:rPr lang="it-IT" dirty="0" err="1">
                <a:latin typeface="Times New Roman" panose="02020603050405020304" pitchFamily="18" charset="0"/>
                <a:cs typeface="Times New Roman" panose="02020603050405020304" pitchFamily="18" charset="0"/>
              </a:rPr>
              <a:t>erat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inferior</a:t>
            </a:r>
            <a:r>
              <a:rPr lang="it-IT" dirty="0">
                <a:latin typeface="Times New Roman" panose="02020603050405020304" pitchFamily="18" charset="0"/>
                <a:cs typeface="Times New Roman" panose="02020603050405020304" pitchFamily="18" charset="0"/>
              </a:rPr>
              <a:t> versus — </a:t>
            </a:r>
            <a:r>
              <a:rPr lang="it-IT" dirty="0" err="1">
                <a:latin typeface="Times New Roman" panose="02020603050405020304" pitchFamily="18" charset="0"/>
                <a:cs typeface="Times New Roman" panose="02020603050405020304" pitchFamily="18" charset="0"/>
              </a:rPr>
              <a:t>risisse</a:t>
            </a:r>
            <a:r>
              <a:rPr lang="it-IT" dirty="0">
                <a:latin typeface="Times New Roman" panose="02020603050405020304" pitchFamily="18" charset="0"/>
                <a:cs typeface="Times New Roman" panose="02020603050405020304" pitchFamily="18" charset="0"/>
              </a:rPr>
              <a:t> Cupido </a:t>
            </a:r>
          </a:p>
          <a:p>
            <a:pPr marL="0" indent="0">
              <a:buNone/>
            </a:pP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dicitur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atque</a:t>
            </a:r>
            <a:r>
              <a:rPr lang="it-IT" dirty="0">
                <a:latin typeface="Times New Roman" panose="02020603050405020304" pitchFamily="18" charset="0"/>
                <a:cs typeface="Times New Roman" panose="02020603050405020304" pitchFamily="18" charset="0"/>
              </a:rPr>
              <a:t> unum </a:t>
            </a:r>
            <a:r>
              <a:rPr lang="it-IT" dirty="0" err="1">
                <a:latin typeface="Times New Roman" panose="02020603050405020304" pitchFamily="18" charset="0"/>
                <a:cs typeface="Times New Roman" panose="02020603050405020304" pitchFamily="18" charset="0"/>
              </a:rPr>
              <a:t>surripuisse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pedem</a:t>
            </a:r>
            <a:r>
              <a:rPr lang="it-IT" dirty="0">
                <a:latin typeface="Times New Roman" panose="02020603050405020304" pitchFamily="18" charset="0"/>
                <a:cs typeface="Times New Roman" panose="02020603050405020304" pitchFamily="18" charset="0"/>
              </a:rPr>
              <a:t>. </a:t>
            </a:r>
          </a:p>
          <a:p>
            <a:pPr marL="0" indent="0">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a:latin typeface="Times New Roman" panose="02020603050405020304" pitchFamily="18" charset="0"/>
                <a:cs typeface="Times New Roman" panose="02020603050405020304" pitchFamily="18" charset="0"/>
              </a:rPr>
              <a:t>Io mi preparavo a declamare con un ritmo solenne le armi e le guerre violente, essendo la materia adatta al metro. Il secondo verso era uguale al primo: dicono che Cupido abbia riso e abbia sottratto un piede.</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1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6D26-4E5E-7CF1-9BEC-8916BDBDDD34}"/>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Ovidio, </a:t>
            </a:r>
            <a:r>
              <a:rPr lang="it-IT" i="1" dirty="0" err="1">
                <a:latin typeface="Times New Roman" panose="02020603050405020304" pitchFamily="18" charset="0"/>
                <a:cs typeface="Times New Roman" panose="02020603050405020304" pitchFamily="18" charset="0"/>
              </a:rPr>
              <a:t>Tristia</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I, 7, v. 11</a:t>
            </a:r>
          </a:p>
        </p:txBody>
      </p:sp>
      <p:sp>
        <p:nvSpPr>
          <p:cNvPr id="3" name="Segnaposto contenuto 2">
            <a:extLst>
              <a:ext uri="{FF2B5EF4-FFF2-40B4-BE49-F238E27FC236}">
                <a16:creationId xmlns:a16="http://schemas.microsoft.com/office/drawing/2014/main" id="{2CD1D212-AC69-ABA3-247E-50BDA6201E08}"/>
              </a:ext>
            </a:extLst>
          </p:cNvPr>
          <p:cNvSpPr>
            <a:spLocks noGrp="1"/>
          </p:cNvSpPr>
          <p:nvPr>
            <p:ph idx="1"/>
          </p:nvPr>
        </p:nvSpPr>
        <p:spPr/>
        <p:txBody>
          <a:bodyPr>
            <a:normAutofit/>
          </a:bodyPr>
          <a:lstStyle/>
          <a:p>
            <a:pPr marL="0" indent="0">
              <a:buNone/>
            </a:pPr>
            <a:r>
              <a:rPr lang="it-IT" sz="3200" dirty="0">
                <a:latin typeface="Times New Roman" panose="02020603050405020304" pitchFamily="18" charset="0"/>
                <a:cs typeface="Times New Roman" panose="02020603050405020304" pitchFamily="18" charset="0"/>
              </a:rPr>
              <a:t>grata tua est pietas, sed carmina </a:t>
            </a:r>
            <a:r>
              <a:rPr lang="it-IT" sz="3200" dirty="0" err="1">
                <a:latin typeface="Times New Roman" panose="02020603050405020304" pitchFamily="18" charset="0"/>
                <a:cs typeface="Times New Roman" panose="02020603050405020304" pitchFamily="18" charset="0"/>
              </a:rPr>
              <a:t>maior</a:t>
            </a:r>
            <a:r>
              <a:rPr lang="it-IT" sz="3200" dirty="0">
                <a:latin typeface="Times New Roman" panose="02020603050405020304" pitchFamily="18" charset="0"/>
                <a:cs typeface="Times New Roman" panose="02020603050405020304" pitchFamily="18" charset="0"/>
              </a:rPr>
              <a:t> imago</a:t>
            </a:r>
          </a:p>
          <a:p>
            <a:pPr marL="0" indent="0">
              <a:buNone/>
            </a:pP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sunt</a:t>
            </a:r>
            <a:r>
              <a:rPr lang="it-IT" sz="3200" dirty="0">
                <a:latin typeface="Times New Roman" panose="02020603050405020304" pitchFamily="18" charset="0"/>
                <a:cs typeface="Times New Roman" panose="02020603050405020304" pitchFamily="18" charset="0"/>
              </a:rPr>
              <a:t> mea, </a:t>
            </a:r>
            <a:r>
              <a:rPr lang="it-IT" sz="3200" dirty="0" err="1">
                <a:latin typeface="Times New Roman" panose="02020603050405020304" pitchFamily="18" charset="0"/>
                <a:cs typeface="Times New Roman" panose="02020603050405020304" pitchFamily="18" charset="0"/>
              </a:rPr>
              <a:t>quae</a:t>
            </a:r>
            <a:r>
              <a:rPr lang="it-IT" sz="3200" dirty="0">
                <a:latin typeface="Times New Roman" panose="02020603050405020304" pitchFamily="18" charset="0"/>
                <a:cs typeface="Times New Roman" panose="02020603050405020304" pitchFamily="18" charset="0"/>
              </a:rPr>
              <a:t> mando </a:t>
            </a:r>
            <a:r>
              <a:rPr lang="it-IT" sz="3200" dirty="0" err="1">
                <a:latin typeface="Times New Roman" panose="02020603050405020304" pitchFamily="18" charset="0"/>
                <a:cs typeface="Times New Roman" panose="02020603050405020304" pitchFamily="18" charset="0"/>
              </a:rPr>
              <a:t>qualiacumque</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legas</a:t>
            </a:r>
            <a:r>
              <a:rPr lang="it-IT" sz="3200" dirty="0">
                <a:latin typeface="Times New Roman" panose="02020603050405020304" pitchFamily="18" charset="0"/>
                <a:cs typeface="Times New Roman" panose="02020603050405020304" pitchFamily="18" charset="0"/>
              </a:rPr>
              <a:t>,</a:t>
            </a:r>
          </a:p>
          <a:p>
            <a:pPr marL="0" indent="0">
              <a:buNone/>
            </a:pPr>
            <a:r>
              <a:rPr lang="it-IT" sz="3200" dirty="0">
                <a:latin typeface="Times New Roman" panose="02020603050405020304" pitchFamily="18" charset="0"/>
                <a:cs typeface="Times New Roman" panose="02020603050405020304" pitchFamily="18" charset="0"/>
              </a:rPr>
              <a:t>carmina </a:t>
            </a:r>
            <a:r>
              <a:rPr lang="it-IT" sz="3200" dirty="0" err="1">
                <a:latin typeface="Times New Roman" panose="02020603050405020304" pitchFamily="18" charset="0"/>
                <a:cs typeface="Times New Roman" panose="02020603050405020304" pitchFamily="18" charset="0"/>
              </a:rPr>
              <a:t>mutatas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hominum</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dicentia</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formas</a:t>
            </a:r>
            <a:r>
              <a:rPr lang="it-IT" sz="3200" dirty="0">
                <a:latin typeface="Times New Roman" panose="02020603050405020304" pitchFamily="18" charset="0"/>
                <a:cs typeface="Times New Roman" panose="02020603050405020304" pitchFamily="18" charset="0"/>
              </a:rPr>
              <a:t>,</a:t>
            </a:r>
          </a:p>
          <a:p>
            <a:pPr marL="0" indent="0">
              <a:buNone/>
            </a:pP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infelix</a:t>
            </a:r>
            <a:r>
              <a:rPr lang="it-IT" sz="3200" dirty="0">
                <a:latin typeface="Times New Roman" panose="02020603050405020304" pitchFamily="18" charset="0"/>
                <a:cs typeface="Times New Roman" panose="02020603050405020304" pitchFamily="18" charset="0"/>
              </a:rPr>
              <a:t> domini </a:t>
            </a:r>
            <a:r>
              <a:rPr lang="it-IT" sz="3200" dirty="0" err="1">
                <a:latin typeface="Times New Roman" panose="02020603050405020304" pitchFamily="18" charset="0"/>
                <a:cs typeface="Times New Roman" panose="02020603050405020304" pitchFamily="18" charset="0"/>
              </a:rPr>
              <a:t>quod</a:t>
            </a:r>
            <a:r>
              <a:rPr lang="it-IT" sz="3200" dirty="0">
                <a:latin typeface="Times New Roman" panose="02020603050405020304" pitchFamily="18" charset="0"/>
                <a:cs typeface="Times New Roman" panose="02020603050405020304" pitchFamily="18" charset="0"/>
              </a:rPr>
              <a:t> fuga </a:t>
            </a:r>
            <a:r>
              <a:rPr lang="it-IT" sz="3200" dirty="0" err="1">
                <a:latin typeface="Times New Roman" panose="02020603050405020304" pitchFamily="18" charset="0"/>
                <a:cs typeface="Times New Roman" panose="02020603050405020304" pitchFamily="18" charset="0"/>
              </a:rPr>
              <a:t>rupit</a:t>
            </a:r>
            <a:r>
              <a:rPr lang="it-IT" sz="3200" dirty="0">
                <a:latin typeface="Times New Roman" panose="02020603050405020304" pitchFamily="18" charset="0"/>
                <a:cs typeface="Times New Roman" panose="02020603050405020304" pitchFamily="18" charset="0"/>
              </a:rPr>
              <a:t> opus.</a:t>
            </a:r>
          </a:p>
          <a:p>
            <a:pPr marL="0" indent="0">
              <a:buNone/>
            </a:pPr>
            <a:r>
              <a:rPr lang="it-IT" sz="3200" dirty="0" err="1">
                <a:latin typeface="Times New Roman" panose="02020603050405020304" pitchFamily="18" charset="0"/>
                <a:cs typeface="Times New Roman" panose="02020603050405020304" pitchFamily="18" charset="0"/>
              </a:rPr>
              <a:t>haec</a:t>
            </a:r>
            <a:r>
              <a:rPr lang="it-IT" sz="3200" dirty="0">
                <a:latin typeface="Times New Roman" panose="02020603050405020304" pitchFamily="18" charset="0"/>
                <a:cs typeface="Times New Roman" panose="02020603050405020304" pitchFamily="18" charset="0"/>
              </a:rPr>
              <a:t> ego </a:t>
            </a:r>
            <a:r>
              <a:rPr lang="it-IT" sz="3200" dirty="0" err="1">
                <a:latin typeface="Times New Roman" panose="02020603050405020304" pitchFamily="18" charset="0"/>
                <a:cs typeface="Times New Roman" panose="02020603050405020304" pitchFamily="18" charset="0"/>
              </a:rPr>
              <a:t>discedens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sicut</a:t>
            </a:r>
            <a:r>
              <a:rPr lang="it-IT" sz="3200" dirty="0">
                <a:latin typeface="Times New Roman" panose="02020603050405020304" pitchFamily="18" charset="0"/>
                <a:cs typeface="Times New Roman" panose="02020603050405020304" pitchFamily="18" charset="0"/>
              </a:rPr>
              <a:t> bene multa </a:t>
            </a:r>
            <a:r>
              <a:rPr lang="it-IT" sz="3200" dirty="0" err="1">
                <a:latin typeface="Times New Roman" panose="02020603050405020304" pitchFamily="18" charset="0"/>
                <a:cs typeface="Times New Roman" panose="02020603050405020304" pitchFamily="18" charset="0"/>
              </a:rPr>
              <a:t>meorum</a:t>
            </a:r>
            <a:r>
              <a:rPr lang="it-IT" sz="3200" dirty="0">
                <a:latin typeface="Times New Roman" panose="02020603050405020304" pitchFamily="18" charset="0"/>
                <a:cs typeface="Times New Roman" panose="02020603050405020304" pitchFamily="18" charset="0"/>
              </a:rPr>
              <a:t>,</a:t>
            </a:r>
          </a:p>
          <a:p>
            <a:pPr marL="0" indent="0">
              <a:buNone/>
            </a:pPr>
            <a:r>
              <a:rPr lang="it-IT" sz="3200" dirty="0">
                <a:latin typeface="Times New Roman" panose="02020603050405020304" pitchFamily="18" charset="0"/>
                <a:cs typeface="Times New Roman" panose="02020603050405020304" pitchFamily="18" charset="0"/>
              </a:rPr>
              <a:t>     ipse mea </a:t>
            </a:r>
            <a:r>
              <a:rPr lang="it-IT" sz="3200" dirty="0" err="1">
                <a:latin typeface="Times New Roman" panose="02020603050405020304" pitchFamily="18" charset="0"/>
                <a:cs typeface="Times New Roman" panose="02020603050405020304" pitchFamily="18" charset="0"/>
              </a:rPr>
              <a:t>posui</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maestus</a:t>
            </a:r>
            <a:r>
              <a:rPr lang="it-IT" sz="3200" dirty="0">
                <a:latin typeface="Times New Roman" panose="02020603050405020304" pitchFamily="18" charset="0"/>
                <a:cs typeface="Times New Roman" panose="02020603050405020304" pitchFamily="18" charset="0"/>
              </a:rPr>
              <a:t> in </a:t>
            </a:r>
            <a:r>
              <a:rPr lang="it-IT" sz="3200" dirty="0" err="1">
                <a:latin typeface="Times New Roman" panose="02020603050405020304" pitchFamily="18" charset="0"/>
                <a:cs typeface="Times New Roman" panose="02020603050405020304" pitchFamily="18" charset="0"/>
              </a:rPr>
              <a:t>igne</a:t>
            </a:r>
            <a:r>
              <a:rPr lang="it-IT" sz="3200" dirty="0">
                <a:latin typeface="Times New Roman" panose="02020603050405020304" pitchFamily="18" charset="0"/>
                <a:cs typeface="Times New Roman" panose="02020603050405020304" pitchFamily="18" charset="0"/>
              </a:rPr>
              <a:t> manu.</a:t>
            </a:r>
          </a:p>
        </p:txBody>
      </p:sp>
    </p:spTree>
    <p:extLst>
      <p:ext uri="{BB962C8B-B14F-4D97-AF65-F5344CB8AC3E}">
        <p14:creationId xmlns:p14="http://schemas.microsoft.com/office/powerpoint/2010/main" val="11247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8CBEB4A-CC93-8C49-AB54-84D8573B33CF}"/>
              </a:ext>
            </a:extLst>
          </p:cNvPr>
          <p:cNvSpPr>
            <a:spLocks noGrp="1"/>
          </p:cNvSpPr>
          <p:nvPr>
            <p:ph idx="1"/>
          </p:nvPr>
        </p:nvSpPr>
        <p:spPr>
          <a:xfrm>
            <a:off x="838200" y="447041"/>
            <a:ext cx="10515600" cy="5729922"/>
          </a:xfrm>
        </p:spPr>
        <p:txBody>
          <a:bodyPr>
            <a:normAutofit/>
          </a:bodyPr>
          <a:lstStyle/>
          <a:p>
            <a:pPr marL="0" indent="0" algn="just">
              <a:lnSpc>
                <a:spcPct val="100000"/>
              </a:lnSpc>
              <a:buNone/>
            </a:pPr>
            <a:r>
              <a:rPr lang="it-IT" sz="3200" dirty="0">
                <a:latin typeface="Times New Roman" panose="02020603050405020304" pitchFamily="18" charset="0"/>
                <a:cs typeface="Times New Roman" panose="02020603050405020304" pitchFamily="18" charset="0"/>
              </a:rPr>
              <a:t>Mi è gradita la tua devozione, ma un più grande ritratto sono i miei carmi che ti raccomando di leggere quali essi siano, i canti che raccontano le mutate forme degli uomini, sfortunata opera interrotta dall'esilio dell'autore. Partendo, io stesso nel mio sconforto gettai questi carmi, come pure molti altri, nel fuoco con le mie mani.</a:t>
            </a:r>
          </a:p>
        </p:txBody>
      </p:sp>
    </p:spTree>
    <p:extLst>
      <p:ext uri="{BB962C8B-B14F-4D97-AF65-F5344CB8AC3E}">
        <p14:creationId xmlns:p14="http://schemas.microsoft.com/office/powerpoint/2010/main" val="353561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856D722-5EF1-CA3D-04F9-B0E0899E56B0}"/>
              </a:ext>
            </a:extLst>
          </p:cNvPr>
          <p:cNvSpPr>
            <a:spLocks noGrp="1"/>
          </p:cNvSpPr>
          <p:nvPr>
            <p:ph idx="1"/>
          </p:nvPr>
        </p:nvSpPr>
        <p:spPr>
          <a:xfrm>
            <a:off x="838200" y="314960"/>
            <a:ext cx="10515600" cy="5862003"/>
          </a:xfrm>
        </p:spPr>
        <p:txBody>
          <a:bodyPr/>
          <a:lstStyle/>
          <a:p>
            <a:pPr marL="0" indent="0">
              <a:buNone/>
            </a:pPr>
            <a:r>
              <a:rPr lang="it-IT" dirty="0">
                <a:latin typeface="Times New Roman" panose="02020603050405020304" pitchFamily="18" charset="0"/>
                <a:cs typeface="Times New Roman" panose="02020603050405020304" pitchFamily="18" charset="0"/>
              </a:rPr>
              <a:t>[…] sic ego non </a:t>
            </a:r>
            <a:r>
              <a:rPr lang="it-IT" dirty="0" err="1">
                <a:latin typeface="Times New Roman" panose="02020603050405020304" pitchFamily="18" charset="0"/>
                <a:cs typeface="Times New Roman" panose="02020603050405020304" pitchFamily="18" charset="0"/>
              </a:rPr>
              <a:t>meritos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mecum</a:t>
            </a:r>
            <a:r>
              <a:rPr lang="it-IT" dirty="0">
                <a:latin typeface="Times New Roman" panose="02020603050405020304" pitchFamily="18" charset="0"/>
                <a:cs typeface="Times New Roman" panose="02020603050405020304" pitchFamily="18" charset="0"/>
              </a:rPr>
              <a:t> peritura </a:t>
            </a:r>
            <a:r>
              <a:rPr lang="it-IT" dirty="0" err="1">
                <a:latin typeface="Times New Roman" panose="02020603050405020304" pitchFamily="18" charset="0"/>
                <a:cs typeface="Times New Roman" panose="02020603050405020304" pitchFamily="18" charset="0"/>
              </a:rPr>
              <a:t>libellos</a:t>
            </a: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imposui</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rapidis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uiscera</a:t>
            </a:r>
            <a:r>
              <a:rPr lang="it-IT" dirty="0">
                <a:latin typeface="Times New Roman" panose="02020603050405020304" pitchFamily="18" charset="0"/>
                <a:cs typeface="Times New Roman" panose="02020603050405020304" pitchFamily="18" charset="0"/>
              </a:rPr>
              <a:t> nostra </a:t>
            </a:r>
            <a:r>
              <a:rPr lang="it-IT" dirty="0" err="1">
                <a:latin typeface="Times New Roman" panose="02020603050405020304" pitchFamily="18" charset="0"/>
                <a:cs typeface="Times New Roman" panose="02020603050405020304" pitchFamily="18" charset="0"/>
              </a:rPr>
              <a:t>rogis</a:t>
            </a:r>
            <a:r>
              <a:rPr lang="it-IT" dirty="0">
                <a:latin typeface="Times New Roman" panose="02020603050405020304" pitchFamily="18" charset="0"/>
                <a:cs typeface="Times New Roman" panose="02020603050405020304" pitchFamily="18" charset="0"/>
              </a:rPr>
              <a:t>:</a:t>
            </a:r>
          </a:p>
          <a:p>
            <a:pPr marL="0" indent="0">
              <a:buNone/>
            </a:pPr>
            <a:r>
              <a:rPr lang="it-IT" dirty="0" err="1">
                <a:latin typeface="Times New Roman" panose="02020603050405020304" pitchFamily="18" charset="0"/>
                <a:cs typeface="Times New Roman" panose="02020603050405020304" pitchFamily="18" charset="0"/>
              </a:rPr>
              <a:t>uel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quod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eram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Musas</a:t>
            </a:r>
            <a:r>
              <a:rPr lang="it-IT" dirty="0">
                <a:latin typeface="Times New Roman" panose="02020603050405020304" pitchFamily="18" charset="0"/>
                <a:cs typeface="Times New Roman" panose="02020603050405020304" pitchFamily="18" charset="0"/>
              </a:rPr>
              <a:t>, ut </a:t>
            </a:r>
            <a:r>
              <a:rPr lang="it-IT" dirty="0" err="1">
                <a:latin typeface="Times New Roman" panose="02020603050405020304" pitchFamily="18" charset="0"/>
                <a:cs typeface="Times New Roman" panose="02020603050405020304" pitchFamily="18" charset="0"/>
              </a:rPr>
              <a:t>crimina</a:t>
            </a:r>
            <a:r>
              <a:rPr lang="it-IT" dirty="0">
                <a:latin typeface="Times New Roman" panose="02020603050405020304" pitchFamily="18" charset="0"/>
                <a:cs typeface="Times New Roman" panose="02020603050405020304" pitchFamily="18" charset="0"/>
              </a:rPr>
              <a:t> nostra, </a:t>
            </a:r>
            <a:r>
              <a:rPr lang="it-IT" dirty="0" err="1">
                <a:latin typeface="Times New Roman" panose="02020603050405020304" pitchFamily="18" charset="0"/>
                <a:cs typeface="Times New Roman" panose="02020603050405020304" pitchFamily="18" charset="0"/>
              </a:rPr>
              <a:t>perosus</a:t>
            </a:r>
            <a:r>
              <a:rPr lang="it-IT" dirty="0">
                <a:latin typeface="Times New Roman" panose="02020603050405020304" pitchFamily="18" charset="0"/>
                <a:cs typeface="Times New Roman" panose="02020603050405020304" pitchFamily="18" charset="0"/>
              </a:rPr>
              <a:t>,</a:t>
            </a:r>
          </a:p>
          <a:p>
            <a:pPr marL="0" indent="0">
              <a:buNone/>
            </a:pP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uel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quod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adhuc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crescens</a:t>
            </a:r>
            <a:r>
              <a:rPr lang="it-IT" dirty="0">
                <a:latin typeface="Times New Roman" panose="02020603050405020304" pitchFamily="18" charset="0"/>
                <a:cs typeface="Times New Roman" panose="02020603050405020304" pitchFamily="18" charset="0"/>
              </a:rPr>
              <a:t> et rude </a:t>
            </a:r>
            <a:r>
              <a:rPr lang="it-IT" dirty="0" err="1">
                <a:latin typeface="Times New Roman" panose="02020603050405020304" pitchFamily="18" charset="0"/>
                <a:cs typeface="Times New Roman" panose="02020603050405020304" pitchFamily="18" charset="0"/>
              </a:rPr>
              <a:t>carmen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erat</a:t>
            </a:r>
            <a:r>
              <a:rPr lang="it-IT" dirty="0">
                <a:latin typeface="Times New Roman" panose="02020603050405020304" pitchFamily="18" charset="0"/>
                <a:cs typeface="Times New Roman" panose="02020603050405020304" pitchFamily="18" charset="0"/>
              </a:rPr>
              <a:t>.</a:t>
            </a:r>
          </a:p>
          <a:p>
            <a:pPr marL="0" indent="0">
              <a:buNone/>
            </a:pPr>
            <a:r>
              <a:rPr lang="it-IT" dirty="0" err="1">
                <a:latin typeface="Times New Roman" panose="02020603050405020304" pitchFamily="18" charset="0"/>
                <a:cs typeface="Times New Roman" panose="02020603050405020304" pitchFamily="18" charset="0"/>
              </a:rPr>
              <a:t>quae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quoniam</a:t>
            </a:r>
            <a:r>
              <a:rPr lang="it-IT" dirty="0">
                <a:latin typeface="Times New Roman" panose="02020603050405020304" pitchFamily="18" charset="0"/>
                <a:cs typeface="Times New Roman" panose="02020603050405020304" pitchFamily="18" charset="0"/>
              </a:rPr>
              <a:t> non </a:t>
            </a:r>
            <a:r>
              <a:rPr lang="it-IT" dirty="0" err="1">
                <a:latin typeface="Times New Roman" panose="02020603050405020304" pitchFamily="18" charset="0"/>
                <a:cs typeface="Times New Roman" panose="02020603050405020304" pitchFamily="18" charset="0"/>
              </a:rPr>
              <a:t>sunt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penitus</a:t>
            </a:r>
            <a:r>
              <a:rPr lang="it-IT" dirty="0">
                <a:latin typeface="Times New Roman" panose="02020603050405020304" pitchFamily="18" charset="0"/>
                <a:cs typeface="Times New Roman" panose="02020603050405020304" pitchFamily="18" charset="0"/>
              </a:rPr>
              <a:t> sublata, sed </a:t>
            </a:r>
            <a:r>
              <a:rPr lang="it-IT" dirty="0" err="1">
                <a:latin typeface="Times New Roman" panose="02020603050405020304" pitchFamily="18" charset="0"/>
                <a:cs typeface="Times New Roman" panose="02020603050405020304" pitchFamily="18" charset="0"/>
              </a:rPr>
              <a:t>extant</a:t>
            </a: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(pluribus </a:t>
            </a:r>
            <a:r>
              <a:rPr lang="it-IT" dirty="0" err="1">
                <a:latin typeface="Times New Roman" panose="02020603050405020304" pitchFamily="18" charset="0"/>
                <a:cs typeface="Times New Roman" panose="02020603050405020304" pitchFamily="18" charset="0"/>
              </a:rPr>
              <a:t>exemplis</a:t>
            </a:r>
            <a:r>
              <a:rPr lang="it-IT" dirty="0">
                <a:latin typeface="Times New Roman" panose="02020603050405020304" pitchFamily="18" charset="0"/>
                <a:cs typeface="Times New Roman" panose="02020603050405020304" pitchFamily="18" charset="0"/>
              </a:rPr>
              <a:t> scripta </a:t>
            </a:r>
            <a:r>
              <a:rPr lang="it-IT" dirty="0" err="1">
                <a:latin typeface="Times New Roman" panose="02020603050405020304" pitchFamily="18" charset="0"/>
                <a:cs typeface="Times New Roman" panose="02020603050405020304" pitchFamily="18" charset="0"/>
              </a:rPr>
              <a:t>fuisse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reor</a:t>
            </a:r>
            <a:r>
              <a:rPr lang="it-IT" dirty="0">
                <a:latin typeface="Times New Roman" panose="02020603050405020304" pitchFamily="18" charset="0"/>
                <a:cs typeface="Times New Roman" panose="02020603050405020304" pitchFamily="18" charset="0"/>
              </a:rPr>
              <a:t>),</a:t>
            </a:r>
          </a:p>
          <a:p>
            <a:pPr marL="0" indent="0">
              <a:buNone/>
            </a:pPr>
            <a:r>
              <a:rPr lang="it-IT" dirty="0">
                <a:latin typeface="Times New Roman" panose="02020603050405020304" pitchFamily="18" charset="0"/>
                <a:cs typeface="Times New Roman" panose="02020603050405020304" pitchFamily="18" charset="0"/>
              </a:rPr>
              <a:t>nunc </a:t>
            </a:r>
            <a:r>
              <a:rPr lang="it-IT" dirty="0" err="1">
                <a:latin typeface="Times New Roman" panose="02020603050405020304" pitchFamily="18" charset="0"/>
                <a:cs typeface="Times New Roman" panose="02020603050405020304" pitchFamily="18" charset="0"/>
              </a:rPr>
              <a:t>precor</a:t>
            </a:r>
            <a:r>
              <a:rPr lang="it-IT" dirty="0">
                <a:latin typeface="Times New Roman" panose="02020603050405020304" pitchFamily="18" charset="0"/>
                <a:cs typeface="Times New Roman" panose="02020603050405020304" pitchFamily="18" charset="0"/>
              </a:rPr>
              <a:t> ut </a:t>
            </a:r>
            <a:r>
              <a:rPr lang="it-IT" dirty="0" err="1">
                <a:latin typeface="Times New Roman" panose="02020603050405020304" pitchFamily="18" charset="0"/>
                <a:cs typeface="Times New Roman" panose="02020603050405020304" pitchFamily="18" charset="0"/>
              </a:rPr>
              <a:t>uiuant</a:t>
            </a:r>
            <a:r>
              <a:rPr lang="it-IT" dirty="0">
                <a:latin typeface="Times New Roman" panose="02020603050405020304" pitchFamily="18" charset="0"/>
                <a:cs typeface="Times New Roman" panose="02020603050405020304" pitchFamily="18" charset="0"/>
              </a:rPr>
              <a:t> et non </a:t>
            </a:r>
            <a:r>
              <a:rPr lang="it-IT" dirty="0" err="1">
                <a:latin typeface="Times New Roman" panose="02020603050405020304" pitchFamily="18" charset="0"/>
                <a:cs typeface="Times New Roman" panose="02020603050405020304" pitchFamily="18" charset="0"/>
              </a:rPr>
              <a:t>ignaua</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legentem</a:t>
            </a: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otia </a:t>
            </a:r>
            <a:r>
              <a:rPr lang="it-IT" dirty="0" err="1">
                <a:latin typeface="Times New Roman" panose="02020603050405020304" pitchFamily="18" charset="0"/>
                <a:cs typeface="Times New Roman" panose="02020603050405020304" pitchFamily="18" charset="0"/>
              </a:rPr>
              <a:t>delectent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admoneantque</a:t>
            </a:r>
            <a:r>
              <a:rPr lang="it-IT" dirty="0">
                <a:latin typeface="Times New Roman" panose="02020603050405020304" pitchFamily="18" charset="0"/>
                <a:cs typeface="Times New Roman" panose="02020603050405020304" pitchFamily="18" charset="0"/>
              </a:rPr>
              <a:t> mei.</a:t>
            </a:r>
          </a:p>
        </p:txBody>
      </p:sp>
    </p:spTree>
    <p:extLst>
      <p:ext uri="{BB962C8B-B14F-4D97-AF65-F5344CB8AC3E}">
        <p14:creationId xmlns:p14="http://schemas.microsoft.com/office/powerpoint/2010/main" val="2494216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30F5AD-811A-B3B6-4B02-E72EE186834C}"/>
              </a:ext>
            </a:extLst>
          </p:cNvPr>
          <p:cNvSpPr>
            <a:spLocks noGrp="1"/>
          </p:cNvSpPr>
          <p:nvPr>
            <p:ph idx="1"/>
          </p:nvPr>
        </p:nvSpPr>
        <p:spPr>
          <a:xfrm>
            <a:off x="838200" y="416560"/>
            <a:ext cx="10515600" cy="5760403"/>
          </a:xfrm>
        </p:spPr>
        <p:txBody>
          <a:bodyPr>
            <a:normAutofit/>
          </a:bodyPr>
          <a:lstStyle/>
          <a:p>
            <a:pPr marL="0" indent="0" algn="just">
              <a:buNone/>
            </a:pPr>
            <a:r>
              <a:rPr lang="it-IT" sz="3200" dirty="0">
                <a:latin typeface="Times New Roman" panose="02020603050405020304" pitchFamily="18" charset="0"/>
                <a:cs typeface="Times New Roman" panose="02020603050405020304" pitchFamily="18" charset="0"/>
              </a:rPr>
              <a:t>[…] così io posi sul rogo divoratore quei libri che non lo meritavano, le mie proprie viscere, perché perissero con me, sia perché presi in odio le Muse, come i miei crimini, sia perché quel poema era ancora adolescente e imperfetto. Ma poiché quei versi non sono stati totalmente distrutti, ma sopravvivono (penso che fossero scritti in molti esemplari) ora prego che vivano e, frutto di ozi non ignavi, dilettino il lettore e a lui mi rammentino.</a:t>
            </a:r>
          </a:p>
        </p:txBody>
      </p:sp>
    </p:spTree>
    <p:extLst>
      <p:ext uri="{BB962C8B-B14F-4D97-AF65-F5344CB8AC3E}">
        <p14:creationId xmlns:p14="http://schemas.microsoft.com/office/powerpoint/2010/main" val="3963555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A92C75-9187-1171-F640-50C28C983900}"/>
              </a:ext>
            </a:extLst>
          </p:cNvPr>
          <p:cNvSpPr>
            <a:spLocks noGrp="1"/>
          </p:cNvSpPr>
          <p:nvPr>
            <p:ph idx="1"/>
          </p:nvPr>
        </p:nvSpPr>
        <p:spPr>
          <a:xfrm>
            <a:off x="838200" y="254000"/>
            <a:ext cx="10515600" cy="5922963"/>
          </a:xfrm>
        </p:spPr>
        <p:txBody>
          <a:bodyPr>
            <a:normAutofit/>
          </a:bodyPr>
          <a:lstStyle/>
          <a:p>
            <a:pPr marL="0" indent="0">
              <a:buNone/>
            </a:pP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hos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quoque</a:t>
            </a:r>
            <a:r>
              <a:rPr lang="it-IT" sz="3200" dirty="0">
                <a:latin typeface="Times New Roman" panose="02020603050405020304" pitchFamily="18" charset="0"/>
                <a:cs typeface="Times New Roman" panose="02020603050405020304" pitchFamily="18" charset="0"/>
              </a:rPr>
              <a:t> sex </a:t>
            </a:r>
            <a:r>
              <a:rPr lang="it-IT" sz="3200" dirty="0" err="1">
                <a:latin typeface="Times New Roman" panose="02020603050405020304" pitchFamily="18" charset="0"/>
                <a:cs typeface="Times New Roman" panose="02020603050405020304" pitchFamily="18" charset="0"/>
              </a:rPr>
              <a:t>uersus</a:t>
            </a:r>
            <a:r>
              <a:rPr lang="it-IT" sz="3200" dirty="0">
                <a:latin typeface="Times New Roman" panose="02020603050405020304" pitchFamily="18" charset="0"/>
                <a:cs typeface="Times New Roman" panose="02020603050405020304" pitchFamily="18" charset="0"/>
              </a:rPr>
              <a:t>, in prima fronte libelli</a:t>
            </a:r>
          </a:p>
          <a:p>
            <a:pPr marL="0" indent="0">
              <a:buNone/>
            </a:pPr>
            <a:r>
              <a:rPr lang="it-IT" sz="3200" dirty="0">
                <a:latin typeface="Times New Roman" panose="02020603050405020304" pitchFamily="18" charset="0"/>
                <a:cs typeface="Times New Roman" panose="02020603050405020304" pitchFamily="18" charset="0"/>
              </a:rPr>
              <a:t>     si </a:t>
            </a:r>
            <a:r>
              <a:rPr lang="it-IT" sz="3200" dirty="0" err="1">
                <a:latin typeface="Times New Roman" panose="02020603050405020304" pitchFamily="18" charset="0"/>
                <a:cs typeface="Times New Roman" panose="02020603050405020304" pitchFamily="18" charset="0"/>
              </a:rPr>
              <a:t>praeponendos</a:t>
            </a:r>
            <a:r>
              <a:rPr lang="it-IT" sz="3200" dirty="0">
                <a:latin typeface="Times New Roman" panose="02020603050405020304" pitchFamily="18" charset="0"/>
                <a:cs typeface="Times New Roman" panose="02020603050405020304" pitchFamily="18" charset="0"/>
              </a:rPr>
              <a:t> esse </a:t>
            </a:r>
            <a:r>
              <a:rPr lang="it-IT" sz="3200" dirty="0" err="1">
                <a:latin typeface="Times New Roman" panose="02020603050405020304" pitchFamily="18" charset="0"/>
                <a:cs typeface="Times New Roman" panose="02020603050405020304" pitchFamily="18" charset="0"/>
              </a:rPr>
              <a:t>putabis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habe</a:t>
            </a:r>
            <a:r>
              <a:rPr lang="it-IT" sz="3200" dirty="0">
                <a:latin typeface="Times New Roman" panose="02020603050405020304" pitchFamily="18" charset="0"/>
                <a:cs typeface="Times New Roman" panose="02020603050405020304" pitchFamily="18" charset="0"/>
              </a:rPr>
              <a:t>:</a:t>
            </a:r>
          </a:p>
          <a:p>
            <a:pPr marL="0" indent="0">
              <a:buNone/>
            </a:pPr>
            <a:r>
              <a:rPr lang="it-IT" sz="3200" dirty="0">
                <a:latin typeface="Times New Roman" panose="02020603050405020304" pitchFamily="18" charset="0"/>
                <a:cs typeface="Times New Roman" panose="02020603050405020304" pitchFamily="18" charset="0"/>
              </a:rPr>
              <a:t>'orba parente suo </a:t>
            </a:r>
            <a:r>
              <a:rPr lang="it-IT" sz="3200" dirty="0" err="1">
                <a:latin typeface="Times New Roman" panose="02020603050405020304" pitchFamily="18" charset="0"/>
                <a:cs typeface="Times New Roman" panose="02020603050405020304" pitchFamily="18" charset="0"/>
              </a:rPr>
              <a:t>quicumque</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uolumina</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tangis</a:t>
            </a:r>
            <a:r>
              <a:rPr lang="it-IT" sz="3200" dirty="0">
                <a:latin typeface="Times New Roman" panose="02020603050405020304" pitchFamily="18" charset="0"/>
                <a:cs typeface="Times New Roman" panose="02020603050405020304" pitchFamily="18" charset="0"/>
              </a:rPr>
              <a:t>,</a:t>
            </a:r>
          </a:p>
          <a:p>
            <a:pPr marL="0" indent="0">
              <a:buNone/>
            </a:pP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his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saltem</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uestra</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detur</a:t>
            </a:r>
            <a:r>
              <a:rPr lang="it-IT" sz="3200" dirty="0">
                <a:latin typeface="Times New Roman" panose="02020603050405020304" pitchFamily="18" charset="0"/>
                <a:cs typeface="Times New Roman" panose="02020603050405020304" pitchFamily="18" charset="0"/>
              </a:rPr>
              <a:t> in urbe locus.</a:t>
            </a:r>
          </a:p>
          <a:p>
            <a:pPr marL="0" indent="0">
              <a:buNone/>
            </a:pPr>
            <a:r>
              <a:rPr lang="it-IT" sz="3200" dirty="0" err="1">
                <a:latin typeface="Times New Roman" panose="02020603050405020304" pitchFamily="18" charset="0"/>
                <a:cs typeface="Times New Roman" panose="02020603050405020304" pitchFamily="18" charset="0"/>
              </a:rPr>
              <a:t>quoque</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magis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faueas</a:t>
            </a:r>
            <a:r>
              <a:rPr lang="it-IT" sz="3200" dirty="0">
                <a:latin typeface="Times New Roman" panose="02020603050405020304" pitchFamily="18" charset="0"/>
                <a:cs typeface="Times New Roman" panose="02020603050405020304" pitchFamily="18" charset="0"/>
              </a:rPr>
              <a:t>, non </a:t>
            </a:r>
            <a:r>
              <a:rPr lang="it-IT" sz="3200" dirty="0" err="1">
                <a:latin typeface="Times New Roman" panose="02020603050405020304" pitchFamily="18" charset="0"/>
                <a:cs typeface="Times New Roman" panose="02020603050405020304" pitchFamily="18" charset="0"/>
              </a:rPr>
              <a:t>haec</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sunt</a:t>
            </a:r>
            <a:r>
              <a:rPr lang="it-IT" sz="3200" dirty="0">
                <a:latin typeface="Times New Roman" panose="02020603050405020304" pitchFamily="18" charset="0"/>
                <a:cs typeface="Times New Roman" panose="02020603050405020304" pitchFamily="18" charset="0"/>
              </a:rPr>
              <a:t> edita ab ipso,</a:t>
            </a:r>
          </a:p>
          <a:p>
            <a:pPr marL="0" indent="0">
              <a:buNone/>
            </a:pPr>
            <a:r>
              <a:rPr lang="it-IT" sz="3200" dirty="0">
                <a:latin typeface="Times New Roman" panose="02020603050405020304" pitchFamily="18" charset="0"/>
                <a:cs typeface="Times New Roman" panose="02020603050405020304" pitchFamily="18" charset="0"/>
              </a:rPr>
              <a:t>     sed quasi de domini funere </a:t>
            </a:r>
            <a:r>
              <a:rPr lang="it-IT" sz="3200" dirty="0" err="1">
                <a:latin typeface="Times New Roman" panose="02020603050405020304" pitchFamily="18" charset="0"/>
                <a:cs typeface="Times New Roman" panose="02020603050405020304" pitchFamily="18" charset="0"/>
              </a:rPr>
              <a:t>rapta</a:t>
            </a:r>
            <a:r>
              <a:rPr lang="it-IT" sz="3200" dirty="0">
                <a:latin typeface="Times New Roman" panose="02020603050405020304" pitchFamily="18" charset="0"/>
                <a:cs typeface="Times New Roman" panose="02020603050405020304" pitchFamily="18" charset="0"/>
              </a:rPr>
              <a:t> sui.</a:t>
            </a:r>
          </a:p>
          <a:p>
            <a:pPr marL="0" indent="0">
              <a:buNone/>
            </a:pPr>
            <a:r>
              <a:rPr lang="it-IT" sz="3200" dirty="0" err="1">
                <a:latin typeface="Times New Roman" panose="02020603050405020304" pitchFamily="18" charset="0"/>
                <a:cs typeface="Times New Roman" panose="02020603050405020304" pitchFamily="18" charset="0"/>
              </a:rPr>
              <a:t>quicquid</a:t>
            </a:r>
            <a:r>
              <a:rPr lang="it-IT" sz="3200" dirty="0">
                <a:latin typeface="Times New Roman" panose="02020603050405020304" pitchFamily="18" charset="0"/>
                <a:cs typeface="Times New Roman" panose="02020603050405020304" pitchFamily="18" charset="0"/>
              </a:rPr>
              <a:t> in </a:t>
            </a:r>
            <a:r>
              <a:rPr lang="it-IT" sz="3200" dirty="0" err="1">
                <a:latin typeface="Times New Roman" panose="02020603050405020304" pitchFamily="18" charset="0"/>
                <a:cs typeface="Times New Roman" panose="02020603050405020304" pitchFamily="18" charset="0"/>
              </a:rPr>
              <a:t>his</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igitur</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uitii</a:t>
            </a:r>
            <a:r>
              <a:rPr lang="it-IT" sz="3200" dirty="0">
                <a:latin typeface="Times New Roman" panose="02020603050405020304" pitchFamily="18" charset="0"/>
                <a:cs typeface="Times New Roman" panose="02020603050405020304" pitchFamily="18" charset="0"/>
              </a:rPr>
              <a:t> rude </a:t>
            </a:r>
            <a:r>
              <a:rPr lang="it-IT" sz="3200" dirty="0" err="1">
                <a:latin typeface="Times New Roman" panose="02020603050405020304" pitchFamily="18" charset="0"/>
                <a:cs typeface="Times New Roman" panose="02020603050405020304" pitchFamily="18" charset="0"/>
              </a:rPr>
              <a:t>carmen</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habebit</a:t>
            </a:r>
            <a:r>
              <a:rPr lang="it-IT" sz="3200" dirty="0">
                <a:latin typeface="Times New Roman" panose="02020603050405020304" pitchFamily="18" charset="0"/>
                <a:cs typeface="Times New Roman" panose="02020603050405020304" pitchFamily="18" charset="0"/>
              </a:rPr>
              <a:t>,</a:t>
            </a:r>
          </a:p>
          <a:p>
            <a:pPr marL="0" indent="0">
              <a:buNone/>
            </a:pP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emendaturus</a:t>
            </a:r>
            <a:r>
              <a:rPr lang="it-IT" sz="3200" dirty="0">
                <a:latin typeface="Times New Roman" panose="02020603050405020304" pitchFamily="18" charset="0"/>
                <a:cs typeface="Times New Roman" panose="02020603050405020304" pitchFamily="18" charset="0"/>
              </a:rPr>
              <a:t>, si </a:t>
            </a:r>
            <a:r>
              <a:rPr lang="it-IT" sz="3200" dirty="0" err="1">
                <a:latin typeface="Times New Roman" panose="02020603050405020304" pitchFamily="18" charset="0"/>
                <a:cs typeface="Times New Roman" panose="02020603050405020304" pitchFamily="18" charset="0"/>
              </a:rPr>
              <a:t>licuisset</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eram</a:t>
            </a:r>
            <a:r>
              <a:rPr lang="it-IT"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03863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33313B9-54EA-04EC-FA49-C676BE75FCEA}"/>
              </a:ext>
            </a:extLst>
          </p:cNvPr>
          <p:cNvSpPr>
            <a:spLocks noGrp="1"/>
          </p:cNvSpPr>
          <p:nvPr>
            <p:ph idx="1"/>
          </p:nvPr>
        </p:nvSpPr>
        <p:spPr>
          <a:xfrm>
            <a:off x="838200" y="447040"/>
            <a:ext cx="10515600" cy="5729923"/>
          </a:xfrm>
        </p:spPr>
        <p:txBody>
          <a:bodyPr>
            <a:normAutofit/>
          </a:bodyPr>
          <a:lstStyle/>
          <a:p>
            <a:pPr marL="0" indent="0" algn="just">
              <a:buNone/>
            </a:pPr>
            <a:r>
              <a:rPr lang="it-IT" sz="3200" dirty="0">
                <a:latin typeface="Times New Roman" panose="02020603050405020304" pitchFamily="18" charset="0"/>
                <a:cs typeface="Times New Roman" panose="02020603050405020304" pitchFamily="18" charset="0"/>
              </a:rPr>
              <a:t>Eccoti ancora questi sei versi, se li ritieni degni di essere anteposti sul frontespizio del libro: «Chiunque tu sia che tocchi quest'opera orfana del padre, almeno a lei sia dato asilo nella vostra città; e perché tu le sia più benevolo, sappi che non fu pubblicata dall'autore, ma quasi strappata al suo funerale. Qualunque difetto perciò avrà il grezzo poema, lo avrei emendato, se mi fosse stato consentito.»</a:t>
            </a:r>
          </a:p>
        </p:txBody>
      </p:sp>
    </p:spTree>
    <p:extLst>
      <p:ext uri="{BB962C8B-B14F-4D97-AF65-F5344CB8AC3E}">
        <p14:creationId xmlns:p14="http://schemas.microsoft.com/office/powerpoint/2010/main" val="13678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88DFCA-A3E3-62B8-7D27-C19B81B20A82}"/>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Ovidio, </a:t>
            </a:r>
            <a:r>
              <a:rPr lang="it-IT" i="1" dirty="0" err="1">
                <a:latin typeface="Times New Roman" panose="02020603050405020304" pitchFamily="18" charset="0"/>
                <a:cs typeface="Times New Roman" panose="02020603050405020304" pitchFamily="18" charset="0"/>
              </a:rPr>
              <a:t>Tristia</a:t>
            </a:r>
            <a:r>
              <a:rPr lang="it-IT" dirty="0">
                <a:latin typeface="Times New Roman" panose="02020603050405020304" pitchFamily="18" charset="0"/>
                <a:cs typeface="Times New Roman" panose="02020603050405020304" pitchFamily="18" charset="0"/>
              </a:rPr>
              <a:t>, I, 117-118</a:t>
            </a:r>
          </a:p>
        </p:txBody>
      </p:sp>
      <p:sp>
        <p:nvSpPr>
          <p:cNvPr id="3" name="Segnaposto contenuto 2">
            <a:extLst>
              <a:ext uri="{FF2B5EF4-FFF2-40B4-BE49-F238E27FC236}">
                <a16:creationId xmlns:a16="http://schemas.microsoft.com/office/drawing/2014/main" id="{F8B11E8E-E9C0-C786-FBDE-0989476B83B1}"/>
              </a:ext>
            </a:extLst>
          </p:cNvPr>
          <p:cNvSpPr>
            <a:spLocks noGrp="1"/>
          </p:cNvSpPr>
          <p:nvPr>
            <p:ph idx="1"/>
          </p:nvPr>
        </p:nvSpPr>
        <p:spPr/>
        <p:txBody>
          <a:bodyPr>
            <a:normAutofit/>
          </a:bodyPr>
          <a:lstStyle/>
          <a:p>
            <a:pPr marL="0" indent="0">
              <a:buNone/>
            </a:pPr>
            <a:r>
              <a:rPr lang="it-IT" sz="3200" dirty="0" err="1">
                <a:latin typeface="Times New Roman" panose="02020603050405020304" pitchFamily="18" charset="0"/>
                <a:cs typeface="Times New Roman" panose="02020603050405020304" pitchFamily="18" charset="0"/>
              </a:rPr>
              <a:t>sunt</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quoque</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mutatae</a:t>
            </a:r>
            <a:r>
              <a:rPr lang="it-IT" sz="3200" dirty="0">
                <a:latin typeface="Times New Roman" panose="02020603050405020304" pitchFamily="18" charset="0"/>
                <a:cs typeface="Times New Roman" panose="02020603050405020304" pitchFamily="18" charset="0"/>
              </a:rPr>
              <a:t>, ter </a:t>
            </a:r>
            <a:r>
              <a:rPr lang="it-IT" sz="3200" dirty="0" err="1">
                <a:latin typeface="Times New Roman" panose="02020603050405020304" pitchFamily="18" charset="0"/>
                <a:cs typeface="Times New Roman" panose="02020603050405020304" pitchFamily="18" charset="0"/>
              </a:rPr>
              <a:t>quinque</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volumina</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formae</a:t>
            </a:r>
            <a:r>
              <a:rPr lang="it-IT" sz="3200" dirty="0">
                <a:latin typeface="Times New Roman" panose="02020603050405020304" pitchFamily="18" charset="0"/>
                <a:cs typeface="Times New Roman" panose="02020603050405020304" pitchFamily="18" charset="0"/>
              </a:rPr>
              <a:t>, </a:t>
            </a:r>
          </a:p>
          <a:p>
            <a:pPr marL="0" indent="0">
              <a:buNone/>
            </a:pP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nuper</a:t>
            </a:r>
            <a:r>
              <a:rPr lang="it-IT" sz="3200" dirty="0">
                <a:latin typeface="Times New Roman" panose="02020603050405020304" pitchFamily="18" charset="0"/>
                <a:cs typeface="Times New Roman" panose="02020603050405020304" pitchFamily="18" charset="0"/>
              </a:rPr>
              <a:t> ab </a:t>
            </a:r>
            <a:r>
              <a:rPr lang="it-IT" sz="3200" dirty="0" err="1">
                <a:latin typeface="Times New Roman" panose="02020603050405020304" pitchFamily="18" charset="0"/>
                <a:cs typeface="Times New Roman" panose="02020603050405020304" pitchFamily="18" charset="0"/>
              </a:rPr>
              <a:t>exequiis</a:t>
            </a:r>
            <a:r>
              <a:rPr lang="it-IT" sz="3200" dirty="0">
                <a:latin typeface="Times New Roman" panose="02020603050405020304" pitchFamily="18" charset="0"/>
                <a:cs typeface="Times New Roman" panose="02020603050405020304" pitchFamily="18" charset="0"/>
              </a:rPr>
              <a:t> carmina </a:t>
            </a:r>
            <a:r>
              <a:rPr lang="it-IT" sz="3200" dirty="0" err="1">
                <a:latin typeface="Times New Roman" panose="02020603050405020304" pitchFamily="18" charset="0"/>
                <a:cs typeface="Times New Roman" panose="02020603050405020304" pitchFamily="18" charset="0"/>
              </a:rPr>
              <a:t>rapta</a:t>
            </a:r>
            <a:r>
              <a:rPr lang="it-IT" sz="3200" dirty="0">
                <a:latin typeface="Times New Roman" panose="02020603050405020304" pitchFamily="18" charset="0"/>
                <a:cs typeface="Times New Roman" panose="02020603050405020304" pitchFamily="18" charset="0"/>
              </a:rPr>
              <a:t> </a:t>
            </a:r>
            <a:r>
              <a:rPr lang="it-IT" sz="3200" dirty="0" err="1">
                <a:latin typeface="Times New Roman" panose="02020603050405020304" pitchFamily="18" charset="0"/>
                <a:cs typeface="Times New Roman" panose="02020603050405020304" pitchFamily="18" charset="0"/>
              </a:rPr>
              <a:t>meis</a:t>
            </a:r>
            <a:r>
              <a:rPr lang="it-IT" sz="3200" dirty="0">
                <a:latin typeface="Times New Roman" panose="02020603050405020304" pitchFamily="18" charset="0"/>
                <a:cs typeface="Times New Roman" panose="02020603050405020304" pitchFamily="18" charset="0"/>
              </a:rPr>
              <a:t>. </a:t>
            </a:r>
          </a:p>
          <a:p>
            <a:pPr marL="0" indent="0">
              <a:buNone/>
            </a:pPr>
            <a:endParaRPr lang="it-IT" sz="3200" dirty="0">
              <a:latin typeface="Times New Roman" panose="02020603050405020304" pitchFamily="18" charset="0"/>
              <a:cs typeface="Times New Roman" panose="02020603050405020304" pitchFamily="18" charset="0"/>
            </a:endParaRPr>
          </a:p>
          <a:p>
            <a:pPr marL="0" indent="0">
              <a:buNone/>
            </a:pPr>
            <a:r>
              <a:rPr lang="it-IT" sz="3200" dirty="0">
                <a:latin typeface="Times New Roman" panose="02020603050405020304" pitchFamily="18" charset="0"/>
                <a:cs typeface="Times New Roman" panose="02020603050405020304" pitchFamily="18" charset="0"/>
              </a:rPr>
              <a:t>Ci sono anche le forme cambiate (Metamorfosi), quindici volumi, un carme strappato poco tempo fa dal mio funerale.</a:t>
            </a:r>
          </a:p>
          <a:p>
            <a:pPr marL="0" indent="0">
              <a:buNone/>
            </a:pP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29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475783-FE0F-C868-A6DD-3B23674F39F0}"/>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Ovidio, </a:t>
            </a:r>
            <a:r>
              <a:rPr lang="it-IT" i="1" dirty="0">
                <a:latin typeface="Times New Roman" panose="02020603050405020304" pitchFamily="18" charset="0"/>
                <a:cs typeface="Times New Roman" panose="02020603050405020304" pitchFamily="18" charset="0"/>
              </a:rPr>
              <a:t>Metamorfosi</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vv</a:t>
            </a:r>
            <a:r>
              <a:rPr lang="it-IT" dirty="0">
                <a:latin typeface="Times New Roman" panose="02020603050405020304" pitchFamily="18" charset="0"/>
                <a:cs typeface="Times New Roman" panose="02020603050405020304" pitchFamily="18" charset="0"/>
              </a:rPr>
              <a:t>. 1-5.</a:t>
            </a:r>
          </a:p>
        </p:txBody>
      </p:sp>
      <p:sp>
        <p:nvSpPr>
          <p:cNvPr id="3" name="Segnaposto contenuto 2">
            <a:extLst>
              <a:ext uri="{FF2B5EF4-FFF2-40B4-BE49-F238E27FC236}">
                <a16:creationId xmlns:a16="http://schemas.microsoft.com/office/drawing/2014/main" id="{283A98EE-3C9D-C02C-F2FD-8D0B389D24A3}"/>
              </a:ext>
            </a:extLst>
          </p:cNvPr>
          <p:cNvSpPr>
            <a:spLocks noGrp="1"/>
          </p:cNvSpPr>
          <p:nvPr>
            <p:ph idx="1"/>
          </p:nvPr>
        </p:nvSpPr>
        <p:spPr/>
        <p:txBody>
          <a:bodyPr>
            <a:normAutofit/>
          </a:bodyPr>
          <a:lstStyle/>
          <a:p>
            <a:pPr marL="0" indent="0">
              <a:buNone/>
            </a:pPr>
            <a:r>
              <a:rPr lang="it-IT" dirty="0">
                <a:latin typeface="Times New Roman" panose="02020603050405020304" pitchFamily="18" charset="0"/>
                <a:cs typeface="Times New Roman" panose="02020603050405020304" pitchFamily="18" charset="0"/>
              </a:rPr>
              <a:t>In nova </a:t>
            </a:r>
            <a:r>
              <a:rPr lang="it-IT" dirty="0" err="1">
                <a:latin typeface="Times New Roman" panose="02020603050405020304" pitchFamily="18" charset="0"/>
                <a:cs typeface="Times New Roman" panose="02020603050405020304" pitchFamily="18" charset="0"/>
              </a:rPr>
              <a:t>fert</a:t>
            </a:r>
            <a:r>
              <a:rPr lang="it-IT" dirty="0">
                <a:latin typeface="Times New Roman" panose="02020603050405020304" pitchFamily="18" charset="0"/>
                <a:cs typeface="Times New Roman" panose="02020603050405020304" pitchFamily="18" charset="0"/>
              </a:rPr>
              <a:t> animus </a:t>
            </a:r>
            <a:r>
              <a:rPr lang="it-IT" dirty="0" err="1">
                <a:latin typeface="Times New Roman" panose="02020603050405020304" pitchFamily="18" charset="0"/>
                <a:cs typeface="Times New Roman" panose="02020603050405020304" pitchFamily="18" charset="0"/>
              </a:rPr>
              <a:t>mutatas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dicere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formas</a:t>
            </a:r>
            <a:r>
              <a:rPr lang="it-IT" dirty="0">
                <a:latin typeface="Times New Roman" panose="02020603050405020304" pitchFamily="18" charset="0"/>
                <a:cs typeface="Times New Roman" panose="02020603050405020304" pitchFamily="18" charset="0"/>
              </a:rPr>
              <a:t> </a:t>
            </a:r>
          </a:p>
          <a:p>
            <a:pPr marL="0" indent="0">
              <a:buNone/>
            </a:pPr>
            <a:r>
              <a:rPr lang="it-IT" dirty="0">
                <a:latin typeface="Times New Roman" panose="02020603050405020304" pitchFamily="18" charset="0"/>
                <a:cs typeface="Times New Roman" panose="02020603050405020304" pitchFamily="18" charset="0"/>
              </a:rPr>
              <a:t>corpora; di, </a:t>
            </a:r>
            <a:r>
              <a:rPr lang="it-IT" dirty="0" err="1">
                <a:latin typeface="Times New Roman" panose="02020603050405020304" pitchFamily="18" charset="0"/>
                <a:cs typeface="Times New Roman" panose="02020603050405020304" pitchFamily="18" charset="0"/>
              </a:rPr>
              <a:t>coeptis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nam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vos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mutastis</a:t>
            </a:r>
            <a:r>
              <a:rPr lang="it-IT" dirty="0">
                <a:latin typeface="Times New Roman" panose="02020603050405020304" pitchFamily="18" charset="0"/>
                <a:cs typeface="Times New Roman" panose="02020603050405020304" pitchFamily="18" charset="0"/>
              </a:rPr>
              <a:t> et </a:t>
            </a:r>
            <a:r>
              <a:rPr lang="it-IT" dirty="0" err="1">
                <a:latin typeface="Times New Roman" panose="02020603050405020304" pitchFamily="18" charset="0"/>
                <a:cs typeface="Times New Roman" panose="02020603050405020304" pitchFamily="18" charset="0"/>
              </a:rPr>
              <a:t>illa</a:t>
            </a:r>
            <a:r>
              <a:rPr lang="it-IT" dirty="0">
                <a:latin typeface="Times New Roman" panose="02020603050405020304" pitchFamily="18" charset="0"/>
                <a:cs typeface="Times New Roman" panose="02020603050405020304" pitchFamily="18" charset="0"/>
              </a:rPr>
              <a:t>) </a:t>
            </a:r>
          </a:p>
          <a:p>
            <a:pPr marL="0" indent="0">
              <a:buNone/>
            </a:pPr>
            <a:r>
              <a:rPr lang="it-IT" dirty="0" err="1">
                <a:latin typeface="Times New Roman" panose="02020603050405020304" pitchFamily="18" charset="0"/>
                <a:cs typeface="Times New Roman" panose="02020603050405020304" pitchFamily="18" charset="0"/>
              </a:rPr>
              <a:t>adspirate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primaque</a:t>
            </a:r>
            <a:r>
              <a:rPr lang="it-IT" dirty="0">
                <a:latin typeface="Times New Roman" panose="02020603050405020304" pitchFamily="18" charset="0"/>
                <a:cs typeface="Times New Roman" panose="02020603050405020304" pitchFamily="18" charset="0"/>
              </a:rPr>
              <a:t> ab origine mundi </a:t>
            </a:r>
          </a:p>
          <a:p>
            <a:pPr marL="0" indent="0">
              <a:buNone/>
            </a:pPr>
            <a:r>
              <a:rPr lang="it-IT" dirty="0">
                <a:latin typeface="Times New Roman" panose="02020603050405020304" pitchFamily="18" charset="0"/>
                <a:cs typeface="Times New Roman" panose="02020603050405020304" pitchFamily="18" charset="0"/>
              </a:rPr>
              <a:t>ad mea </a:t>
            </a:r>
            <a:r>
              <a:rPr lang="it-IT" dirty="0" err="1">
                <a:latin typeface="Times New Roman" panose="02020603050405020304" pitchFamily="18" charset="0"/>
                <a:cs typeface="Times New Roman" panose="02020603050405020304" pitchFamily="18" charset="0"/>
              </a:rPr>
              <a:t>perpetuum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deducite</a:t>
            </a:r>
            <a:r>
              <a:rPr lang="it-IT" dirty="0">
                <a:latin typeface="Times New Roman" panose="02020603050405020304" pitchFamily="18" charset="0"/>
                <a:cs typeface="Times New Roman" panose="02020603050405020304" pitchFamily="18" charset="0"/>
              </a:rPr>
              <a:t> tempora </a:t>
            </a:r>
            <a:r>
              <a:rPr lang="it-IT" dirty="0" err="1">
                <a:latin typeface="Times New Roman" panose="02020603050405020304" pitchFamily="18" charset="0"/>
                <a:cs typeface="Times New Roman" panose="02020603050405020304" pitchFamily="18" charset="0"/>
              </a:rPr>
              <a:t>carmen</a:t>
            </a:r>
            <a:r>
              <a:rPr lang="it-IT" dirty="0">
                <a:latin typeface="Times New Roman" panose="02020603050405020304" pitchFamily="18" charset="0"/>
                <a:cs typeface="Times New Roman" panose="02020603050405020304" pitchFamily="18" charset="0"/>
              </a:rPr>
              <a:t>. </a:t>
            </a:r>
          </a:p>
          <a:p>
            <a:pPr marL="0" indent="0">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a:latin typeface="Times New Roman" panose="02020603050405020304" pitchFamily="18" charset="0"/>
                <a:cs typeface="Times New Roman" panose="02020603050405020304" pitchFamily="18" charset="0"/>
              </a:rPr>
              <a:t>L’animo mi porta a narrare di forme mutate in corpi mai visti; o dei, ispirate la mia impresa (infatti voi avete cambiato anche quella) e dal primo inizio del cosmo traete fino ai miei tempi un canto ininterrotto.</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4141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645</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Times New Roman</vt:lpstr>
      <vt:lpstr>Tema di Office</vt:lpstr>
      <vt:lpstr>Ovidio</vt:lpstr>
      <vt:lpstr>Ovidio, Tristia I, 7, v. 11</vt:lpstr>
      <vt:lpstr>Presentazione standard di PowerPoint</vt:lpstr>
      <vt:lpstr>Presentazione standard di PowerPoint</vt:lpstr>
      <vt:lpstr>Presentazione standard di PowerPoint</vt:lpstr>
      <vt:lpstr>Presentazione standard di PowerPoint</vt:lpstr>
      <vt:lpstr>Presentazione standard di PowerPoint</vt:lpstr>
      <vt:lpstr>Ovidio, Tristia, I, 117-118</vt:lpstr>
      <vt:lpstr>Ovidio, Metamorfosi I, vv. 1-5.</vt:lpstr>
      <vt:lpstr>Ovidio, Amores I, 1, vv. 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Tancredi Greco</dc:creator>
  <cp:lastModifiedBy>Tancredi Greco</cp:lastModifiedBy>
  <cp:revision>1</cp:revision>
  <dcterms:created xsi:type="dcterms:W3CDTF">2023-10-15T15:16:50Z</dcterms:created>
  <dcterms:modified xsi:type="dcterms:W3CDTF">2023-10-15T16:05:24Z</dcterms:modified>
</cp:coreProperties>
</file>