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42F93-A113-4C98-A194-9862C441034E}" v="4" dt="2023-10-08T11:09:32.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50242F93-A113-4C98-A194-9862C441034E}"/>
    <pc:docChg chg="undo custSel addSld modSld">
      <pc:chgData name="Tancredi Greco" userId="68f4d11238ebce53" providerId="LiveId" clId="{50242F93-A113-4C98-A194-9862C441034E}" dt="2023-10-08T11:09:58.543" v="295" actId="20577"/>
      <pc:docMkLst>
        <pc:docMk/>
      </pc:docMkLst>
      <pc:sldChg chg="addSp delSp modSp mod setBg">
        <pc:chgData name="Tancredi Greco" userId="68f4d11238ebce53" providerId="LiveId" clId="{50242F93-A113-4C98-A194-9862C441034E}" dt="2023-10-08T10:01:23.615" v="34" actId="123"/>
        <pc:sldMkLst>
          <pc:docMk/>
          <pc:sldMk cId="3084331731" sldId="261"/>
        </pc:sldMkLst>
        <pc:spChg chg="mod ord">
          <ac:chgData name="Tancredi Greco" userId="68f4d11238ebce53" providerId="LiveId" clId="{50242F93-A113-4C98-A194-9862C441034E}" dt="2023-10-08T09:48:28.454" v="13" actId="26606"/>
          <ac:spMkLst>
            <pc:docMk/>
            <pc:sldMk cId="3084331731" sldId="261"/>
            <ac:spMk id="2" creationId="{0F4A55F1-BA93-599D-7D62-A3208CE3446F}"/>
          </ac:spMkLst>
        </pc:spChg>
        <pc:spChg chg="del">
          <ac:chgData name="Tancredi Greco" userId="68f4d11238ebce53" providerId="LiveId" clId="{50242F93-A113-4C98-A194-9862C441034E}" dt="2023-10-08T09:47:54.983" v="0"/>
          <ac:spMkLst>
            <pc:docMk/>
            <pc:sldMk cId="3084331731" sldId="261"/>
            <ac:spMk id="3" creationId="{CB6DA6CB-CF3B-0A9F-E02B-46896988FCE6}"/>
          </ac:spMkLst>
        </pc:spChg>
        <pc:spChg chg="add del">
          <ac:chgData name="Tancredi Greco" userId="68f4d11238ebce53" providerId="LiveId" clId="{50242F93-A113-4C98-A194-9862C441034E}" dt="2023-10-08T09:48:01.899" v="2" actId="26606"/>
          <ac:spMkLst>
            <pc:docMk/>
            <pc:sldMk cId="3084331731" sldId="261"/>
            <ac:spMk id="8" creationId="{8E049287-71CF-6534-163A-93D0B098A3F3}"/>
          </ac:spMkLst>
        </pc:spChg>
        <pc:spChg chg="add del">
          <ac:chgData name="Tancredi Greco" userId="68f4d11238ebce53" providerId="LiveId" clId="{50242F93-A113-4C98-A194-9862C441034E}" dt="2023-10-08T09:48:01.899" v="2" actId="26606"/>
          <ac:spMkLst>
            <pc:docMk/>
            <pc:sldMk cId="3084331731" sldId="261"/>
            <ac:spMk id="11" creationId="{92B0CFF1-78D7-4A83-A95E-71F9E3831622}"/>
          </ac:spMkLst>
        </pc:spChg>
        <pc:spChg chg="add del">
          <ac:chgData name="Tancredi Greco" userId="68f4d11238ebce53" providerId="LiveId" clId="{50242F93-A113-4C98-A194-9862C441034E}" dt="2023-10-08T09:48:09.481" v="4" actId="26606"/>
          <ac:spMkLst>
            <pc:docMk/>
            <pc:sldMk cId="3084331731" sldId="261"/>
            <ac:spMk id="17" creationId="{35F60170-91B4-45F0-B88B-9C07AEC4642C}"/>
          </ac:spMkLst>
        </pc:spChg>
        <pc:spChg chg="add del">
          <ac:chgData name="Tancredi Greco" userId="68f4d11238ebce53" providerId="LiveId" clId="{50242F93-A113-4C98-A194-9862C441034E}" dt="2023-10-08T09:48:18.072" v="6" actId="26606"/>
          <ac:spMkLst>
            <pc:docMk/>
            <pc:sldMk cId="3084331731" sldId="261"/>
            <ac:spMk id="24" creationId="{92B0CFF1-78D7-4A83-A95E-71F9E3831622}"/>
          </ac:spMkLst>
        </pc:spChg>
        <pc:spChg chg="add del">
          <ac:chgData name="Tancredi Greco" userId="68f4d11238ebce53" providerId="LiveId" clId="{50242F93-A113-4C98-A194-9862C441034E}" dt="2023-10-08T09:48:18.072" v="6" actId="26606"/>
          <ac:spMkLst>
            <pc:docMk/>
            <pc:sldMk cId="3084331731" sldId="261"/>
            <ac:spMk id="25" creationId="{C12927E5-081D-440D-A775-C0AE9DA1E3EC}"/>
          </ac:spMkLst>
        </pc:spChg>
        <pc:spChg chg="add del">
          <ac:chgData name="Tancredi Greco" userId="68f4d11238ebce53" providerId="LiveId" clId="{50242F93-A113-4C98-A194-9862C441034E}" dt="2023-10-08T09:48:18.072" v="6" actId="26606"/>
          <ac:spMkLst>
            <pc:docMk/>
            <pc:sldMk cId="3084331731" sldId="261"/>
            <ac:spMk id="28" creationId="{B67F1654-A4B5-E103-C2C2-17700696E33F}"/>
          </ac:spMkLst>
        </pc:spChg>
        <pc:spChg chg="add del">
          <ac:chgData name="Tancredi Greco" userId="68f4d11238ebce53" providerId="LiveId" clId="{50242F93-A113-4C98-A194-9862C441034E}" dt="2023-10-08T09:48:20.950" v="8" actId="26606"/>
          <ac:spMkLst>
            <pc:docMk/>
            <pc:sldMk cId="3084331731" sldId="261"/>
            <ac:spMk id="35" creationId="{B6D694DB-A3FC-4F14-A225-17BEBA4416DA}"/>
          </ac:spMkLst>
        </pc:spChg>
        <pc:spChg chg="add del">
          <ac:chgData name="Tancredi Greco" userId="68f4d11238ebce53" providerId="LiveId" clId="{50242F93-A113-4C98-A194-9862C441034E}" dt="2023-10-08T09:48:20.950" v="8" actId="26606"/>
          <ac:spMkLst>
            <pc:docMk/>
            <pc:sldMk cId="3084331731" sldId="261"/>
            <ac:spMk id="36" creationId="{6233B4D5-2565-4CC0-A9B1-C9EA9E9DE306}"/>
          </ac:spMkLst>
        </pc:spChg>
        <pc:spChg chg="add del">
          <ac:chgData name="Tancredi Greco" userId="68f4d11238ebce53" providerId="LiveId" clId="{50242F93-A113-4C98-A194-9862C441034E}" dt="2023-10-08T09:48:26.354" v="10" actId="26606"/>
          <ac:spMkLst>
            <pc:docMk/>
            <pc:sldMk cId="3084331731" sldId="261"/>
            <ac:spMk id="39" creationId="{92B0CFF1-78D7-4A83-A95E-71F9E3831622}"/>
          </ac:spMkLst>
        </pc:spChg>
        <pc:spChg chg="add del">
          <ac:chgData name="Tancredi Greco" userId="68f4d11238ebce53" providerId="LiveId" clId="{50242F93-A113-4C98-A194-9862C441034E}" dt="2023-10-08T09:48:26.354" v="10" actId="26606"/>
          <ac:spMkLst>
            <pc:docMk/>
            <pc:sldMk cId="3084331731" sldId="261"/>
            <ac:spMk id="40" creationId="{8E049287-71CF-6534-163A-93D0B098A3F3}"/>
          </ac:spMkLst>
        </pc:spChg>
        <pc:spChg chg="add del">
          <ac:chgData name="Tancredi Greco" userId="68f4d11238ebce53" providerId="LiveId" clId="{50242F93-A113-4C98-A194-9862C441034E}" dt="2023-10-08T09:48:28.203" v="12" actId="26606"/>
          <ac:spMkLst>
            <pc:docMk/>
            <pc:sldMk cId="3084331731" sldId="261"/>
            <ac:spMk id="48" creationId="{35F60170-91B4-45F0-B88B-9C07AEC4642C}"/>
          </ac:spMkLst>
        </pc:spChg>
        <pc:spChg chg="add">
          <ac:chgData name="Tancredi Greco" userId="68f4d11238ebce53" providerId="LiveId" clId="{50242F93-A113-4C98-A194-9862C441034E}" dt="2023-10-08T09:48:28.454" v="13" actId="26606"/>
          <ac:spMkLst>
            <pc:docMk/>
            <pc:sldMk cId="3084331731" sldId="261"/>
            <ac:spMk id="52" creationId="{92B0CFF1-78D7-4A83-A95E-71F9E3831622}"/>
          </ac:spMkLst>
        </pc:spChg>
        <pc:spChg chg="add del mod">
          <ac:chgData name="Tancredi Greco" userId="68f4d11238ebce53" providerId="LiveId" clId="{50242F93-A113-4C98-A194-9862C441034E}" dt="2023-10-08T10:01:23.615" v="34" actId="123"/>
          <ac:spMkLst>
            <pc:docMk/>
            <pc:sldMk cId="3084331731" sldId="261"/>
            <ac:spMk id="53" creationId="{8E049287-71CF-6534-163A-93D0B098A3F3}"/>
          </ac:spMkLst>
        </pc:spChg>
        <pc:picChg chg="add mod">
          <ac:chgData name="Tancredi Greco" userId="68f4d11238ebce53" providerId="LiveId" clId="{50242F93-A113-4C98-A194-9862C441034E}" dt="2023-10-08T09:48:28.454" v="13" actId="26606"/>
          <ac:picMkLst>
            <pc:docMk/>
            <pc:sldMk cId="3084331731" sldId="261"/>
            <ac:picMk id="4" creationId="{F795F328-10A1-5AC1-0B69-68A71CAAE10F}"/>
          </ac:picMkLst>
        </pc:picChg>
        <pc:cxnChg chg="add del">
          <ac:chgData name="Tancredi Greco" userId="68f4d11238ebce53" providerId="LiveId" clId="{50242F93-A113-4C98-A194-9862C441034E}" dt="2023-10-08T09:48:09.481" v="4" actId="26606"/>
          <ac:cxnSpMkLst>
            <pc:docMk/>
            <pc:sldMk cId="3084331731" sldId="261"/>
            <ac:cxnSpMk id="9" creationId="{108D74AC-B125-4E11-BA53-E9E383966DF8}"/>
          </ac:cxnSpMkLst>
        </pc:cxnChg>
        <pc:cxnChg chg="add del">
          <ac:chgData name="Tancredi Greco" userId="68f4d11238ebce53" providerId="LiveId" clId="{50242F93-A113-4C98-A194-9862C441034E}" dt="2023-10-08T09:48:01.899" v="2" actId="26606"/>
          <ac:cxnSpMkLst>
            <pc:docMk/>
            <pc:sldMk cId="3084331731" sldId="261"/>
            <ac:cxnSpMk id="13" creationId="{06A9FE31-8E40-4AAC-8B90-1AD6D75205C8}"/>
          </ac:cxnSpMkLst>
        </pc:cxnChg>
        <pc:cxnChg chg="add del">
          <ac:chgData name="Tancredi Greco" userId="68f4d11238ebce53" providerId="LiveId" clId="{50242F93-A113-4C98-A194-9862C441034E}" dt="2023-10-08T09:48:01.899" v="2" actId="26606"/>
          <ac:cxnSpMkLst>
            <pc:docMk/>
            <pc:sldMk cId="3084331731" sldId="261"/>
            <ac:cxnSpMk id="15" creationId="{52CE755F-6139-4A64-8874-30A9A3EFB8B0}"/>
          </ac:cxnSpMkLst>
        </pc:cxnChg>
        <pc:cxnChg chg="add del">
          <ac:chgData name="Tancredi Greco" userId="68f4d11238ebce53" providerId="LiveId" clId="{50242F93-A113-4C98-A194-9862C441034E}" dt="2023-10-08T09:48:09.481" v="4" actId="26606"/>
          <ac:cxnSpMkLst>
            <pc:docMk/>
            <pc:sldMk cId="3084331731" sldId="261"/>
            <ac:cxnSpMk id="18" creationId="{9DC76EBE-FB9D-4054-B5D8-19E3EAFE40B2}"/>
          </ac:cxnSpMkLst>
        </pc:cxnChg>
        <pc:cxnChg chg="add del">
          <ac:chgData name="Tancredi Greco" userId="68f4d11238ebce53" providerId="LiveId" clId="{50242F93-A113-4C98-A194-9862C441034E}" dt="2023-10-08T09:48:09.481" v="4" actId="26606"/>
          <ac:cxnSpMkLst>
            <pc:docMk/>
            <pc:sldMk cId="3084331731" sldId="261"/>
            <ac:cxnSpMk id="19" creationId="{2C84CC28-1690-471E-9AE2-3198EB86316B}"/>
          </ac:cxnSpMkLst>
        </pc:cxnChg>
        <pc:cxnChg chg="add del">
          <ac:chgData name="Tancredi Greco" userId="68f4d11238ebce53" providerId="LiveId" clId="{50242F93-A113-4C98-A194-9862C441034E}" dt="2023-10-08T09:48:09.481" v="4" actId="26606"/>
          <ac:cxnSpMkLst>
            <pc:docMk/>
            <pc:sldMk cId="3084331731" sldId="261"/>
            <ac:cxnSpMk id="20" creationId="{E48FA233-30DB-4D0A-BF51-78D03F79F247}"/>
          </ac:cxnSpMkLst>
        </pc:cxnChg>
        <pc:cxnChg chg="add del">
          <ac:chgData name="Tancredi Greco" userId="68f4d11238ebce53" providerId="LiveId" clId="{50242F93-A113-4C98-A194-9862C441034E}" dt="2023-10-08T09:48:09.481" v="4" actId="26606"/>
          <ac:cxnSpMkLst>
            <pc:docMk/>
            <pc:sldMk cId="3084331731" sldId="261"/>
            <ac:cxnSpMk id="21" creationId="{526E6137-4B85-4A65-BCC4-9BAB3D0DAE71}"/>
          </ac:cxnSpMkLst>
        </pc:cxnChg>
        <pc:cxnChg chg="add del">
          <ac:chgData name="Tancredi Greco" userId="68f4d11238ebce53" providerId="LiveId" clId="{50242F93-A113-4C98-A194-9862C441034E}" dt="2023-10-08T09:48:09.481" v="4" actId="26606"/>
          <ac:cxnSpMkLst>
            <pc:docMk/>
            <pc:sldMk cId="3084331731" sldId="261"/>
            <ac:cxnSpMk id="22" creationId="{A2EFA84C-D756-4DC7-AA46-68D776F37FA4}"/>
          </ac:cxnSpMkLst>
        </pc:cxnChg>
        <pc:cxnChg chg="add del">
          <ac:chgData name="Tancredi Greco" userId="68f4d11238ebce53" providerId="LiveId" clId="{50242F93-A113-4C98-A194-9862C441034E}" dt="2023-10-08T09:48:20.950" v="8" actId="26606"/>
          <ac:cxnSpMkLst>
            <pc:docMk/>
            <pc:sldMk cId="3084331731" sldId="261"/>
            <ac:cxnSpMk id="23" creationId="{D528E080-CC35-4F6C-9D3C-949904DC4D5F}"/>
          </ac:cxnSpMkLst>
        </pc:cxnChg>
        <pc:cxnChg chg="add del">
          <ac:chgData name="Tancredi Greco" userId="68f4d11238ebce53" providerId="LiveId" clId="{50242F93-A113-4C98-A194-9862C441034E}" dt="2023-10-08T09:48:18.072" v="6" actId="26606"/>
          <ac:cxnSpMkLst>
            <pc:docMk/>
            <pc:sldMk cId="3084331731" sldId="261"/>
            <ac:cxnSpMk id="26" creationId="{22CDD0E7-BDD6-41F4-8AAB-088A2E8D0367}"/>
          </ac:cxnSpMkLst>
        </pc:cxnChg>
        <pc:cxnChg chg="add del">
          <ac:chgData name="Tancredi Greco" userId="68f4d11238ebce53" providerId="LiveId" clId="{50242F93-A113-4C98-A194-9862C441034E}" dt="2023-10-08T09:48:18.072" v="6" actId="26606"/>
          <ac:cxnSpMkLst>
            <pc:docMk/>
            <pc:sldMk cId="3084331731" sldId="261"/>
            <ac:cxnSpMk id="27" creationId="{C4558310-C928-4426-BFAC-68450D291D0A}"/>
          </ac:cxnSpMkLst>
        </pc:cxnChg>
        <pc:cxnChg chg="add del">
          <ac:chgData name="Tancredi Greco" userId="68f4d11238ebce53" providerId="LiveId" clId="{50242F93-A113-4C98-A194-9862C441034E}" dt="2023-10-08T09:48:18.072" v="6" actId="26606"/>
          <ac:cxnSpMkLst>
            <pc:docMk/>
            <pc:sldMk cId="3084331731" sldId="261"/>
            <ac:cxnSpMk id="29" creationId="{B58B45F5-E162-4AF7-9E46-A4290969B479}"/>
          </ac:cxnSpMkLst>
        </pc:cxnChg>
        <pc:cxnChg chg="add del">
          <ac:chgData name="Tancredi Greco" userId="68f4d11238ebce53" providerId="LiveId" clId="{50242F93-A113-4C98-A194-9862C441034E}" dt="2023-10-08T09:48:20.950" v="8" actId="26606"/>
          <ac:cxnSpMkLst>
            <pc:docMk/>
            <pc:sldMk cId="3084331731" sldId="261"/>
            <ac:cxnSpMk id="31" creationId="{108D74AC-B125-4E11-BA53-E9E383966DF8}"/>
          </ac:cxnSpMkLst>
        </pc:cxnChg>
        <pc:cxnChg chg="add del">
          <ac:chgData name="Tancredi Greco" userId="68f4d11238ebce53" providerId="LiveId" clId="{50242F93-A113-4C98-A194-9862C441034E}" dt="2023-10-08T09:48:20.950" v="8" actId="26606"/>
          <ac:cxnSpMkLst>
            <pc:docMk/>
            <pc:sldMk cId="3084331731" sldId="261"/>
            <ac:cxnSpMk id="32" creationId="{9DC76EBE-FB9D-4054-B5D8-19E3EAFE40B2}"/>
          </ac:cxnSpMkLst>
        </pc:cxnChg>
        <pc:cxnChg chg="add del">
          <ac:chgData name="Tancredi Greco" userId="68f4d11238ebce53" providerId="LiveId" clId="{50242F93-A113-4C98-A194-9862C441034E}" dt="2023-10-08T09:48:20.950" v="8" actId="26606"/>
          <ac:cxnSpMkLst>
            <pc:docMk/>
            <pc:sldMk cId="3084331731" sldId="261"/>
            <ac:cxnSpMk id="33" creationId="{E48FA233-30DB-4D0A-BF51-78D03F79F247}"/>
          </ac:cxnSpMkLst>
        </pc:cxnChg>
        <pc:cxnChg chg="add del">
          <ac:chgData name="Tancredi Greco" userId="68f4d11238ebce53" providerId="LiveId" clId="{50242F93-A113-4C98-A194-9862C441034E}" dt="2023-10-08T09:48:20.950" v="8" actId="26606"/>
          <ac:cxnSpMkLst>
            <pc:docMk/>
            <pc:sldMk cId="3084331731" sldId="261"/>
            <ac:cxnSpMk id="34" creationId="{A2EFA84C-D756-4DC7-AA46-68D776F37FA4}"/>
          </ac:cxnSpMkLst>
        </pc:cxnChg>
        <pc:cxnChg chg="add del">
          <ac:chgData name="Tancredi Greco" userId="68f4d11238ebce53" providerId="LiveId" clId="{50242F93-A113-4C98-A194-9862C441034E}" dt="2023-10-08T09:48:20.950" v="8" actId="26606"/>
          <ac:cxnSpMkLst>
            <pc:docMk/>
            <pc:sldMk cId="3084331731" sldId="261"/>
            <ac:cxnSpMk id="37" creationId="{6D02D326-F829-4915-A540-3A4D5ADFC3D5}"/>
          </ac:cxnSpMkLst>
        </pc:cxnChg>
        <pc:cxnChg chg="add del">
          <ac:chgData name="Tancredi Greco" userId="68f4d11238ebce53" providerId="LiveId" clId="{50242F93-A113-4C98-A194-9862C441034E}" dt="2023-10-08T09:48:26.354" v="10" actId="26606"/>
          <ac:cxnSpMkLst>
            <pc:docMk/>
            <pc:sldMk cId="3084331731" sldId="261"/>
            <ac:cxnSpMk id="41" creationId="{06A9FE31-8E40-4AAC-8B90-1AD6D75205C8}"/>
          </ac:cxnSpMkLst>
        </pc:cxnChg>
        <pc:cxnChg chg="add del">
          <ac:chgData name="Tancredi Greco" userId="68f4d11238ebce53" providerId="LiveId" clId="{50242F93-A113-4C98-A194-9862C441034E}" dt="2023-10-08T09:48:26.354" v="10" actId="26606"/>
          <ac:cxnSpMkLst>
            <pc:docMk/>
            <pc:sldMk cId="3084331731" sldId="261"/>
            <ac:cxnSpMk id="42" creationId="{52CE755F-6139-4A64-8874-30A9A3EFB8B0}"/>
          </ac:cxnSpMkLst>
        </pc:cxnChg>
        <pc:cxnChg chg="add del">
          <ac:chgData name="Tancredi Greco" userId="68f4d11238ebce53" providerId="LiveId" clId="{50242F93-A113-4C98-A194-9862C441034E}" dt="2023-10-08T09:48:28.203" v="12" actId="26606"/>
          <ac:cxnSpMkLst>
            <pc:docMk/>
            <pc:sldMk cId="3084331731" sldId="261"/>
            <ac:cxnSpMk id="44" creationId="{108D74AC-B125-4E11-BA53-E9E383966DF8}"/>
          </ac:cxnSpMkLst>
        </pc:cxnChg>
        <pc:cxnChg chg="add del">
          <ac:chgData name="Tancredi Greco" userId="68f4d11238ebce53" providerId="LiveId" clId="{50242F93-A113-4C98-A194-9862C441034E}" dt="2023-10-08T09:48:28.203" v="12" actId="26606"/>
          <ac:cxnSpMkLst>
            <pc:docMk/>
            <pc:sldMk cId="3084331731" sldId="261"/>
            <ac:cxnSpMk id="45" creationId="{9DC76EBE-FB9D-4054-B5D8-19E3EAFE40B2}"/>
          </ac:cxnSpMkLst>
        </pc:cxnChg>
        <pc:cxnChg chg="add del">
          <ac:chgData name="Tancredi Greco" userId="68f4d11238ebce53" providerId="LiveId" clId="{50242F93-A113-4C98-A194-9862C441034E}" dt="2023-10-08T09:48:28.203" v="12" actId="26606"/>
          <ac:cxnSpMkLst>
            <pc:docMk/>
            <pc:sldMk cId="3084331731" sldId="261"/>
            <ac:cxnSpMk id="46" creationId="{E48FA233-30DB-4D0A-BF51-78D03F79F247}"/>
          </ac:cxnSpMkLst>
        </pc:cxnChg>
        <pc:cxnChg chg="add del">
          <ac:chgData name="Tancredi Greco" userId="68f4d11238ebce53" providerId="LiveId" clId="{50242F93-A113-4C98-A194-9862C441034E}" dt="2023-10-08T09:48:28.203" v="12" actId="26606"/>
          <ac:cxnSpMkLst>
            <pc:docMk/>
            <pc:sldMk cId="3084331731" sldId="261"/>
            <ac:cxnSpMk id="47" creationId="{A2EFA84C-D756-4DC7-AA46-68D776F37FA4}"/>
          </ac:cxnSpMkLst>
        </pc:cxnChg>
        <pc:cxnChg chg="add del">
          <ac:chgData name="Tancredi Greco" userId="68f4d11238ebce53" providerId="LiveId" clId="{50242F93-A113-4C98-A194-9862C441034E}" dt="2023-10-08T09:48:28.203" v="12" actId="26606"/>
          <ac:cxnSpMkLst>
            <pc:docMk/>
            <pc:sldMk cId="3084331731" sldId="261"/>
            <ac:cxnSpMk id="49" creationId="{2C84CC28-1690-471E-9AE2-3198EB86316B}"/>
          </ac:cxnSpMkLst>
        </pc:cxnChg>
        <pc:cxnChg chg="add del">
          <ac:chgData name="Tancredi Greco" userId="68f4d11238ebce53" providerId="LiveId" clId="{50242F93-A113-4C98-A194-9862C441034E}" dt="2023-10-08T09:48:28.203" v="12" actId="26606"/>
          <ac:cxnSpMkLst>
            <pc:docMk/>
            <pc:sldMk cId="3084331731" sldId="261"/>
            <ac:cxnSpMk id="50" creationId="{526E6137-4B85-4A65-BCC4-9BAB3D0DAE71}"/>
          </ac:cxnSpMkLst>
        </pc:cxnChg>
        <pc:cxnChg chg="add">
          <ac:chgData name="Tancredi Greco" userId="68f4d11238ebce53" providerId="LiveId" clId="{50242F93-A113-4C98-A194-9862C441034E}" dt="2023-10-08T09:48:28.454" v="13" actId="26606"/>
          <ac:cxnSpMkLst>
            <pc:docMk/>
            <pc:sldMk cId="3084331731" sldId="261"/>
            <ac:cxnSpMk id="54" creationId="{06A9FE31-8E40-4AAC-8B90-1AD6D75205C8}"/>
          </ac:cxnSpMkLst>
        </pc:cxnChg>
        <pc:cxnChg chg="add">
          <ac:chgData name="Tancredi Greco" userId="68f4d11238ebce53" providerId="LiveId" clId="{50242F93-A113-4C98-A194-9862C441034E}" dt="2023-10-08T09:48:28.454" v="13" actId="26606"/>
          <ac:cxnSpMkLst>
            <pc:docMk/>
            <pc:sldMk cId="3084331731" sldId="261"/>
            <ac:cxnSpMk id="55" creationId="{52CE755F-6139-4A64-8874-30A9A3EFB8B0}"/>
          </ac:cxnSpMkLst>
        </pc:cxnChg>
      </pc:sldChg>
      <pc:sldChg chg="modSp new mod">
        <pc:chgData name="Tancredi Greco" userId="68f4d11238ebce53" providerId="LiveId" clId="{50242F93-A113-4C98-A194-9862C441034E}" dt="2023-10-08T11:09:58.543" v="295" actId="20577"/>
        <pc:sldMkLst>
          <pc:docMk/>
          <pc:sldMk cId="320414289" sldId="262"/>
        </pc:sldMkLst>
        <pc:spChg chg="mod">
          <ac:chgData name="Tancredi Greco" userId="68f4d11238ebce53" providerId="LiveId" clId="{50242F93-A113-4C98-A194-9862C441034E}" dt="2023-10-08T10:40:28.228" v="62" actId="20577"/>
          <ac:spMkLst>
            <pc:docMk/>
            <pc:sldMk cId="320414289" sldId="262"/>
            <ac:spMk id="2" creationId="{7478EF14-A712-189A-5FF5-07B7EBAAB55A}"/>
          </ac:spMkLst>
        </pc:spChg>
        <pc:spChg chg="mod">
          <ac:chgData name="Tancredi Greco" userId="68f4d11238ebce53" providerId="LiveId" clId="{50242F93-A113-4C98-A194-9862C441034E}" dt="2023-10-08T11:09:58.543" v="295" actId="20577"/>
          <ac:spMkLst>
            <pc:docMk/>
            <pc:sldMk cId="320414289" sldId="262"/>
            <ac:spMk id="3" creationId="{13A930CC-823B-EC0B-88AC-E96397BD23A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385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359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144155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296849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70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678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29446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761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194045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77383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10/8/2023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14783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10/8/2023</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‹N›</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9915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6" name="Immagine 5">
            <a:extLst>
              <a:ext uri="{FF2B5EF4-FFF2-40B4-BE49-F238E27FC236}">
                <a16:creationId xmlns:a16="http://schemas.microsoft.com/office/drawing/2014/main" id="{20F6F705-0F01-F18A-7728-CDE175742DFE}"/>
              </a:ext>
            </a:extLst>
          </p:cNvPr>
          <p:cNvPicPr>
            <a:picLocks noChangeAspect="1"/>
          </p:cNvPicPr>
          <p:nvPr/>
        </p:nvPicPr>
        <p:blipFill rotWithShape="1">
          <a:blip r:embed="rId2">
            <a:alphaModFix/>
          </a:blip>
          <a:srcRect t="4172" r="-1" b="1661"/>
          <a:stretch/>
        </p:blipFill>
        <p:spPr>
          <a:xfrm>
            <a:off x="1530" y="10"/>
            <a:ext cx="12188941" cy="6857990"/>
          </a:xfrm>
          <a:prstGeom prst="rect">
            <a:avLst/>
          </a:prstGeom>
        </p:spPr>
      </p:pic>
      <p:sp>
        <p:nvSpPr>
          <p:cNvPr id="25" name="Rectangle 24">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000D39-CE52-1A70-3070-27F4A6744F0F}"/>
              </a:ext>
            </a:extLst>
          </p:cNvPr>
          <p:cNvSpPr>
            <a:spLocks noGrp="1"/>
          </p:cNvSpPr>
          <p:nvPr>
            <p:ph type="ctrTitle"/>
          </p:nvPr>
        </p:nvSpPr>
        <p:spPr>
          <a:xfrm>
            <a:off x="457199" y="1122363"/>
            <a:ext cx="5638801" cy="2387600"/>
          </a:xfrm>
        </p:spPr>
        <p:txBody>
          <a:bodyPr>
            <a:normAutofit/>
          </a:bodyPr>
          <a:lstStyle/>
          <a:p>
            <a:r>
              <a:rPr lang="it-IT" dirty="0">
                <a:solidFill>
                  <a:srgbClr val="FFFFFF"/>
                </a:solidFill>
                <a:latin typeface="Times New Roman" panose="02020603050405020304" pitchFamily="18" charset="0"/>
                <a:cs typeface="Times New Roman" panose="02020603050405020304" pitchFamily="18" charset="0"/>
              </a:rPr>
              <a:t>Euripide</a:t>
            </a:r>
          </a:p>
        </p:txBody>
      </p:sp>
      <p:sp>
        <p:nvSpPr>
          <p:cNvPr id="3" name="Sottotitolo 2">
            <a:extLst>
              <a:ext uri="{FF2B5EF4-FFF2-40B4-BE49-F238E27FC236}">
                <a16:creationId xmlns:a16="http://schemas.microsoft.com/office/drawing/2014/main" id="{A3711265-324A-A74F-F9AC-5865D97F74B9}"/>
              </a:ext>
            </a:extLst>
          </p:cNvPr>
          <p:cNvSpPr>
            <a:spLocks noGrp="1"/>
          </p:cNvSpPr>
          <p:nvPr>
            <p:ph type="subTitle" idx="1"/>
          </p:nvPr>
        </p:nvSpPr>
        <p:spPr>
          <a:xfrm>
            <a:off x="457199" y="3602038"/>
            <a:ext cx="5638801" cy="1655762"/>
          </a:xfrm>
        </p:spPr>
        <p:txBody>
          <a:bodyPr>
            <a:normAutofit/>
          </a:bodyPr>
          <a:lstStyle/>
          <a:p>
            <a:r>
              <a:rPr lang="it-IT">
                <a:solidFill>
                  <a:srgbClr val="FFFFFF"/>
                </a:solidFill>
                <a:latin typeface="Times New Roman" panose="02020603050405020304" pitchFamily="18" charset="0"/>
                <a:cs typeface="Times New Roman" panose="02020603050405020304" pitchFamily="18" charset="0"/>
              </a:rPr>
              <a:t>Le tragicommedie</a:t>
            </a:r>
          </a:p>
        </p:txBody>
      </p:sp>
      <p:cxnSp>
        <p:nvCxnSpPr>
          <p:cNvPr id="27" name="Straight Connector 26">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2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334643-CD67-5464-295A-C28E765656E4}"/>
              </a:ext>
            </a:extLst>
          </p:cNvPr>
          <p:cNvSpPr>
            <a:spLocks noGrp="1"/>
          </p:cNvSpPr>
          <p:nvPr>
            <p:ph type="title"/>
          </p:nvPr>
        </p:nvSpPr>
        <p:spPr>
          <a:xfrm>
            <a:off x="482600" y="518160"/>
            <a:ext cx="10634472" cy="914400"/>
          </a:xfrm>
        </p:spPr>
        <p:txBody>
          <a:bodyPr/>
          <a:lstStyle/>
          <a:p>
            <a:r>
              <a:rPr lang="it-IT" sz="4400" i="1" dirty="0">
                <a:latin typeface="Times New Roman" panose="02020603050405020304" pitchFamily="18" charset="0"/>
                <a:cs typeface="Times New Roman" panose="02020603050405020304" pitchFamily="18" charset="0"/>
              </a:rPr>
              <a:t>Questa sera si recita a soggetto</a:t>
            </a:r>
          </a:p>
        </p:txBody>
      </p:sp>
      <p:sp>
        <p:nvSpPr>
          <p:cNvPr id="3" name="Segnaposto contenuto 2">
            <a:extLst>
              <a:ext uri="{FF2B5EF4-FFF2-40B4-BE49-F238E27FC236}">
                <a16:creationId xmlns:a16="http://schemas.microsoft.com/office/drawing/2014/main" id="{B1B5719A-515E-CC0A-8030-C737106D1C25}"/>
              </a:ext>
            </a:extLst>
          </p:cNvPr>
          <p:cNvSpPr>
            <a:spLocks noGrp="1"/>
          </p:cNvSpPr>
          <p:nvPr>
            <p:ph idx="1"/>
          </p:nvPr>
        </p:nvSpPr>
        <p:spPr>
          <a:xfrm>
            <a:off x="482600" y="1808480"/>
            <a:ext cx="10506991" cy="4531360"/>
          </a:xfrm>
        </p:spPr>
        <p:txBody>
          <a:bodyPr>
            <a:noAutofit/>
          </a:bodyPr>
          <a:lstStyle/>
          <a:p>
            <a:pPr algn="just"/>
            <a:r>
              <a:rPr lang="it-IT" sz="2800" dirty="0">
                <a:latin typeface="Times New Roman" panose="02020603050405020304" pitchFamily="18" charset="0"/>
                <a:cs typeface="Times New Roman" panose="02020603050405020304" pitchFamily="18" charset="0"/>
              </a:rPr>
              <a:t>IL DOTTOR HINKFUSS: La creazione scenica che n’avrò fatta io, e che è soltanto mia. Torno a pregare il pubblico di non interrompermi. E avverto (giacché ho visto qualcuno dei signori critici sorridere) che questa è la mia convinzione. Padronissimi di non rispettarla e di seguitare a prenderla ingiustamente con lo scrittore, il quale però, concederanno, avrà pur diritto di sorridere delle loro critiche, come loro adesso della mia convinzione: nel caso, s’intende, che le critiche saranno sfavorevoli; perché, nel caso opposto, sarà ingiusto invece lo scrittore prendendosi le lodi che spettano a me. La mia convinzione è fondata su solide ragioni.</a:t>
            </a:r>
          </a:p>
        </p:txBody>
      </p:sp>
    </p:spTree>
    <p:extLst>
      <p:ext uri="{BB962C8B-B14F-4D97-AF65-F5344CB8AC3E}">
        <p14:creationId xmlns:p14="http://schemas.microsoft.com/office/powerpoint/2010/main" val="343363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1E8037-BCC6-862A-29F3-2C165C86540D}"/>
              </a:ext>
            </a:extLst>
          </p:cNvPr>
          <p:cNvSpPr>
            <a:spLocks noGrp="1"/>
          </p:cNvSpPr>
          <p:nvPr>
            <p:ph idx="1"/>
          </p:nvPr>
        </p:nvSpPr>
        <p:spPr>
          <a:xfrm>
            <a:off x="482600" y="589280"/>
            <a:ext cx="10506991" cy="5740400"/>
          </a:xfrm>
        </p:spPr>
        <p:txBody>
          <a:bodyPr>
            <a:noAutofit/>
          </a:bodyPr>
          <a:lstStyle/>
          <a:p>
            <a:pPr algn="just"/>
            <a:r>
              <a:rPr lang="it-IT" sz="2600" dirty="0">
                <a:latin typeface="Times New Roman" panose="02020603050405020304" pitchFamily="18" charset="0"/>
                <a:cs typeface="Times New Roman" panose="02020603050405020304" pitchFamily="18" charset="0"/>
              </a:rPr>
              <a:t>L’opera dello scrittore […] la prendo a materia della mia creazione scenica e me ne servo, come mi servo della bravura degli attori scelti a rappresentar le parti secondo l’interpretazione che io n’avrò fatta; e degli scenografi a cui ordino di dipingere o architettar le scene […]. In un altro teatro, con altri attori e altre scene, con altre disposizioni e altre luci, m’ammetterete che la creazione scenica sarà certamente un’altra. E non vi par dimostrato con questo che ciò che a teatro si giudica non è mai l’opera dello scrittore (unica nel suo testo), ma questa o quella creazione scenica che se n’è fatta, l’una diversa dall’altra; tante, mentre quella è una? Per giudicare il testo, bisognerebbe conoscerlo; e a teatro non si può, attraverso un’interpretazione che, fatta da certi attori, sarà una e, fatta da certi altri, sarà per forza un’altra. L’unica sarebbe se l’opera potesse rappresentarsi da sé, non più con gli attori, ma coi suoi stessi personaggi che, per prodigio, assumessero corpo e voce. In tal caso sì, direttamente potrebbe essere giudicata a teatro. </a:t>
            </a:r>
          </a:p>
        </p:txBody>
      </p:sp>
    </p:spTree>
    <p:extLst>
      <p:ext uri="{BB962C8B-B14F-4D97-AF65-F5344CB8AC3E}">
        <p14:creationId xmlns:p14="http://schemas.microsoft.com/office/powerpoint/2010/main" val="37563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9D6BF2-C162-6F98-2B2A-15CA0E29A33A}"/>
              </a:ext>
            </a:extLst>
          </p:cNvPr>
          <p:cNvSpPr>
            <a:spLocks noGrp="1"/>
          </p:cNvSpPr>
          <p:nvPr>
            <p:ph idx="1"/>
          </p:nvPr>
        </p:nvSpPr>
        <p:spPr>
          <a:xfrm>
            <a:off x="482600" y="568960"/>
            <a:ext cx="11120120" cy="5709920"/>
          </a:xfrm>
        </p:spPr>
        <p:txBody>
          <a:bodyPr>
            <a:noAutofit/>
          </a:bodyPr>
          <a:lstStyle/>
          <a:p>
            <a:pPr algn="just"/>
            <a:r>
              <a:rPr lang="it-IT" sz="2600" dirty="0">
                <a:latin typeface="Times New Roman" panose="02020603050405020304" pitchFamily="18" charset="0"/>
                <a:cs typeface="Times New Roman" panose="02020603050405020304" pitchFamily="18" charset="0"/>
              </a:rPr>
              <a:t>Ma è mai possibile un tal prodigio? Nessuno l’ha mai visto finora. E allora, o signori, c’è quello che con più o meno impegno s’ingegna di compiere ogni sera, coi suoi attori, il Direttore di scena. L’unico possibile.</a:t>
            </a:r>
          </a:p>
          <a:p>
            <a:pPr algn="just"/>
            <a:r>
              <a:rPr lang="it-IT" sz="2600" dirty="0">
                <a:latin typeface="Times New Roman" panose="02020603050405020304" pitchFamily="18" charset="0"/>
                <a:cs typeface="Times New Roman" panose="02020603050405020304" pitchFamily="18" charset="0"/>
              </a:rPr>
              <a:t>Per levare a quello ch’io dico ogni aria di paradosso, v’invito a considerare che un’opera d’arte è fissata per sempre in una forma immutabile che rappresenta la liberazione del poeta dal suo travaglio creativo: la perfetta quiete raggiunta dopo tutte le agitazioni di questo travaglio. Bene. Vi pare, signori, che possa più essere vita dove non si muove più nulla? dove tutto riposa in una perfetta quiete? […] Il poeta s’illude quando crede d’aver trovato la liberazione e raggiunto la quiete fissando per sempre in una forma immutabile la sua opera d’arte. Ha soltanto finito di vivere questa sua opera. La liberazione e la quiete non si hanno se non a costo di finire di vivere. E quanti le han trovate e raggiunte sono in questa miserevole illusione, che credono d’essere ancora vivi, e invece son così morti che non avvertono più nemmeno il puzzo del loro cadavere.</a:t>
            </a:r>
          </a:p>
        </p:txBody>
      </p:sp>
    </p:spTree>
    <p:extLst>
      <p:ext uri="{BB962C8B-B14F-4D97-AF65-F5344CB8AC3E}">
        <p14:creationId xmlns:p14="http://schemas.microsoft.com/office/powerpoint/2010/main" val="285366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9923D0-EAEE-AFEC-1C16-71D05DFB8C3D}"/>
              </a:ext>
            </a:extLst>
          </p:cNvPr>
          <p:cNvSpPr>
            <a:spLocks noGrp="1"/>
          </p:cNvSpPr>
          <p:nvPr>
            <p:ph idx="1"/>
          </p:nvPr>
        </p:nvSpPr>
        <p:spPr>
          <a:xfrm>
            <a:off x="482600" y="518160"/>
            <a:ext cx="10506991" cy="5842000"/>
          </a:xfrm>
        </p:spPr>
        <p:txBody>
          <a:bodyPr>
            <a:normAutofit/>
          </a:bodyPr>
          <a:lstStyle/>
          <a:p>
            <a:pPr algn="just"/>
            <a:r>
              <a:rPr lang="it-IT" sz="2800" dirty="0">
                <a:latin typeface="Times New Roman" panose="02020603050405020304" pitchFamily="18" charset="0"/>
                <a:cs typeface="Times New Roman" panose="02020603050405020304" pitchFamily="18" charset="0"/>
              </a:rPr>
              <a:t>Se un’opera d’arte sopravvive è solo perché noi possiamo ancora rimuoverla dalla fissità della sua forma; sciogliere questa sua forma dentro di noi in movimento vitale; e la vita glie la diamo allora noi; di tempo in tempo diversa, e varia dall’uno all’altro di noi; tante vite, e non una; come si può desumere dalle continue discussioni che se ne fanno e che nascono dal non voler credere appunto questo: che siamo noi a dar questa vita; sicché quella che do io non è affatto possibile che sia uguale a quella di un altro. </a:t>
            </a:r>
          </a:p>
        </p:txBody>
      </p:sp>
    </p:spTree>
    <p:extLst>
      <p:ext uri="{BB962C8B-B14F-4D97-AF65-F5344CB8AC3E}">
        <p14:creationId xmlns:p14="http://schemas.microsoft.com/office/powerpoint/2010/main" val="34833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1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F4A55F1-BA93-599D-7D62-A3208CE3446F}"/>
              </a:ext>
            </a:extLst>
          </p:cNvPr>
          <p:cNvSpPr>
            <a:spLocks noGrp="1"/>
          </p:cNvSpPr>
          <p:nvPr>
            <p:ph type="title"/>
          </p:nvPr>
        </p:nvSpPr>
        <p:spPr>
          <a:xfrm>
            <a:off x="482600" y="976160"/>
            <a:ext cx="3964251" cy="2237925"/>
          </a:xfrm>
        </p:spPr>
        <p:txBody>
          <a:bodyPr>
            <a:normAutofit/>
          </a:bodyPr>
          <a:lstStyle/>
          <a:p>
            <a:pPr>
              <a:lnSpc>
                <a:spcPct val="90000"/>
              </a:lnSpc>
            </a:pPr>
            <a:r>
              <a:rPr lang="it-IT" sz="4600">
                <a:latin typeface="Times New Roman" panose="02020603050405020304" pitchFamily="18" charset="0"/>
                <a:cs typeface="Times New Roman" panose="02020603050405020304" pitchFamily="18" charset="0"/>
              </a:rPr>
              <a:t>Rielaborazioni e varianti</a:t>
            </a:r>
          </a:p>
        </p:txBody>
      </p:sp>
      <p:sp>
        <p:nvSpPr>
          <p:cNvPr id="53" name="Content Placeholder 7">
            <a:extLst>
              <a:ext uri="{FF2B5EF4-FFF2-40B4-BE49-F238E27FC236}">
                <a16:creationId xmlns:a16="http://schemas.microsoft.com/office/drawing/2014/main" id="{8E049287-71CF-6534-163A-93D0B098A3F3}"/>
              </a:ext>
            </a:extLst>
          </p:cNvPr>
          <p:cNvSpPr>
            <a:spLocks noGrp="1"/>
          </p:cNvSpPr>
          <p:nvPr>
            <p:ph idx="1"/>
          </p:nvPr>
        </p:nvSpPr>
        <p:spPr>
          <a:xfrm>
            <a:off x="482600" y="3443814"/>
            <a:ext cx="3964250" cy="2470031"/>
          </a:xfrm>
        </p:spPr>
        <p:txBody>
          <a:bodyPr>
            <a:normAutofit/>
          </a:bodyPr>
          <a:lstStyle/>
          <a:p>
            <a:pPr algn="just"/>
            <a:r>
              <a:rPr lang="it-IT" sz="2000" dirty="0"/>
              <a:t>Cratere frammentario dal Museo archeologico regionale “P. Orsi” di Siracusa (</a:t>
            </a:r>
            <a:r>
              <a:rPr lang="it-IT" sz="2000" dirty="0" err="1"/>
              <a:t>inv</a:t>
            </a:r>
            <a:r>
              <a:rPr lang="it-IT" sz="2000" dirty="0"/>
              <a:t>. 66557), della seconda metà del IV secolo a.C.</a:t>
            </a:r>
            <a:endParaRPr lang="en-US" sz="2000" dirty="0"/>
          </a:p>
        </p:txBody>
      </p:sp>
      <p:pic>
        <p:nvPicPr>
          <p:cNvPr id="4" name="Segnaposto contenuto 3">
            <a:extLst>
              <a:ext uri="{FF2B5EF4-FFF2-40B4-BE49-F238E27FC236}">
                <a16:creationId xmlns:a16="http://schemas.microsoft.com/office/drawing/2014/main" id="{F795F328-10A1-5AC1-0B69-68A71CAAE10F}"/>
              </a:ext>
            </a:extLst>
          </p:cNvPr>
          <p:cNvPicPr>
            <a:picLocks noChangeAspect="1"/>
          </p:cNvPicPr>
          <p:nvPr/>
        </p:nvPicPr>
        <p:blipFill rotWithShape="1">
          <a:blip r:embed="rId2">
            <a:alphaModFix/>
          </a:blip>
          <a:srcRect t="19023" r="-1" b="7152"/>
          <a:stretch/>
        </p:blipFill>
        <p:spPr>
          <a:xfrm>
            <a:off x="5040694" y="489856"/>
            <a:ext cx="6588977" cy="5878282"/>
          </a:xfrm>
          <a:prstGeom prst="rect">
            <a:avLst/>
          </a:prstGeom>
        </p:spPr>
      </p:pic>
      <p:cxnSp>
        <p:nvCxnSpPr>
          <p:cNvPr id="54" name="Straight Connector 12">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14">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433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8EF14-A712-189A-5FF5-07B7EBAAB55A}"/>
              </a:ext>
            </a:extLst>
          </p:cNvPr>
          <p:cNvSpPr>
            <a:spLocks noGrp="1"/>
          </p:cNvSpPr>
          <p:nvPr>
            <p:ph type="title"/>
          </p:nvPr>
        </p:nvSpPr>
        <p:spPr>
          <a:xfrm>
            <a:off x="482600" y="978408"/>
            <a:ext cx="10398760" cy="667512"/>
          </a:xfrm>
        </p:spPr>
        <p:txBody>
          <a:bodyPr/>
          <a:lstStyle/>
          <a:p>
            <a:r>
              <a:rPr lang="it-IT" sz="4800" dirty="0">
                <a:latin typeface="Times New Roman" panose="02020603050405020304" pitchFamily="18" charset="0"/>
                <a:cs typeface="Times New Roman" panose="02020603050405020304" pitchFamily="18" charset="0"/>
              </a:rPr>
              <a:t>Struttura della tragedia</a:t>
            </a:r>
          </a:p>
        </p:txBody>
      </p:sp>
      <p:sp>
        <p:nvSpPr>
          <p:cNvPr id="3" name="Segnaposto contenuto 2">
            <a:extLst>
              <a:ext uri="{FF2B5EF4-FFF2-40B4-BE49-F238E27FC236}">
                <a16:creationId xmlns:a16="http://schemas.microsoft.com/office/drawing/2014/main" id="{13A930CC-823B-EC0B-88AC-E96397BD23A8}"/>
              </a:ext>
            </a:extLst>
          </p:cNvPr>
          <p:cNvSpPr>
            <a:spLocks noGrp="1"/>
          </p:cNvSpPr>
          <p:nvPr>
            <p:ph idx="1"/>
          </p:nvPr>
        </p:nvSpPr>
        <p:spPr>
          <a:xfrm>
            <a:off x="482600" y="1788160"/>
            <a:ext cx="10506991" cy="4338320"/>
          </a:xfrm>
        </p:spPr>
        <p:txBody>
          <a:bodyPr>
            <a:normAutofit/>
          </a:bodyPr>
          <a:lstStyle/>
          <a:p>
            <a:pPr marL="514350" indent="-514350" algn="just">
              <a:buAutoNum type="arabicPeriod"/>
            </a:pPr>
            <a:r>
              <a:rPr lang="it-IT" sz="3200" dirty="0">
                <a:latin typeface="Times New Roman" panose="02020603050405020304" pitchFamily="18" charset="0"/>
                <a:cs typeface="Times New Roman" panose="02020603050405020304" pitchFamily="18" charset="0"/>
              </a:rPr>
              <a:t>Prologo: composto di π</a:t>
            </a:r>
            <a:r>
              <a:rPr lang="it-IT" sz="3200" dirty="0" err="1">
                <a:latin typeface="Times New Roman" panose="02020603050405020304" pitchFamily="18" charset="0"/>
                <a:cs typeface="Times New Roman" panose="02020603050405020304" pitchFamily="18" charset="0"/>
              </a:rPr>
              <a:t>ρο</a:t>
            </a:r>
            <a:r>
              <a:rPr lang="it-IT" sz="3200" dirty="0">
                <a:latin typeface="Times New Roman" panose="02020603050405020304" pitchFamily="18" charset="0"/>
                <a:cs typeface="Times New Roman" panose="02020603050405020304" pitchFamily="18" charset="0"/>
              </a:rPr>
              <a:t>- «avanti» e </a:t>
            </a:r>
            <a:r>
              <a:rPr lang="it-IT" sz="3200" dirty="0" err="1">
                <a:latin typeface="Times New Roman" panose="02020603050405020304" pitchFamily="18" charset="0"/>
                <a:cs typeface="Times New Roman" panose="02020603050405020304" pitchFamily="18" charset="0"/>
              </a:rPr>
              <a:t>λόγος</a:t>
            </a:r>
            <a:r>
              <a:rPr lang="it-IT" sz="3200" dirty="0">
                <a:latin typeface="Times New Roman" panose="02020603050405020304" pitchFamily="18" charset="0"/>
                <a:cs typeface="Times New Roman" panose="02020603050405020304" pitchFamily="18" charset="0"/>
              </a:rPr>
              <a:t> «discorso».</a:t>
            </a:r>
          </a:p>
          <a:p>
            <a:pPr marL="514350" indent="-514350" algn="just">
              <a:buAutoNum type="arabicPeriod"/>
            </a:pPr>
            <a:r>
              <a:rPr lang="it-IT" sz="3200" dirty="0">
                <a:latin typeface="Times New Roman" panose="02020603050405020304" pitchFamily="18" charset="0"/>
                <a:cs typeface="Times New Roman" panose="02020603050405020304" pitchFamily="18" charset="0"/>
              </a:rPr>
              <a:t>Parodo: composto di πα</a:t>
            </a:r>
            <a:r>
              <a:rPr lang="it-IT" sz="3200" dirty="0" err="1">
                <a:latin typeface="Times New Roman" panose="02020603050405020304" pitchFamily="18" charset="0"/>
                <a:cs typeface="Times New Roman" panose="02020603050405020304" pitchFamily="18" charset="0"/>
              </a:rPr>
              <a:t>ρά</a:t>
            </a:r>
            <a:r>
              <a:rPr lang="it-IT" sz="3200" dirty="0">
                <a:latin typeface="Times New Roman" panose="02020603050405020304" pitchFamily="18" charset="0"/>
                <a:cs typeface="Times New Roman" panose="02020603050405020304" pitchFamily="18" charset="0"/>
              </a:rPr>
              <a:t> «presso» e ὁδός «via».</a:t>
            </a:r>
          </a:p>
          <a:p>
            <a:pPr marL="514350" indent="-514350" algn="just">
              <a:buAutoNum type="arabicPeriod"/>
            </a:pPr>
            <a:r>
              <a:rPr lang="it-IT" sz="3200" dirty="0">
                <a:latin typeface="Times New Roman" panose="02020603050405020304" pitchFamily="18" charset="0"/>
                <a:cs typeface="Times New Roman" panose="02020603050405020304" pitchFamily="18" charset="0"/>
              </a:rPr>
              <a:t>Episodi: composto di ἐπί «dopo» e </a:t>
            </a:r>
            <a:r>
              <a:rPr lang="it-IT" sz="3200" dirty="0" err="1">
                <a:latin typeface="Times New Roman" panose="02020603050405020304" pitchFamily="18" charset="0"/>
                <a:cs typeface="Times New Roman" panose="02020603050405020304" pitchFamily="18" charset="0"/>
              </a:rPr>
              <a:t>εἴσοδος</a:t>
            </a:r>
            <a:r>
              <a:rPr lang="it-IT" sz="3200" dirty="0">
                <a:latin typeface="Times New Roman" panose="02020603050405020304" pitchFamily="18" charset="0"/>
                <a:cs typeface="Times New Roman" panose="02020603050405020304" pitchFamily="18" charset="0"/>
              </a:rPr>
              <a:t> «ingresso (del coro).</a:t>
            </a:r>
          </a:p>
          <a:p>
            <a:pPr marL="514350" indent="-514350" algn="just">
              <a:buAutoNum type="arabicPeriod"/>
            </a:pPr>
            <a:r>
              <a:rPr lang="it-IT" sz="3200" dirty="0">
                <a:latin typeface="Times New Roman" panose="02020603050405020304" pitchFamily="18" charset="0"/>
                <a:cs typeface="Times New Roman" panose="02020603050405020304" pitchFamily="18" charset="0"/>
              </a:rPr>
              <a:t>Stasimi: dal greco </a:t>
            </a:r>
            <a:r>
              <a:rPr lang="it-IT" sz="3200" dirty="0" err="1">
                <a:latin typeface="Times New Roman" panose="02020603050405020304" pitchFamily="18" charset="0"/>
                <a:cs typeface="Times New Roman" panose="02020603050405020304" pitchFamily="18" charset="0"/>
              </a:rPr>
              <a:t>στάσιμον</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μέλος</a:t>
            </a:r>
            <a:r>
              <a:rPr lang="it-IT" sz="3200" dirty="0">
                <a:latin typeface="Times New Roman" panose="02020603050405020304" pitchFamily="18" charset="0"/>
                <a:cs typeface="Times New Roman" panose="02020603050405020304" pitchFamily="18" charset="0"/>
              </a:rPr>
              <a:t>) «canto sul posto».</a:t>
            </a:r>
          </a:p>
          <a:p>
            <a:pPr marL="514350" indent="-514350" algn="just">
              <a:buAutoNum type="arabicPeriod"/>
            </a:pPr>
            <a:r>
              <a:rPr lang="it-IT" sz="3200" dirty="0">
                <a:latin typeface="Times New Roman" panose="02020603050405020304" pitchFamily="18" charset="0"/>
                <a:cs typeface="Times New Roman" panose="02020603050405020304" pitchFamily="18" charset="0"/>
              </a:rPr>
              <a:t>Esodo: dal greco </a:t>
            </a:r>
            <a:r>
              <a:rPr lang="el-GR" sz="3200" dirty="0">
                <a:latin typeface="Times New Roman" panose="02020603050405020304" pitchFamily="18" charset="0"/>
                <a:cs typeface="Times New Roman" panose="02020603050405020304" pitchFamily="18" charset="0"/>
              </a:rPr>
              <a:t>ἔξοδος</a:t>
            </a:r>
            <a:r>
              <a:rPr lang="it-IT" sz="3200" dirty="0">
                <a:latin typeface="Times New Roman" panose="02020603050405020304" pitchFamily="18" charset="0"/>
                <a:cs typeface="Times New Roman" panose="02020603050405020304" pitchFamily="18" charset="0"/>
              </a:rPr>
              <a:t> «uscita» (</a:t>
            </a:r>
            <a:r>
              <a:rPr lang="el-GR" sz="3200" dirty="0">
                <a:latin typeface="Times New Roman" panose="02020603050405020304" pitchFamily="18" charset="0"/>
                <a:cs typeface="Times New Roman" panose="02020603050405020304" pitchFamily="18" charset="0"/>
              </a:rPr>
              <a:t>ἐξ-</a:t>
            </a:r>
            <a:r>
              <a:rPr lang="it-IT" sz="3200" dirty="0">
                <a:latin typeface="Times New Roman" panose="02020603050405020304" pitchFamily="18" charset="0"/>
                <a:cs typeface="Times New Roman" panose="02020603050405020304" pitchFamily="18" charset="0"/>
              </a:rPr>
              <a:t> e </a:t>
            </a:r>
            <a:r>
              <a:rPr lang="el-GR" sz="3200" dirty="0">
                <a:latin typeface="Times New Roman" panose="02020603050405020304" pitchFamily="18" charset="0"/>
                <a:cs typeface="Times New Roman" panose="02020603050405020304" pitchFamily="18" charset="0"/>
              </a:rPr>
              <a:t>ὁδός</a:t>
            </a:r>
            <a:r>
              <a:rPr lang="it-IT" sz="3200" dirty="0">
                <a:latin typeface="Times New Roman" panose="02020603050405020304" pitchFamily="18" charset="0"/>
                <a:cs typeface="Times New Roman" panose="02020603050405020304" pitchFamily="18" charset="0"/>
              </a:rPr>
              <a:t>). Spesso in Euripide compare a questo punto il </a:t>
            </a:r>
            <a:r>
              <a:rPr lang="it-IT" sz="3200" i="1" dirty="0">
                <a:latin typeface="Times New Roman" panose="02020603050405020304" pitchFamily="18" charset="0"/>
                <a:cs typeface="Times New Roman" panose="02020603050405020304" pitchFamily="18" charset="0"/>
              </a:rPr>
              <a:t>deus </a:t>
            </a:r>
            <a:r>
              <a:rPr lang="it-IT" sz="3200" i="1">
                <a:latin typeface="Times New Roman" panose="02020603050405020304" pitchFamily="18" charset="0"/>
                <a:cs typeface="Times New Roman" panose="02020603050405020304" pitchFamily="18" charset="0"/>
              </a:rPr>
              <a:t>ex machina</a:t>
            </a:r>
            <a:r>
              <a:rPr lang="it-IT" sz="3200">
                <a:latin typeface="Times New Roman" panose="02020603050405020304" pitchFamily="18" charset="0"/>
                <a:cs typeface="Times New Roman" panose="02020603050405020304" pitchFamily="18" charset="0"/>
              </a:rPr>
              <a:t>.</a:t>
            </a: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14289"/>
      </p:ext>
    </p:extLst>
  </p:cSld>
  <p:clrMapOvr>
    <a:masterClrMapping/>
  </p:clrMapOvr>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158</TotalTime>
  <Words>761</Words>
  <Application>Microsoft Office PowerPoint</Application>
  <PresentationFormat>Widescreen</PresentationFormat>
  <Paragraphs>16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Seaford</vt:lpstr>
      <vt:lpstr>Times New Roman</vt:lpstr>
      <vt:lpstr>LevelVTI</vt:lpstr>
      <vt:lpstr>Euripide</vt:lpstr>
      <vt:lpstr>Questa sera si recita a soggetto</vt:lpstr>
      <vt:lpstr>Presentazione standard di PowerPoint</vt:lpstr>
      <vt:lpstr>Presentazione standard di PowerPoint</vt:lpstr>
      <vt:lpstr>Presentazione standard di PowerPoint</vt:lpstr>
      <vt:lpstr>Rielaborazioni e varianti</vt:lpstr>
      <vt:lpstr>Struttura della tragedia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Euripide</dc:title>
  <dc:creator>Tancredi Greco</dc:creator>
  <cp:lastModifiedBy>Tancredi Greco</cp:lastModifiedBy>
  <cp:revision>1</cp:revision>
  <dcterms:created xsi:type="dcterms:W3CDTF">2023-10-07T15:53:22Z</dcterms:created>
  <dcterms:modified xsi:type="dcterms:W3CDTF">2023-10-08T11:10:07Z</dcterms:modified>
</cp:coreProperties>
</file>