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ncredi Greco" userId="68f4d11238ebce53" providerId="LiveId" clId="{E227EB6E-69BD-4950-9408-71A04CBC3860}"/>
    <pc:docChg chg="custSel addSld modSld sldOrd">
      <pc:chgData name="Tancredi Greco" userId="68f4d11238ebce53" providerId="LiveId" clId="{E227EB6E-69BD-4950-9408-71A04CBC3860}" dt="2023-10-08T14:17:03.366" v="1144"/>
      <pc:docMkLst>
        <pc:docMk/>
      </pc:docMkLst>
      <pc:sldChg chg="modSp mod ord">
        <pc:chgData name="Tancredi Greco" userId="68f4d11238ebce53" providerId="LiveId" clId="{E227EB6E-69BD-4950-9408-71A04CBC3860}" dt="2023-10-08T14:17:03.366" v="1144"/>
        <pc:sldMkLst>
          <pc:docMk/>
          <pc:sldMk cId="1308064355" sldId="257"/>
        </pc:sldMkLst>
        <pc:spChg chg="mod">
          <ac:chgData name="Tancredi Greco" userId="68f4d11238ebce53" providerId="LiveId" clId="{E227EB6E-69BD-4950-9408-71A04CBC3860}" dt="2023-10-08T14:01:50.857" v="936" actId="20577"/>
          <ac:spMkLst>
            <pc:docMk/>
            <pc:sldMk cId="1308064355" sldId="257"/>
            <ac:spMk id="8" creationId="{1D0FD523-B908-9AE0-7EB6-8397A77B1769}"/>
          </ac:spMkLst>
        </pc:spChg>
      </pc:sldChg>
      <pc:sldChg chg="modSp mod">
        <pc:chgData name="Tancredi Greco" userId="68f4d11238ebce53" providerId="LiveId" clId="{E227EB6E-69BD-4950-9408-71A04CBC3860}" dt="2023-10-08T12:37:10.077" v="267" actId="20577"/>
        <pc:sldMkLst>
          <pc:docMk/>
          <pc:sldMk cId="2693188950" sldId="261"/>
        </pc:sldMkLst>
        <pc:spChg chg="mod">
          <ac:chgData name="Tancredi Greco" userId="68f4d11238ebce53" providerId="LiveId" clId="{E227EB6E-69BD-4950-9408-71A04CBC3860}" dt="2023-10-08T12:37:10.077" v="267" actId="20577"/>
          <ac:spMkLst>
            <pc:docMk/>
            <pc:sldMk cId="2693188950" sldId="261"/>
            <ac:spMk id="3" creationId="{E16B9345-FB10-2FA8-67AD-E0B2E4CE36B5}"/>
          </ac:spMkLst>
        </pc:spChg>
      </pc:sldChg>
      <pc:sldChg chg="delSp modSp new mod">
        <pc:chgData name="Tancredi Greco" userId="68f4d11238ebce53" providerId="LiveId" clId="{E227EB6E-69BD-4950-9408-71A04CBC3860}" dt="2023-10-08T13:27:30.388" v="878" actId="20577"/>
        <pc:sldMkLst>
          <pc:docMk/>
          <pc:sldMk cId="4282029856" sldId="262"/>
        </pc:sldMkLst>
        <pc:spChg chg="del">
          <ac:chgData name="Tancredi Greco" userId="68f4d11238ebce53" providerId="LiveId" clId="{E227EB6E-69BD-4950-9408-71A04CBC3860}" dt="2023-10-08T12:44:43.613" v="455" actId="21"/>
          <ac:spMkLst>
            <pc:docMk/>
            <pc:sldMk cId="4282029856" sldId="262"/>
            <ac:spMk id="2" creationId="{D525401C-C66D-A2CC-1709-4EF5A677FC96}"/>
          </ac:spMkLst>
        </pc:spChg>
        <pc:spChg chg="mod">
          <ac:chgData name="Tancredi Greco" userId="68f4d11238ebce53" providerId="LiveId" clId="{E227EB6E-69BD-4950-9408-71A04CBC3860}" dt="2023-10-08T13:27:30.388" v="878" actId="20577"/>
          <ac:spMkLst>
            <pc:docMk/>
            <pc:sldMk cId="4282029856" sldId="262"/>
            <ac:spMk id="3" creationId="{10F287CB-2F53-BDC0-9C8C-44D627DA3650}"/>
          </ac:spMkLst>
        </pc:spChg>
      </pc:sldChg>
      <pc:sldChg chg="modSp new mod">
        <pc:chgData name="Tancredi Greco" userId="68f4d11238ebce53" providerId="LiveId" clId="{E227EB6E-69BD-4950-9408-71A04CBC3860}" dt="2023-10-08T14:12:46.341" v="1142" actId="20577"/>
        <pc:sldMkLst>
          <pc:docMk/>
          <pc:sldMk cId="1931378631" sldId="263"/>
        </pc:sldMkLst>
        <pc:spChg chg="mod">
          <ac:chgData name="Tancredi Greco" userId="68f4d11238ebce53" providerId="LiveId" clId="{E227EB6E-69BD-4950-9408-71A04CBC3860}" dt="2023-10-08T14:10:34.851" v="977" actId="20577"/>
          <ac:spMkLst>
            <pc:docMk/>
            <pc:sldMk cId="1931378631" sldId="263"/>
            <ac:spMk id="2" creationId="{6B48F328-E44C-BC0A-2DCE-0CCF809837C5}"/>
          </ac:spMkLst>
        </pc:spChg>
        <pc:spChg chg="mod">
          <ac:chgData name="Tancredi Greco" userId="68f4d11238ebce53" providerId="LiveId" clId="{E227EB6E-69BD-4950-9408-71A04CBC3860}" dt="2023-10-08T14:12:46.341" v="1142" actId="20577"/>
          <ac:spMkLst>
            <pc:docMk/>
            <pc:sldMk cId="1931378631" sldId="263"/>
            <ac:spMk id="3" creationId="{FF369D4C-DE78-1EA9-32CF-272D3DDD9AA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A3D8DAC-9DFC-217D-1715-0B6446DF4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AAB762B-FA98-ADBE-8E32-0D3E41EAB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7437819-5C6C-7DD4-3B4E-B34871D7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154-A191-413D-A74B-291B4B9D90F7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53C3C35-CAE3-13EC-794F-F590CF74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2D843FC-53E7-1AD8-8BC3-43956009B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70E0-51EB-4A82-AB92-8DB813E65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0359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A78B7D-69A4-1F9D-E3B1-2B426CF4A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AC1E64B-45DF-9373-9FE3-5AB7E43BE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E17C75C-2B31-78BF-EC85-72435AB9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154-A191-413D-A74B-291B4B9D90F7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75FE0B-F64B-7661-096C-DA27CD08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4992EE-8B9B-6F3D-76BD-C1FD0D9AB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70E0-51EB-4A82-AB92-8DB813E65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54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4816219E-083E-9E93-7C06-EFA0A1629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B026B0D-5334-7E6B-CB1A-C96FB2C68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B47ED20-ECF3-B22C-F804-798D50E16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154-A191-413D-A74B-291B4B9D90F7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9DD31B-760F-430B-5FC8-841461E65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B644D2C-9BB4-B1A4-60BD-1F9C0EC6A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70E0-51EB-4A82-AB92-8DB813E65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3963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6659C1-9E44-0078-E60D-F9615C735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F639513-236E-04A5-C45E-0A85E9BFB4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E8A3FC6-4B0F-6756-F580-FC4F6A9C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154-A191-413D-A74B-291B4B9D90F7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0FBFFF-52BA-1EAE-989D-3851FB10D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880992-5CBC-2C2E-A750-CE7CEE6CA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70E0-51EB-4A82-AB92-8DB813E65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1387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67183F1-A846-2702-2095-7F82C1A0B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95FEBA-300D-1EBE-9767-B4948F828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B21D33-4988-33AC-FBA8-BD9201A24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154-A191-413D-A74B-291B4B9D90F7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6FC05D-9D1B-2257-7DAA-26600F6F7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3BC2C3-4B74-EC23-6221-BE59E3626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70E0-51EB-4A82-AB92-8DB813E65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177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2AC8C5-5BC7-3D89-8449-E0DE81121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71DE670-63B9-63F2-5335-48B5E9096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6B19B3F9-03B0-7116-D80D-B719890E3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0887D5-F88A-5605-0079-6C565ABC9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154-A191-413D-A74B-291B4B9D90F7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BD3468E-F08B-A6CE-491F-4BB7E8634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A871365-896B-AB2D-6DDD-27A242755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70E0-51EB-4A82-AB92-8DB813E65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2531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C39E09-E194-7F98-96CA-E754B9055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FA0CA47-E3D7-6DFA-D8BF-046B49C32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3E05C78-AD9F-E746-3CA9-00C038FDCF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FB37A6-FFC7-6FB9-5969-70DE0726A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B064883-7211-BA67-CA6E-0EF8A97F67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B4CC2FF6-A299-B005-2ABD-1928BA8DE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154-A191-413D-A74B-291B4B9D90F7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5328AAE-54B0-E145-F340-3E796E7B7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B2EF447-4EBF-6DDF-71F6-22EB2B86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70E0-51EB-4A82-AB92-8DB813E65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448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BB9D80-DBDB-7C09-9B1C-8EAB4A72E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0108AA6-4C07-CEEC-9B2E-B0B27240B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154-A191-413D-A74B-291B4B9D90F7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58BCE69-9E04-7E98-CC20-6E5CDF6DC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19EC93-B95E-BC67-8801-A5F0C9A20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70E0-51EB-4A82-AB92-8DB813E65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312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69AEE5F-457C-8BDA-C16F-C99FC8B5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154-A191-413D-A74B-291B4B9D90F7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07538B6-D444-CF80-3A54-FF5B07C8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F41AF97-2C55-F001-A7AA-5D3CFBDE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70E0-51EB-4A82-AB92-8DB813E65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1020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CBBA610-B8AF-1FA5-BA6A-10B188DD1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0D832A3-0D5B-2299-919D-2FD9825132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2DE63C9-D8D4-8F50-CF0D-50E812711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1BD336D-E8C5-8172-D166-236485CB5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154-A191-413D-A74B-291B4B9D90F7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A0091D-4B83-5429-E43B-63CBAAB7A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8F4DF5-E6BC-8194-41DA-D12797253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70E0-51EB-4A82-AB92-8DB813E65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3498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113EFA-863A-FC1A-8E69-650E0424F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860E2DB-616A-020B-46C8-205E1ADE83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6462E0C-76BB-E3A8-183B-CE514AFCAE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592ED99-1830-0698-0793-29894142E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E154-A191-413D-A74B-291B4B9D90F7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FA15AD7-A3AD-D01C-7411-BD8D0E60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0EEEA03-5BDD-53DF-D484-309A1D29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670E0-51EB-4A82-AB92-8DB813E65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3793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C97743-BFD0-98BD-B799-BDFB46F50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BAE0D7C-C64A-C72F-118D-9785BE9FCB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DE602BA-2EBF-D863-1DCC-1EAF78542A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FE154-A191-413D-A74B-291B4B9D90F7}" type="datetimeFigureOut">
              <a:rPr lang="it-IT" smtClean="0"/>
              <a:t>08/10/2023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BB16B5-0A6E-D924-B6D6-9022CCBA7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614216-8D5F-2AB1-C562-CB850F891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670E0-51EB-4A82-AB92-8DB813E653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115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 descr="Immagine che contiene edificio, Scultura in pietra, Intaglio, Scultura classica&#10;&#10;Descrizione generata automaticamente">
            <a:extLst>
              <a:ext uri="{FF2B5EF4-FFF2-40B4-BE49-F238E27FC236}">
                <a16:creationId xmlns:a16="http://schemas.microsoft.com/office/drawing/2014/main" id="{6E04E8ED-E6D7-3245-2F16-EA320B75E1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71" b="1833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DF6BAC0-DF02-AE13-7A7D-36B561138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sz="5200">
                <a:solidFill>
                  <a:srgbClr val="FFFFFF"/>
                </a:solidFill>
              </a:rPr>
              <a:t>Ovidio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61AD474F-5D1A-1FE0-83D1-F5A44CDCF9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it-IT" i="1">
                <a:solidFill>
                  <a:srgbClr val="FFFFFF"/>
                </a:solidFill>
              </a:rPr>
              <a:t>Le Metamorfosi</a:t>
            </a:r>
          </a:p>
        </p:txBody>
      </p:sp>
    </p:spTree>
    <p:extLst>
      <p:ext uri="{BB962C8B-B14F-4D97-AF65-F5344CB8AC3E}">
        <p14:creationId xmlns:p14="http://schemas.microsoft.com/office/powerpoint/2010/main" val="130038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FA7FCBCC-181F-7395-72EE-92DA5A5C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it-IT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Ovidio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D98BA2EA-5F2F-9A4C-110A-9792828755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3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D0FD523-B908-9AE0-7EB6-8397A77B1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Nasce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Sulmona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43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a.C.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famiglia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equestre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Viene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mandato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il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fratello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Roma per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istruito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prestigiosi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retori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giovanili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amorose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Amores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Heroides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Ars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Amatoria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Remedia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amoris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Medicamina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faciei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feminae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maturità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Metamorfosi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Fasti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dell’esilio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Tristia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Epistulae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 Ponto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80643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1FC904F-B137-C905-189E-5D9239EC8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Ovidio,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Tristia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IV, 10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D9EE28-162A-23B0-6748-826755E467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ego qui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fuerim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tenerorum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lusor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amorum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legis, ut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accipe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posteritas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Sulmo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mihi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patria est,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gelidis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uberrimus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milia qui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novies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distat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Vrbe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decem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editus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hic ego sum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ut tempora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noris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5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cecidit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consul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uterque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pari.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quid id est,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usque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proavis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vetus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ordinis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heres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non modo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fortunae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munere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eques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2616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1D98BC-B7C4-50EA-C86B-4C3825AEC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618744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conoscere l’autore che leggi, ascolta, mio futuro pubblico, chi sono stato, io, il disinvolto cantore dei teneri amori. La mia patria è Sulmona, ricchissima di fresche acque, distante novanta miglia da Roma. Qui io nacqui, e perché si sappia anche la data, era l’anno in cui entrambi i consoli perirono con uguale destino. Ero di condizione equestre, ereditata, se la cosa ha un qualche peso, per antica discendenza, e non dovuta a un recente dono della sorte.</a:t>
            </a:r>
          </a:p>
        </p:txBody>
      </p:sp>
    </p:spTree>
    <p:extLst>
      <p:ext uri="{BB962C8B-B14F-4D97-AF65-F5344CB8AC3E}">
        <p14:creationId xmlns:p14="http://schemas.microsoft.com/office/powerpoint/2010/main" val="2041437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547A562-59E5-7850-A2EC-E7E21AD25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40"/>
            <a:ext cx="10515600" cy="5882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[…]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mihi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iam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puero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caelestia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sacra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placebant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inque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suum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furtim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Musa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trahebat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opus.                    20</a:t>
            </a: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saepe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pater dixit 'studium quid inutile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temptas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Maeonides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nullas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ipse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reliquit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.'</a:t>
            </a:r>
          </a:p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motus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dictis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totoque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Helicone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relicto</a:t>
            </a: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scribere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temptabam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verba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soluta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sponte sua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carmen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numeros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veniebat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aptos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       25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et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quod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temptabam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scribere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versus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erat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874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16B9345-FB10-2FA8-67AD-E0B2E4CE3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58112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 prediligevo, fin da ragazzo, il sublime culto dell’arte, e la Musa in segreto mi traeva alle sue opere. Spesso mio padre mi disse: «Perché ti dedichi a uno studio inutile? Perfino il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Meonide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ha lasciato alcuna ricchezza». Queste parole mi avevano convinto e, abbandonato completamente l’Elicona, mi cimentavo a scrivere in prosa; ma la poesia veniva da sé al suo ritmo appropriato, e quel che mi provavo a scrivere risultava essere in versi. (trad. F.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Lechi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93188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0F287CB-2F53-BDC0-9C8C-44D627DA3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760"/>
            <a:ext cx="10515600" cy="5811203"/>
          </a:xfrm>
        </p:spPr>
        <p:txBody>
          <a:bodyPr/>
          <a:lstStyle/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[…] et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tenuit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nostras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numerosus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Horatius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aures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dum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Ausonia carmina culta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lyra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50</a:t>
            </a:r>
          </a:p>
          <a:p>
            <a:pPr marL="0" indent="0">
              <a:buNone/>
            </a:pP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Vergilium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vidi tantum,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nec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avara Tibullo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tempus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amicitiae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fata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dedere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meae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successor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fuit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hic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Galle, Propertius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illi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quartus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serie temporis ipse fui.</a:t>
            </a:r>
          </a:p>
          <a:p>
            <a:pPr marL="0" indent="0">
              <a:buNone/>
            </a:pPr>
            <a:endParaRPr lang="it-I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affascinò le nostre orecchie Orazio, ricco di ritmi, mentre con la lira italica componeva dotti carmi. Vidi soltanto Virgilio e il destino avaro non diede a Tibullo il tempo per la mia amicizia. Questi fu il tuo successore, Gallo, Properzio fu il suo; dopo questi io stesso fui quarto in ordine di tempo.</a:t>
            </a:r>
          </a:p>
        </p:txBody>
      </p:sp>
    </p:spTree>
    <p:extLst>
      <p:ext uri="{BB962C8B-B14F-4D97-AF65-F5344CB8AC3E}">
        <p14:creationId xmlns:p14="http://schemas.microsoft.com/office/powerpoint/2010/main" val="4282029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48F328-E44C-BC0A-2DCE-0CCF80983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Ovidio, </a:t>
            </a:r>
            <a:r>
              <a:rPr lang="it-IT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Tristia</a:t>
            </a:r>
            <a:r>
              <a:rPr lang="it-IT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IV, 10, </a:t>
            </a:r>
            <a:r>
              <a:rPr lang="it-I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vv</a:t>
            </a:r>
            <a:r>
              <a:rPr lang="it-IT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131-132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F369D4C-DE78-1EA9-32CF-272D3DDD9A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sive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favore tuli,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sive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hanc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ego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carmine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famam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iure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tibi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grates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candide </a:t>
            </a:r>
            <a:r>
              <a:rPr lang="it-IT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lector</a:t>
            </a: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ago.</a:t>
            </a:r>
          </a:p>
          <a:p>
            <a:pPr marL="0" indent="0">
              <a:buNone/>
            </a:pPr>
            <a:endParaRPr lang="it-IT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Sia che io abbia raggiunto questa fama per il tuo favore o con la mia poesia, a buon diritto ti ringrazio, benevolo lettore.</a:t>
            </a:r>
          </a:p>
        </p:txBody>
      </p:sp>
    </p:spTree>
    <p:extLst>
      <p:ext uri="{BB962C8B-B14F-4D97-AF65-F5344CB8AC3E}">
        <p14:creationId xmlns:p14="http://schemas.microsoft.com/office/powerpoint/2010/main" val="1931378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576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Tema di Office</vt:lpstr>
      <vt:lpstr>Ovidio</vt:lpstr>
      <vt:lpstr>Ovidio</vt:lpstr>
      <vt:lpstr>Ovidio, Tristia IV, 10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Ovidio, Tristia IV, 10, vv. 131-132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Ovidio</dc:title>
  <dc:creator>Tancredi Greco</dc:creator>
  <cp:lastModifiedBy>Tancredi Greco</cp:lastModifiedBy>
  <cp:revision>1</cp:revision>
  <dcterms:created xsi:type="dcterms:W3CDTF">2023-10-08T11:20:18Z</dcterms:created>
  <dcterms:modified xsi:type="dcterms:W3CDTF">2023-10-08T14:17:12Z</dcterms:modified>
</cp:coreProperties>
</file>