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1" r:id="rId5"/>
    <p:sldId id="262" r:id="rId6"/>
    <p:sldId id="259" r:id="rId7"/>
    <p:sldId id="260" r:id="rId8"/>
    <p:sldId id="263" r:id="rId9"/>
    <p:sldId id="264"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credi Greco" userId="68f4d11238ebce53" providerId="LiveId" clId="{034A3B85-95F1-469C-88B0-3E2CF782B2AB}"/>
    <pc:docChg chg="custSel addSld modSld">
      <pc:chgData name="Tancredi Greco" userId="68f4d11238ebce53" providerId="LiveId" clId="{034A3B85-95F1-469C-88B0-3E2CF782B2AB}" dt="2023-11-12T15:43:04.392" v="1587" actId="20577"/>
      <pc:docMkLst>
        <pc:docMk/>
      </pc:docMkLst>
      <pc:sldChg chg="modSp mod">
        <pc:chgData name="Tancredi Greco" userId="68f4d11238ebce53" providerId="LiveId" clId="{034A3B85-95F1-469C-88B0-3E2CF782B2AB}" dt="2023-11-12T15:43:04.392" v="1587" actId="20577"/>
        <pc:sldMkLst>
          <pc:docMk/>
          <pc:sldMk cId="1372565257" sldId="256"/>
        </pc:sldMkLst>
        <pc:spChg chg="mod">
          <ac:chgData name="Tancredi Greco" userId="68f4d11238ebce53" providerId="LiveId" clId="{034A3B85-95F1-469C-88B0-3E2CF782B2AB}" dt="2023-11-12T15:43:04.392" v="1587" actId="20577"/>
          <ac:spMkLst>
            <pc:docMk/>
            <pc:sldMk cId="1372565257" sldId="256"/>
            <ac:spMk id="4" creationId="{12B62D20-4A97-2EF6-AA36-5E1D90F04748}"/>
          </ac:spMkLst>
        </pc:spChg>
      </pc:sldChg>
      <pc:sldChg chg="modSp mod">
        <pc:chgData name="Tancredi Greco" userId="68f4d11238ebce53" providerId="LiveId" clId="{034A3B85-95F1-469C-88B0-3E2CF782B2AB}" dt="2023-11-12T15:29:58.218" v="742" actId="115"/>
        <pc:sldMkLst>
          <pc:docMk/>
          <pc:sldMk cId="470114984" sldId="259"/>
        </pc:sldMkLst>
        <pc:spChg chg="mod">
          <ac:chgData name="Tancredi Greco" userId="68f4d11238ebce53" providerId="LiveId" clId="{034A3B85-95F1-469C-88B0-3E2CF782B2AB}" dt="2023-11-12T15:29:58.218" v="742" actId="115"/>
          <ac:spMkLst>
            <pc:docMk/>
            <pc:sldMk cId="470114984" sldId="259"/>
            <ac:spMk id="3" creationId="{74BBA747-47B8-553C-D87B-3DD6185D6CC5}"/>
          </ac:spMkLst>
        </pc:spChg>
      </pc:sldChg>
      <pc:sldChg chg="modSp mod">
        <pc:chgData name="Tancredi Greco" userId="68f4d11238ebce53" providerId="LiveId" clId="{034A3B85-95F1-469C-88B0-3E2CF782B2AB}" dt="2023-11-12T15:28:50.965" v="741" actId="255"/>
        <pc:sldMkLst>
          <pc:docMk/>
          <pc:sldMk cId="2062439000" sldId="260"/>
        </pc:sldMkLst>
        <pc:spChg chg="mod">
          <ac:chgData name="Tancredi Greco" userId="68f4d11238ebce53" providerId="LiveId" clId="{034A3B85-95F1-469C-88B0-3E2CF782B2AB}" dt="2023-11-12T15:28:50.965" v="741" actId="255"/>
          <ac:spMkLst>
            <pc:docMk/>
            <pc:sldMk cId="2062439000" sldId="260"/>
            <ac:spMk id="3" creationId="{74BBA747-47B8-553C-D87B-3DD6185D6CC5}"/>
          </ac:spMkLst>
        </pc:spChg>
      </pc:sldChg>
      <pc:sldChg chg="delSp modSp new mod">
        <pc:chgData name="Tancredi Greco" userId="68f4d11238ebce53" providerId="LiveId" clId="{034A3B85-95F1-469C-88B0-3E2CF782B2AB}" dt="2023-11-12T15:41:37.626" v="1417" actId="27636"/>
        <pc:sldMkLst>
          <pc:docMk/>
          <pc:sldMk cId="2697617690" sldId="263"/>
        </pc:sldMkLst>
        <pc:spChg chg="del">
          <ac:chgData name="Tancredi Greco" userId="68f4d11238ebce53" providerId="LiveId" clId="{034A3B85-95F1-469C-88B0-3E2CF782B2AB}" dt="2023-11-12T15:30:32.980" v="744" actId="21"/>
          <ac:spMkLst>
            <pc:docMk/>
            <pc:sldMk cId="2697617690" sldId="263"/>
            <ac:spMk id="2" creationId="{A3355D54-6AF6-99F1-CAB1-531C4C215BD1}"/>
          </ac:spMkLst>
        </pc:spChg>
        <pc:spChg chg="mod">
          <ac:chgData name="Tancredi Greco" userId="68f4d11238ebce53" providerId="LiveId" clId="{034A3B85-95F1-469C-88B0-3E2CF782B2AB}" dt="2023-11-12T15:41:37.626" v="1417" actId="27636"/>
          <ac:spMkLst>
            <pc:docMk/>
            <pc:sldMk cId="2697617690" sldId="263"/>
            <ac:spMk id="3" creationId="{9F3C2B6A-BA74-E18F-883F-B94D232AE9C1}"/>
          </ac:spMkLst>
        </pc:spChg>
      </pc:sldChg>
      <pc:sldChg chg="delSp modSp new mod">
        <pc:chgData name="Tancredi Greco" userId="68f4d11238ebce53" providerId="LiveId" clId="{034A3B85-95F1-469C-88B0-3E2CF782B2AB}" dt="2023-11-12T15:42:51.683" v="1585" actId="255"/>
        <pc:sldMkLst>
          <pc:docMk/>
          <pc:sldMk cId="1581779140" sldId="264"/>
        </pc:sldMkLst>
        <pc:spChg chg="del">
          <ac:chgData name="Tancredi Greco" userId="68f4d11238ebce53" providerId="LiveId" clId="{034A3B85-95F1-469C-88B0-3E2CF782B2AB}" dt="2023-11-12T15:31:29.945" v="750" actId="21"/>
          <ac:spMkLst>
            <pc:docMk/>
            <pc:sldMk cId="1581779140" sldId="264"/>
            <ac:spMk id="2" creationId="{62CDC9BB-A816-E405-B59F-A906771B892E}"/>
          </ac:spMkLst>
        </pc:spChg>
        <pc:spChg chg="mod">
          <ac:chgData name="Tancredi Greco" userId="68f4d11238ebce53" providerId="LiveId" clId="{034A3B85-95F1-469C-88B0-3E2CF782B2AB}" dt="2023-11-12T15:42:51.683" v="1585" actId="255"/>
          <ac:spMkLst>
            <pc:docMk/>
            <pc:sldMk cId="1581779140" sldId="264"/>
            <ac:spMk id="3" creationId="{38E3C313-BE04-AE5C-4100-69719B470DF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CF33CD-A119-411C-5066-98F089BD3CC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2DA23C0-9ADD-34EC-FA83-E6A44D2209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DC7AFDE-1A2C-D949-A281-A52637B525CD}"/>
              </a:ext>
            </a:extLst>
          </p:cNvPr>
          <p:cNvSpPr>
            <a:spLocks noGrp="1"/>
          </p:cNvSpPr>
          <p:nvPr>
            <p:ph type="dt" sz="half" idx="10"/>
          </p:nvPr>
        </p:nvSpPr>
        <p:spPr/>
        <p:txBody>
          <a:bodyPr/>
          <a:lstStyle/>
          <a:p>
            <a:fld id="{EADA72BA-BACE-4FB1-B24D-6605B927D9B2}" type="datetimeFigureOut">
              <a:rPr lang="it-IT" smtClean="0"/>
              <a:t>12/11/2023</a:t>
            </a:fld>
            <a:endParaRPr lang="it-IT"/>
          </a:p>
        </p:txBody>
      </p:sp>
      <p:sp>
        <p:nvSpPr>
          <p:cNvPr id="5" name="Segnaposto piè di pagina 4">
            <a:extLst>
              <a:ext uri="{FF2B5EF4-FFF2-40B4-BE49-F238E27FC236}">
                <a16:creationId xmlns:a16="http://schemas.microsoft.com/office/drawing/2014/main" id="{DF24F887-D84B-40D9-0853-4259435DE5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8414FA-FC46-3CA6-20F2-5BE2E92987D3}"/>
              </a:ext>
            </a:extLst>
          </p:cNvPr>
          <p:cNvSpPr>
            <a:spLocks noGrp="1"/>
          </p:cNvSpPr>
          <p:nvPr>
            <p:ph type="sldNum" sz="quarter" idx="12"/>
          </p:nvPr>
        </p:nvSpPr>
        <p:spPr/>
        <p:txBody>
          <a:bodyPr/>
          <a:lstStyle/>
          <a:p>
            <a:fld id="{F18D922F-B65D-4352-8721-544427328372}" type="slidenum">
              <a:rPr lang="it-IT" smtClean="0"/>
              <a:t>‹N›</a:t>
            </a:fld>
            <a:endParaRPr lang="it-IT"/>
          </a:p>
        </p:txBody>
      </p:sp>
    </p:spTree>
    <p:extLst>
      <p:ext uri="{BB962C8B-B14F-4D97-AF65-F5344CB8AC3E}">
        <p14:creationId xmlns:p14="http://schemas.microsoft.com/office/powerpoint/2010/main" val="304924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FD7705-F70C-A1EF-5FF4-B683EE6D61D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DB2EEC4-BF9B-F9AD-6429-DA8AEF883DA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8D511A-72D4-1D82-450C-8C2B60B516A4}"/>
              </a:ext>
            </a:extLst>
          </p:cNvPr>
          <p:cNvSpPr>
            <a:spLocks noGrp="1"/>
          </p:cNvSpPr>
          <p:nvPr>
            <p:ph type="dt" sz="half" idx="10"/>
          </p:nvPr>
        </p:nvSpPr>
        <p:spPr/>
        <p:txBody>
          <a:bodyPr/>
          <a:lstStyle/>
          <a:p>
            <a:fld id="{EADA72BA-BACE-4FB1-B24D-6605B927D9B2}" type="datetimeFigureOut">
              <a:rPr lang="it-IT" smtClean="0"/>
              <a:t>12/11/2023</a:t>
            </a:fld>
            <a:endParaRPr lang="it-IT"/>
          </a:p>
        </p:txBody>
      </p:sp>
      <p:sp>
        <p:nvSpPr>
          <p:cNvPr id="5" name="Segnaposto piè di pagina 4">
            <a:extLst>
              <a:ext uri="{FF2B5EF4-FFF2-40B4-BE49-F238E27FC236}">
                <a16:creationId xmlns:a16="http://schemas.microsoft.com/office/drawing/2014/main" id="{733B100B-AE1C-783E-760E-B28E93101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6D03B6-B436-13B6-FD2A-F2DE8E8835EB}"/>
              </a:ext>
            </a:extLst>
          </p:cNvPr>
          <p:cNvSpPr>
            <a:spLocks noGrp="1"/>
          </p:cNvSpPr>
          <p:nvPr>
            <p:ph type="sldNum" sz="quarter" idx="12"/>
          </p:nvPr>
        </p:nvSpPr>
        <p:spPr/>
        <p:txBody>
          <a:bodyPr/>
          <a:lstStyle/>
          <a:p>
            <a:fld id="{F18D922F-B65D-4352-8721-544427328372}" type="slidenum">
              <a:rPr lang="it-IT" smtClean="0"/>
              <a:t>‹N›</a:t>
            </a:fld>
            <a:endParaRPr lang="it-IT"/>
          </a:p>
        </p:txBody>
      </p:sp>
    </p:spTree>
    <p:extLst>
      <p:ext uri="{BB962C8B-B14F-4D97-AF65-F5344CB8AC3E}">
        <p14:creationId xmlns:p14="http://schemas.microsoft.com/office/powerpoint/2010/main" val="193323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99A21B2-E5B8-757F-9D14-77747E9A352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8E9CAB2-2DA0-9CDE-2884-B5AE52CA4B8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5EC3747-9035-98B9-E211-93A470130FA6}"/>
              </a:ext>
            </a:extLst>
          </p:cNvPr>
          <p:cNvSpPr>
            <a:spLocks noGrp="1"/>
          </p:cNvSpPr>
          <p:nvPr>
            <p:ph type="dt" sz="half" idx="10"/>
          </p:nvPr>
        </p:nvSpPr>
        <p:spPr/>
        <p:txBody>
          <a:bodyPr/>
          <a:lstStyle/>
          <a:p>
            <a:fld id="{EADA72BA-BACE-4FB1-B24D-6605B927D9B2}" type="datetimeFigureOut">
              <a:rPr lang="it-IT" smtClean="0"/>
              <a:t>12/11/2023</a:t>
            </a:fld>
            <a:endParaRPr lang="it-IT"/>
          </a:p>
        </p:txBody>
      </p:sp>
      <p:sp>
        <p:nvSpPr>
          <p:cNvPr id="5" name="Segnaposto piè di pagina 4">
            <a:extLst>
              <a:ext uri="{FF2B5EF4-FFF2-40B4-BE49-F238E27FC236}">
                <a16:creationId xmlns:a16="http://schemas.microsoft.com/office/drawing/2014/main" id="{8DDDF32F-1A55-0F8C-C8D8-AA9D926CEF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C4A0F0-3F57-EF3B-343C-1E10F566B3F9}"/>
              </a:ext>
            </a:extLst>
          </p:cNvPr>
          <p:cNvSpPr>
            <a:spLocks noGrp="1"/>
          </p:cNvSpPr>
          <p:nvPr>
            <p:ph type="sldNum" sz="quarter" idx="12"/>
          </p:nvPr>
        </p:nvSpPr>
        <p:spPr/>
        <p:txBody>
          <a:bodyPr/>
          <a:lstStyle/>
          <a:p>
            <a:fld id="{F18D922F-B65D-4352-8721-544427328372}" type="slidenum">
              <a:rPr lang="it-IT" smtClean="0"/>
              <a:t>‹N›</a:t>
            </a:fld>
            <a:endParaRPr lang="it-IT"/>
          </a:p>
        </p:txBody>
      </p:sp>
    </p:spTree>
    <p:extLst>
      <p:ext uri="{BB962C8B-B14F-4D97-AF65-F5344CB8AC3E}">
        <p14:creationId xmlns:p14="http://schemas.microsoft.com/office/powerpoint/2010/main" val="234678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855603-0FFD-462E-9DBA-174E9D12911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E93174-DEDD-AE7C-ADD7-48A330D8DF8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B56F12A-106E-FCF7-B2BC-A6B1794F5732}"/>
              </a:ext>
            </a:extLst>
          </p:cNvPr>
          <p:cNvSpPr>
            <a:spLocks noGrp="1"/>
          </p:cNvSpPr>
          <p:nvPr>
            <p:ph type="dt" sz="half" idx="10"/>
          </p:nvPr>
        </p:nvSpPr>
        <p:spPr/>
        <p:txBody>
          <a:bodyPr/>
          <a:lstStyle/>
          <a:p>
            <a:fld id="{EADA72BA-BACE-4FB1-B24D-6605B927D9B2}" type="datetimeFigureOut">
              <a:rPr lang="it-IT" smtClean="0"/>
              <a:t>12/11/2023</a:t>
            </a:fld>
            <a:endParaRPr lang="it-IT"/>
          </a:p>
        </p:txBody>
      </p:sp>
      <p:sp>
        <p:nvSpPr>
          <p:cNvPr id="5" name="Segnaposto piè di pagina 4">
            <a:extLst>
              <a:ext uri="{FF2B5EF4-FFF2-40B4-BE49-F238E27FC236}">
                <a16:creationId xmlns:a16="http://schemas.microsoft.com/office/drawing/2014/main" id="{617DDAE6-DA5E-C7D8-0ECD-F92B56DA9B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9B58CB-9EF8-0C8C-53F9-926C1C7CE3EA}"/>
              </a:ext>
            </a:extLst>
          </p:cNvPr>
          <p:cNvSpPr>
            <a:spLocks noGrp="1"/>
          </p:cNvSpPr>
          <p:nvPr>
            <p:ph type="sldNum" sz="quarter" idx="12"/>
          </p:nvPr>
        </p:nvSpPr>
        <p:spPr/>
        <p:txBody>
          <a:bodyPr/>
          <a:lstStyle/>
          <a:p>
            <a:fld id="{F18D922F-B65D-4352-8721-544427328372}" type="slidenum">
              <a:rPr lang="it-IT" smtClean="0"/>
              <a:t>‹N›</a:t>
            </a:fld>
            <a:endParaRPr lang="it-IT"/>
          </a:p>
        </p:txBody>
      </p:sp>
    </p:spTree>
    <p:extLst>
      <p:ext uri="{BB962C8B-B14F-4D97-AF65-F5344CB8AC3E}">
        <p14:creationId xmlns:p14="http://schemas.microsoft.com/office/powerpoint/2010/main" val="56829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579E84-F0FC-648E-3BCE-61317017082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8D6F416-F338-010C-A6B4-6911B47864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04DFAD8-E68D-4C9D-8769-F15900325F34}"/>
              </a:ext>
            </a:extLst>
          </p:cNvPr>
          <p:cNvSpPr>
            <a:spLocks noGrp="1"/>
          </p:cNvSpPr>
          <p:nvPr>
            <p:ph type="dt" sz="half" idx="10"/>
          </p:nvPr>
        </p:nvSpPr>
        <p:spPr/>
        <p:txBody>
          <a:bodyPr/>
          <a:lstStyle/>
          <a:p>
            <a:fld id="{EADA72BA-BACE-4FB1-B24D-6605B927D9B2}" type="datetimeFigureOut">
              <a:rPr lang="it-IT" smtClean="0"/>
              <a:t>12/11/2023</a:t>
            </a:fld>
            <a:endParaRPr lang="it-IT"/>
          </a:p>
        </p:txBody>
      </p:sp>
      <p:sp>
        <p:nvSpPr>
          <p:cNvPr id="5" name="Segnaposto piè di pagina 4">
            <a:extLst>
              <a:ext uri="{FF2B5EF4-FFF2-40B4-BE49-F238E27FC236}">
                <a16:creationId xmlns:a16="http://schemas.microsoft.com/office/drawing/2014/main" id="{709155A0-D1CD-9A59-9CD5-5BBBC5B4537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3A9F08-1B9F-F470-E7D6-555699298A36}"/>
              </a:ext>
            </a:extLst>
          </p:cNvPr>
          <p:cNvSpPr>
            <a:spLocks noGrp="1"/>
          </p:cNvSpPr>
          <p:nvPr>
            <p:ph type="sldNum" sz="quarter" idx="12"/>
          </p:nvPr>
        </p:nvSpPr>
        <p:spPr/>
        <p:txBody>
          <a:bodyPr/>
          <a:lstStyle/>
          <a:p>
            <a:fld id="{F18D922F-B65D-4352-8721-544427328372}" type="slidenum">
              <a:rPr lang="it-IT" smtClean="0"/>
              <a:t>‹N›</a:t>
            </a:fld>
            <a:endParaRPr lang="it-IT"/>
          </a:p>
        </p:txBody>
      </p:sp>
    </p:spTree>
    <p:extLst>
      <p:ext uri="{BB962C8B-B14F-4D97-AF65-F5344CB8AC3E}">
        <p14:creationId xmlns:p14="http://schemas.microsoft.com/office/powerpoint/2010/main" val="238967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F7D0E6-82A2-868D-6113-CC588CA1ACA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40F80D7-C9CB-5939-F3FA-48FA227C02E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DDC8191-D40B-AE48-CFED-681FDB919DC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EFBF901-9E8F-B235-16F4-93C3AC639806}"/>
              </a:ext>
            </a:extLst>
          </p:cNvPr>
          <p:cNvSpPr>
            <a:spLocks noGrp="1"/>
          </p:cNvSpPr>
          <p:nvPr>
            <p:ph type="dt" sz="half" idx="10"/>
          </p:nvPr>
        </p:nvSpPr>
        <p:spPr/>
        <p:txBody>
          <a:bodyPr/>
          <a:lstStyle/>
          <a:p>
            <a:fld id="{EADA72BA-BACE-4FB1-B24D-6605B927D9B2}" type="datetimeFigureOut">
              <a:rPr lang="it-IT" smtClean="0"/>
              <a:t>12/11/2023</a:t>
            </a:fld>
            <a:endParaRPr lang="it-IT"/>
          </a:p>
        </p:txBody>
      </p:sp>
      <p:sp>
        <p:nvSpPr>
          <p:cNvPr id="6" name="Segnaposto piè di pagina 5">
            <a:extLst>
              <a:ext uri="{FF2B5EF4-FFF2-40B4-BE49-F238E27FC236}">
                <a16:creationId xmlns:a16="http://schemas.microsoft.com/office/drawing/2014/main" id="{B9602F75-79BC-AE4C-D27E-5494A186191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C98A8FF-D5AB-5424-0808-BC9F297D9BDC}"/>
              </a:ext>
            </a:extLst>
          </p:cNvPr>
          <p:cNvSpPr>
            <a:spLocks noGrp="1"/>
          </p:cNvSpPr>
          <p:nvPr>
            <p:ph type="sldNum" sz="quarter" idx="12"/>
          </p:nvPr>
        </p:nvSpPr>
        <p:spPr/>
        <p:txBody>
          <a:bodyPr/>
          <a:lstStyle/>
          <a:p>
            <a:fld id="{F18D922F-B65D-4352-8721-544427328372}" type="slidenum">
              <a:rPr lang="it-IT" smtClean="0"/>
              <a:t>‹N›</a:t>
            </a:fld>
            <a:endParaRPr lang="it-IT"/>
          </a:p>
        </p:txBody>
      </p:sp>
    </p:spTree>
    <p:extLst>
      <p:ext uri="{BB962C8B-B14F-4D97-AF65-F5344CB8AC3E}">
        <p14:creationId xmlns:p14="http://schemas.microsoft.com/office/powerpoint/2010/main" val="7789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C4184D-A2D8-2DEA-1ED6-CEC6C0AB353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4CFEAA7-3C98-857C-75A0-96916CE616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3274B8C-143F-1E92-C224-D23124E801A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CD45FB-616C-13C1-CAC3-02B3D13F6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437EA51-5AC6-693C-9F9C-523B798E386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7EC0EC8-8237-8C53-E7D4-A5254A80AFD9}"/>
              </a:ext>
            </a:extLst>
          </p:cNvPr>
          <p:cNvSpPr>
            <a:spLocks noGrp="1"/>
          </p:cNvSpPr>
          <p:nvPr>
            <p:ph type="dt" sz="half" idx="10"/>
          </p:nvPr>
        </p:nvSpPr>
        <p:spPr/>
        <p:txBody>
          <a:bodyPr/>
          <a:lstStyle/>
          <a:p>
            <a:fld id="{EADA72BA-BACE-4FB1-B24D-6605B927D9B2}" type="datetimeFigureOut">
              <a:rPr lang="it-IT" smtClean="0"/>
              <a:t>12/11/2023</a:t>
            </a:fld>
            <a:endParaRPr lang="it-IT"/>
          </a:p>
        </p:txBody>
      </p:sp>
      <p:sp>
        <p:nvSpPr>
          <p:cNvPr id="8" name="Segnaposto piè di pagina 7">
            <a:extLst>
              <a:ext uri="{FF2B5EF4-FFF2-40B4-BE49-F238E27FC236}">
                <a16:creationId xmlns:a16="http://schemas.microsoft.com/office/drawing/2014/main" id="{0AD1E8E2-D9F1-87D2-AECF-60D7EF0D101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F667E59-11C2-D45E-3FC1-8B35E922C07D}"/>
              </a:ext>
            </a:extLst>
          </p:cNvPr>
          <p:cNvSpPr>
            <a:spLocks noGrp="1"/>
          </p:cNvSpPr>
          <p:nvPr>
            <p:ph type="sldNum" sz="quarter" idx="12"/>
          </p:nvPr>
        </p:nvSpPr>
        <p:spPr/>
        <p:txBody>
          <a:bodyPr/>
          <a:lstStyle/>
          <a:p>
            <a:fld id="{F18D922F-B65D-4352-8721-544427328372}" type="slidenum">
              <a:rPr lang="it-IT" smtClean="0"/>
              <a:t>‹N›</a:t>
            </a:fld>
            <a:endParaRPr lang="it-IT"/>
          </a:p>
        </p:txBody>
      </p:sp>
    </p:spTree>
    <p:extLst>
      <p:ext uri="{BB962C8B-B14F-4D97-AF65-F5344CB8AC3E}">
        <p14:creationId xmlns:p14="http://schemas.microsoft.com/office/powerpoint/2010/main" val="11012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19BD09-9FE3-96AB-EEFA-EE6F6BB69D3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09B5063-E643-3F0B-609D-2E771588F135}"/>
              </a:ext>
            </a:extLst>
          </p:cNvPr>
          <p:cNvSpPr>
            <a:spLocks noGrp="1"/>
          </p:cNvSpPr>
          <p:nvPr>
            <p:ph type="dt" sz="half" idx="10"/>
          </p:nvPr>
        </p:nvSpPr>
        <p:spPr/>
        <p:txBody>
          <a:bodyPr/>
          <a:lstStyle/>
          <a:p>
            <a:fld id="{EADA72BA-BACE-4FB1-B24D-6605B927D9B2}" type="datetimeFigureOut">
              <a:rPr lang="it-IT" smtClean="0"/>
              <a:t>12/11/2023</a:t>
            </a:fld>
            <a:endParaRPr lang="it-IT"/>
          </a:p>
        </p:txBody>
      </p:sp>
      <p:sp>
        <p:nvSpPr>
          <p:cNvPr id="4" name="Segnaposto piè di pagina 3">
            <a:extLst>
              <a:ext uri="{FF2B5EF4-FFF2-40B4-BE49-F238E27FC236}">
                <a16:creationId xmlns:a16="http://schemas.microsoft.com/office/drawing/2014/main" id="{774308E3-ADFC-619B-BC35-C88F2D2166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DDB4C7B-DFDA-1681-18B4-69077B1FF651}"/>
              </a:ext>
            </a:extLst>
          </p:cNvPr>
          <p:cNvSpPr>
            <a:spLocks noGrp="1"/>
          </p:cNvSpPr>
          <p:nvPr>
            <p:ph type="sldNum" sz="quarter" idx="12"/>
          </p:nvPr>
        </p:nvSpPr>
        <p:spPr/>
        <p:txBody>
          <a:bodyPr/>
          <a:lstStyle/>
          <a:p>
            <a:fld id="{F18D922F-B65D-4352-8721-544427328372}" type="slidenum">
              <a:rPr lang="it-IT" smtClean="0"/>
              <a:t>‹N›</a:t>
            </a:fld>
            <a:endParaRPr lang="it-IT"/>
          </a:p>
        </p:txBody>
      </p:sp>
    </p:spTree>
    <p:extLst>
      <p:ext uri="{BB962C8B-B14F-4D97-AF65-F5344CB8AC3E}">
        <p14:creationId xmlns:p14="http://schemas.microsoft.com/office/powerpoint/2010/main" val="15361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D61D7E-43DC-92E9-2188-DE7A4E22A5C9}"/>
              </a:ext>
            </a:extLst>
          </p:cNvPr>
          <p:cNvSpPr>
            <a:spLocks noGrp="1"/>
          </p:cNvSpPr>
          <p:nvPr>
            <p:ph type="dt" sz="half" idx="10"/>
          </p:nvPr>
        </p:nvSpPr>
        <p:spPr/>
        <p:txBody>
          <a:bodyPr/>
          <a:lstStyle/>
          <a:p>
            <a:fld id="{EADA72BA-BACE-4FB1-B24D-6605B927D9B2}" type="datetimeFigureOut">
              <a:rPr lang="it-IT" smtClean="0"/>
              <a:t>12/11/2023</a:t>
            </a:fld>
            <a:endParaRPr lang="it-IT"/>
          </a:p>
        </p:txBody>
      </p:sp>
      <p:sp>
        <p:nvSpPr>
          <p:cNvPr id="3" name="Segnaposto piè di pagina 2">
            <a:extLst>
              <a:ext uri="{FF2B5EF4-FFF2-40B4-BE49-F238E27FC236}">
                <a16:creationId xmlns:a16="http://schemas.microsoft.com/office/drawing/2014/main" id="{95CF4A49-0CC2-CD40-23F9-1381FF2A4F3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6E42863-A0A2-1A1E-02B4-8368788516ED}"/>
              </a:ext>
            </a:extLst>
          </p:cNvPr>
          <p:cNvSpPr>
            <a:spLocks noGrp="1"/>
          </p:cNvSpPr>
          <p:nvPr>
            <p:ph type="sldNum" sz="quarter" idx="12"/>
          </p:nvPr>
        </p:nvSpPr>
        <p:spPr/>
        <p:txBody>
          <a:bodyPr/>
          <a:lstStyle/>
          <a:p>
            <a:fld id="{F18D922F-B65D-4352-8721-544427328372}" type="slidenum">
              <a:rPr lang="it-IT" smtClean="0"/>
              <a:t>‹N›</a:t>
            </a:fld>
            <a:endParaRPr lang="it-IT"/>
          </a:p>
        </p:txBody>
      </p:sp>
    </p:spTree>
    <p:extLst>
      <p:ext uri="{BB962C8B-B14F-4D97-AF65-F5344CB8AC3E}">
        <p14:creationId xmlns:p14="http://schemas.microsoft.com/office/powerpoint/2010/main" val="139534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E9B1A0-278F-9CF4-434F-0461BFFEEED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DBE106F-05C8-6D9E-EAF4-D9561EE184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BF46110-620C-39FD-A135-A2394F8C5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403E330-DEAB-E05C-F984-91D40E4F76A5}"/>
              </a:ext>
            </a:extLst>
          </p:cNvPr>
          <p:cNvSpPr>
            <a:spLocks noGrp="1"/>
          </p:cNvSpPr>
          <p:nvPr>
            <p:ph type="dt" sz="half" idx="10"/>
          </p:nvPr>
        </p:nvSpPr>
        <p:spPr/>
        <p:txBody>
          <a:bodyPr/>
          <a:lstStyle/>
          <a:p>
            <a:fld id="{EADA72BA-BACE-4FB1-B24D-6605B927D9B2}" type="datetimeFigureOut">
              <a:rPr lang="it-IT" smtClean="0"/>
              <a:t>12/11/2023</a:t>
            </a:fld>
            <a:endParaRPr lang="it-IT"/>
          </a:p>
        </p:txBody>
      </p:sp>
      <p:sp>
        <p:nvSpPr>
          <p:cNvPr id="6" name="Segnaposto piè di pagina 5">
            <a:extLst>
              <a:ext uri="{FF2B5EF4-FFF2-40B4-BE49-F238E27FC236}">
                <a16:creationId xmlns:a16="http://schemas.microsoft.com/office/drawing/2014/main" id="{926C04CC-1D2A-A5A4-649F-7C3FDD9D52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C4342C-03EE-0DA2-08B4-FB53BE408F7D}"/>
              </a:ext>
            </a:extLst>
          </p:cNvPr>
          <p:cNvSpPr>
            <a:spLocks noGrp="1"/>
          </p:cNvSpPr>
          <p:nvPr>
            <p:ph type="sldNum" sz="quarter" idx="12"/>
          </p:nvPr>
        </p:nvSpPr>
        <p:spPr/>
        <p:txBody>
          <a:bodyPr/>
          <a:lstStyle/>
          <a:p>
            <a:fld id="{F18D922F-B65D-4352-8721-544427328372}" type="slidenum">
              <a:rPr lang="it-IT" smtClean="0"/>
              <a:t>‹N›</a:t>
            </a:fld>
            <a:endParaRPr lang="it-IT"/>
          </a:p>
        </p:txBody>
      </p:sp>
    </p:spTree>
    <p:extLst>
      <p:ext uri="{BB962C8B-B14F-4D97-AF65-F5344CB8AC3E}">
        <p14:creationId xmlns:p14="http://schemas.microsoft.com/office/powerpoint/2010/main" val="174595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6FC4D-34BA-6B95-0312-D2A6176B5AE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3859254-1162-A64D-DD97-3912094F6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4E80C95-22D2-3A25-E9E0-6102AA9D0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006AFAA-264C-905E-FD41-860D83E7CC23}"/>
              </a:ext>
            </a:extLst>
          </p:cNvPr>
          <p:cNvSpPr>
            <a:spLocks noGrp="1"/>
          </p:cNvSpPr>
          <p:nvPr>
            <p:ph type="dt" sz="half" idx="10"/>
          </p:nvPr>
        </p:nvSpPr>
        <p:spPr/>
        <p:txBody>
          <a:bodyPr/>
          <a:lstStyle/>
          <a:p>
            <a:fld id="{EADA72BA-BACE-4FB1-B24D-6605B927D9B2}" type="datetimeFigureOut">
              <a:rPr lang="it-IT" smtClean="0"/>
              <a:t>12/11/2023</a:t>
            </a:fld>
            <a:endParaRPr lang="it-IT"/>
          </a:p>
        </p:txBody>
      </p:sp>
      <p:sp>
        <p:nvSpPr>
          <p:cNvPr id="6" name="Segnaposto piè di pagina 5">
            <a:extLst>
              <a:ext uri="{FF2B5EF4-FFF2-40B4-BE49-F238E27FC236}">
                <a16:creationId xmlns:a16="http://schemas.microsoft.com/office/drawing/2014/main" id="{DA29ECE7-2D1F-7B6B-C59D-11C659CDFE4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1CA42C3-BBB4-32DD-A213-68A29CD4E458}"/>
              </a:ext>
            </a:extLst>
          </p:cNvPr>
          <p:cNvSpPr>
            <a:spLocks noGrp="1"/>
          </p:cNvSpPr>
          <p:nvPr>
            <p:ph type="sldNum" sz="quarter" idx="12"/>
          </p:nvPr>
        </p:nvSpPr>
        <p:spPr/>
        <p:txBody>
          <a:bodyPr/>
          <a:lstStyle/>
          <a:p>
            <a:fld id="{F18D922F-B65D-4352-8721-544427328372}" type="slidenum">
              <a:rPr lang="it-IT" smtClean="0"/>
              <a:t>‹N›</a:t>
            </a:fld>
            <a:endParaRPr lang="it-IT"/>
          </a:p>
        </p:txBody>
      </p:sp>
    </p:spTree>
    <p:extLst>
      <p:ext uri="{BB962C8B-B14F-4D97-AF65-F5344CB8AC3E}">
        <p14:creationId xmlns:p14="http://schemas.microsoft.com/office/powerpoint/2010/main" val="362695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F8BB99C-E5C1-5176-499F-154973086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B0A465F-F55E-16EF-E094-C4AC03F27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88B8D9-38FF-DCCC-9146-3741A4A54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A72BA-BACE-4FB1-B24D-6605B927D9B2}" type="datetimeFigureOut">
              <a:rPr lang="it-IT" smtClean="0"/>
              <a:t>12/11/2023</a:t>
            </a:fld>
            <a:endParaRPr lang="it-IT"/>
          </a:p>
        </p:txBody>
      </p:sp>
      <p:sp>
        <p:nvSpPr>
          <p:cNvPr id="5" name="Segnaposto piè di pagina 4">
            <a:extLst>
              <a:ext uri="{FF2B5EF4-FFF2-40B4-BE49-F238E27FC236}">
                <a16:creationId xmlns:a16="http://schemas.microsoft.com/office/drawing/2014/main" id="{BBA65EAB-057B-ACF8-B6D1-B52546D05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72EDDE9-FE7F-A665-D3BC-8F3CA17E2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D922F-B65D-4352-8721-544427328372}" type="slidenum">
              <a:rPr lang="it-IT" smtClean="0"/>
              <a:t>‹N›</a:t>
            </a:fld>
            <a:endParaRPr lang="it-IT"/>
          </a:p>
        </p:txBody>
      </p:sp>
    </p:spTree>
    <p:extLst>
      <p:ext uri="{BB962C8B-B14F-4D97-AF65-F5344CB8AC3E}">
        <p14:creationId xmlns:p14="http://schemas.microsoft.com/office/powerpoint/2010/main" val="2696668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D1E12CD-3C9F-8F52-7344-A2ADFEC39A56}"/>
              </a:ext>
            </a:extLst>
          </p:cNvPr>
          <p:cNvPicPr>
            <a:picLocks noChangeAspect="1"/>
          </p:cNvPicPr>
          <p:nvPr/>
        </p:nvPicPr>
        <p:blipFill>
          <a:blip r:embed="rId2"/>
          <a:stretch>
            <a:fillRect/>
          </a:stretch>
        </p:blipFill>
        <p:spPr>
          <a:xfrm>
            <a:off x="3525053" y="0"/>
            <a:ext cx="5141893" cy="6858000"/>
          </a:xfrm>
          <a:prstGeom prst="rect">
            <a:avLst/>
          </a:prstGeom>
        </p:spPr>
      </p:pic>
    </p:spTree>
    <p:extLst>
      <p:ext uri="{BB962C8B-B14F-4D97-AF65-F5344CB8AC3E}">
        <p14:creationId xmlns:p14="http://schemas.microsoft.com/office/powerpoint/2010/main" val="23527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2B62D20-4A97-2EF6-AA36-5E1D90F04748}"/>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Ovidio, </a:t>
            </a:r>
            <a:r>
              <a:rPr lang="it-IT" i="1" dirty="0">
                <a:latin typeface="Times New Roman" panose="02020603050405020304" pitchFamily="18" charset="0"/>
                <a:cs typeface="Times New Roman" panose="02020603050405020304" pitchFamily="18" charset="0"/>
              </a:rPr>
              <a:t>Metamorfosi</a:t>
            </a:r>
            <a:r>
              <a:rPr lang="it-IT" dirty="0">
                <a:latin typeface="Times New Roman" panose="02020603050405020304" pitchFamily="18" charset="0"/>
                <a:cs typeface="Times New Roman" panose="02020603050405020304" pitchFamily="18" charset="0"/>
              </a:rPr>
              <a:t>, 176 </a:t>
            </a:r>
            <a:r>
              <a:rPr lang="it-IT">
                <a:latin typeface="Times New Roman" panose="02020603050405020304" pitchFamily="18" charset="0"/>
                <a:cs typeface="Times New Roman" panose="02020603050405020304" pitchFamily="18" charset="0"/>
              </a:rPr>
              <a:t>- 209</a:t>
            </a:r>
            <a:endParaRPr lang="it-IT" dirty="0">
              <a:latin typeface="Times New Roman" panose="02020603050405020304" pitchFamily="18"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B57CA470-6DFF-A2B1-A1D8-1CB9048524B9}"/>
              </a:ext>
            </a:extLst>
          </p:cNvPr>
          <p:cNvSpPr>
            <a:spLocks noGrp="1"/>
          </p:cNvSpPr>
          <p:nvPr>
            <p:ph idx="1"/>
          </p:nvPr>
        </p:nvSpPr>
        <p:spPr/>
        <p:txBody>
          <a:bodyPr/>
          <a:lstStyle/>
          <a:p>
            <a:pPr marL="0" indent="0">
              <a:buNone/>
            </a:pPr>
            <a:r>
              <a:rPr lang="it-IT" dirty="0">
                <a:latin typeface="Times New Roman" panose="02020603050405020304" pitchFamily="18" charset="0"/>
                <a:cs typeface="Times New Roman" panose="02020603050405020304" pitchFamily="18" charset="0"/>
              </a:rPr>
              <a:t>Ergo </a:t>
            </a:r>
            <a:r>
              <a:rPr lang="it-IT" dirty="0" err="1">
                <a:latin typeface="Times New Roman" panose="02020603050405020304" pitchFamily="18" charset="0"/>
                <a:cs typeface="Times New Roman" panose="02020603050405020304" pitchFamily="18" charset="0"/>
              </a:rPr>
              <a:t>ubi</a:t>
            </a:r>
            <a:r>
              <a:rPr lang="it-IT" dirty="0">
                <a:latin typeface="Times New Roman" panose="02020603050405020304" pitchFamily="18" charset="0"/>
                <a:cs typeface="Times New Roman" panose="02020603050405020304" pitchFamily="18" charset="0"/>
              </a:rPr>
              <a:t> marmoreo superi sedere </a:t>
            </a:r>
            <a:r>
              <a:rPr lang="it-IT" dirty="0" err="1">
                <a:latin typeface="Times New Roman" panose="02020603050405020304" pitchFamily="18" charset="0"/>
                <a:cs typeface="Times New Roman" panose="02020603050405020304" pitchFamily="18" charset="0"/>
              </a:rPr>
              <a:t>recessu</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celsior</a:t>
            </a:r>
            <a:r>
              <a:rPr lang="it-IT" dirty="0">
                <a:latin typeface="Times New Roman" panose="02020603050405020304" pitchFamily="18" charset="0"/>
                <a:cs typeface="Times New Roman" panose="02020603050405020304" pitchFamily="18" charset="0"/>
              </a:rPr>
              <a:t> ipse loco </a:t>
            </a:r>
            <a:r>
              <a:rPr lang="it-IT" dirty="0" err="1">
                <a:latin typeface="Times New Roman" panose="02020603050405020304" pitchFamily="18" charset="0"/>
                <a:cs typeface="Times New Roman" panose="02020603050405020304" pitchFamily="18" charset="0"/>
              </a:rPr>
              <a:t>sceptroque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innixus</a:t>
            </a:r>
            <a:r>
              <a:rPr lang="it-IT" dirty="0">
                <a:latin typeface="Times New Roman" panose="02020603050405020304" pitchFamily="18" charset="0"/>
                <a:cs typeface="Times New Roman" panose="02020603050405020304" pitchFamily="18" charset="0"/>
              </a:rPr>
              <a:t> eburno</a:t>
            </a:r>
          </a:p>
          <a:p>
            <a:pPr marL="0" indent="0">
              <a:buNone/>
            </a:pPr>
            <a:r>
              <a:rPr lang="it-IT" dirty="0" err="1">
                <a:latin typeface="Times New Roman" panose="02020603050405020304" pitchFamily="18" charset="0"/>
                <a:cs typeface="Times New Roman" panose="02020603050405020304" pitchFamily="18" charset="0"/>
              </a:rPr>
              <a:t>terrificam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capitis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concussit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terque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quaterque</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caesariem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cum</a:t>
            </a:r>
            <a:r>
              <a:rPr lang="it-IT" dirty="0">
                <a:latin typeface="Times New Roman" panose="02020603050405020304" pitchFamily="18" charset="0"/>
                <a:cs typeface="Times New Roman" panose="02020603050405020304" pitchFamily="18" charset="0"/>
              </a:rPr>
              <a:t> qua </a:t>
            </a:r>
            <a:r>
              <a:rPr lang="it-IT" dirty="0" err="1">
                <a:latin typeface="Times New Roman" panose="02020603050405020304" pitchFamily="18" charset="0"/>
                <a:cs typeface="Times New Roman" panose="02020603050405020304" pitchFamily="18" charset="0"/>
              </a:rPr>
              <a:t>terram</a:t>
            </a:r>
            <a:r>
              <a:rPr lang="it-IT" dirty="0">
                <a:latin typeface="Times New Roman" panose="02020603050405020304" pitchFamily="18" charset="0"/>
                <a:cs typeface="Times New Roman" panose="02020603050405020304" pitchFamily="18" charset="0"/>
              </a:rPr>
              <a:t>, mare, </a:t>
            </a:r>
            <a:r>
              <a:rPr lang="it-IT" dirty="0" err="1">
                <a:latin typeface="Times New Roman" panose="02020603050405020304" pitchFamily="18" charset="0"/>
                <a:cs typeface="Times New Roman" panose="02020603050405020304" pitchFamily="18" charset="0"/>
              </a:rPr>
              <a:t>sidera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movit</a:t>
            </a:r>
            <a:r>
              <a:rPr lang="it-IT" dirty="0">
                <a:latin typeface="Times New Roman" panose="02020603050405020304" pitchFamily="18" charset="0"/>
                <a:cs typeface="Times New Roman" panose="02020603050405020304" pitchFamily="18" charset="0"/>
              </a:rPr>
              <a:t>.               180</a:t>
            </a:r>
          </a:p>
          <a:p>
            <a:pPr marL="0" indent="0">
              <a:buNone/>
            </a:pPr>
            <a:r>
              <a:rPr lang="it-IT" dirty="0" err="1">
                <a:latin typeface="Times New Roman" panose="02020603050405020304" pitchFamily="18" charset="0"/>
                <a:cs typeface="Times New Roman" panose="02020603050405020304" pitchFamily="18" charset="0"/>
              </a:rPr>
              <a:t>talibus</a:t>
            </a:r>
            <a:r>
              <a:rPr lang="it-IT" dirty="0">
                <a:latin typeface="Times New Roman" panose="02020603050405020304" pitchFamily="18" charset="0"/>
                <a:cs typeface="Times New Roman" panose="02020603050405020304" pitchFamily="18" charset="0"/>
              </a:rPr>
              <a:t> inde </a:t>
            </a:r>
            <a:r>
              <a:rPr lang="it-IT" dirty="0" err="1">
                <a:latin typeface="Times New Roman" panose="02020603050405020304" pitchFamily="18" charset="0"/>
                <a:cs typeface="Times New Roman" panose="02020603050405020304" pitchFamily="18" charset="0"/>
              </a:rPr>
              <a:t>modis</a:t>
            </a:r>
            <a:r>
              <a:rPr lang="it-IT" dirty="0">
                <a:latin typeface="Times New Roman" panose="02020603050405020304" pitchFamily="18" charset="0"/>
                <a:cs typeface="Times New Roman" panose="02020603050405020304" pitchFamily="18" charset="0"/>
              </a:rPr>
              <a:t> ora </a:t>
            </a:r>
            <a:r>
              <a:rPr lang="it-IT" dirty="0" err="1">
                <a:latin typeface="Times New Roman" panose="02020603050405020304" pitchFamily="18" charset="0"/>
                <a:cs typeface="Times New Roman" panose="02020603050405020304" pitchFamily="18" charset="0"/>
              </a:rPr>
              <a:t>indignantia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solvit</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«non ego pro mundi regno </a:t>
            </a:r>
            <a:r>
              <a:rPr lang="it-IT" dirty="0" err="1">
                <a:latin typeface="Times New Roman" panose="02020603050405020304" pitchFamily="18" charset="0"/>
                <a:cs typeface="Times New Roman" panose="02020603050405020304" pitchFamily="18" charset="0"/>
              </a:rPr>
              <a:t>magis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anxius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illa</a:t>
            </a:r>
            <a:endParaRPr lang="it-IT" dirty="0">
              <a:latin typeface="Times New Roman" panose="02020603050405020304" pitchFamily="18" charset="0"/>
              <a:cs typeface="Times New Roman" panose="02020603050405020304" pitchFamily="18" charset="0"/>
            </a:endParaRPr>
          </a:p>
          <a:p>
            <a:pPr marL="0" indent="0">
              <a:buNone/>
            </a:pPr>
            <a:r>
              <a:rPr lang="it-IT" u="sng" dirty="0">
                <a:latin typeface="Times New Roman" panose="02020603050405020304" pitchFamily="18" charset="0"/>
                <a:cs typeface="Times New Roman" panose="02020603050405020304" pitchFamily="18" charset="0"/>
              </a:rPr>
              <a:t>tempestate</a:t>
            </a:r>
            <a:r>
              <a:rPr lang="it-IT" dirty="0">
                <a:latin typeface="Times New Roman" panose="02020603050405020304" pitchFamily="18" charset="0"/>
                <a:cs typeface="Times New Roman" panose="02020603050405020304" pitchFamily="18" charset="0"/>
              </a:rPr>
              <a:t> fui, qua </a:t>
            </a:r>
            <a:r>
              <a:rPr lang="it-IT" u="sng" dirty="0">
                <a:latin typeface="Times New Roman" panose="02020603050405020304" pitchFamily="18" charset="0"/>
                <a:cs typeface="Times New Roman" panose="02020603050405020304" pitchFamily="18" charset="0"/>
              </a:rPr>
              <a:t>centum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quisque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parabat</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inicere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anguipedum</a:t>
            </a:r>
            <a:r>
              <a:rPr lang="it-IT" dirty="0">
                <a:latin typeface="Times New Roman" panose="02020603050405020304" pitchFamily="18" charset="0"/>
                <a:cs typeface="Times New Roman" panose="02020603050405020304" pitchFamily="18" charset="0"/>
              </a:rPr>
              <a:t> captivo </a:t>
            </a:r>
            <a:r>
              <a:rPr lang="it-IT" dirty="0" err="1">
                <a:latin typeface="Times New Roman" panose="02020603050405020304" pitchFamily="18" charset="0"/>
                <a:cs typeface="Times New Roman" panose="02020603050405020304" pitchFamily="18" charset="0"/>
              </a:rPr>
              <a:t>bracchia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caelo</a:t>
            </a:r>
            <a:r>
              <a:rPr 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256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4BBA747-47B8-553C-D87B-3DD6185D6CC5}"/>
              </a:ext>
            </a:extLst>
          </p:cNvPr>
          <p:cNvSpPr>
            <a:spLocks noGrp="1"/>
          </p:cNvSpPr>
          <p:nvPr>
            <p:ph idx="1"/>
          </p:nvPr>
        </p:nvSpPr>
        <p:spPr>
          <a:xfrm>
            <a:off x="838200" y="528320"/>
            <a:ext cx="10515600" cy="6156960"/>
          </a:xfrm>
        </p:spPr>
        <p:txBody>
          <a:bodyPr>
            <a:normAutofit/>
          </a:bodyPr>
          <a:lstStyle/>
          <a:p>
            <a:pPr marL="0" indent="0" algn="just">
              <a:buNone/>
            </a:pPr>
            <a:r>
              <a:rPr lang="it-IT" sz="3200" dirty="0">
                <a:latin typeface="Times New Roman" panose="02020603050405020304" pitchFamily="18" charset="0"/>
                <a:cs typeface="Times New Roman" panose="02020603050405020304" pitchFamily="18" charset="0"/>
              </a:rPr>
              <a:t>Quando dunque gli dei ebbero preso posto sui loro seggi, in una sala interna di marmo, Giove da un luogo più elevato, appoggiandosi sullo scettro d’avorio, scosse tre o quattro volte la terribile chioma con cui fa tremare terra, mare e stelle e così cominciò a parlare, dando sfogo alla sua indignazione: «Non fui in un’ansia maggiore per il dominio del mondo in quel </a:t>
            </a:r>
            <a:r>
              <a:rPr lang="it-IT" sz="3200" u="sng" dirty="0">
                <a:latin typeface="Times New Roman" panose="02020603050405020304" pitchFamily="18" charset="0"/>
                <a:cs typeface="Times New Roman" panose="02020603050405020304" pitchFamily="18" charset="0"/>
              </a:rPr>
              <a:t>tempo</a:t>
            </a:r>
            <a:r>
              <a:rPr lang="it-IT" sz="3200" dirty="0">
                <a:latin typeface="Times New Roman" panose="02020603050405020304" pitchFamily="18" charset="0"/>
                <a:cs typeface="Times New Roman" panose="02020603050405020304" pitchFamily="18" charset="0"/>
              </a:rPr>
              <a:t> in cui i mostri anguipedi si provarono a catturare il cielo, imprigionandolo nelle loro </a:t>
            </a:r>
            <a:r>
              <a:rPr lang="it-IT" sz="3200" u="sng" dirty="0">
                <a:latin typeface="Times New Roman" panose="02020603050405020304" pitchFamily="18" charset="0"/>
                <a:cs typeface="Times New Roman" panose="02020603050405020304" pitchFamily="18" charset="0"/>
              </a:rPr>
              <a:t>cento</a:t>
            </a:r>
            <a:r>
              <a:rPr lang="it-IT" sz="3200" dirty="0">
                <a:latin typeface="Times New Roman" panose="02020603050405020304" pitchFamily="18" charset="0"/>
                <a:cs typeface="Times New Roman" panose="02020603050405020304" pitchFamily="18" charset="0"/>
              </a:rPr>
              <a:t> braccia. </a:t>
            </a:r>
          </a:p>
        </p:txBody>
      </p:sp>
    </p:spTree>
    <p:extLst>
      <p:ext uri="{BB962C8B-B14F-4D97-AF65-F5344CB8AC3E}">
        <p14:creationId xmlns:p14="http://schemas.microsoft.com/office/powerpoint/2010/main" val="129412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descr="Immagine che contiene schizzo, disegno, arte, illustrazione&#10;&#10;Descrizione generata automaticamente">
            <a:extLst>
              <a:ext uri="{FF2B5EF4-FFF2-40B4-BE49-F238E27FC236}">
                <a16:creationId xmlns:a16="http://schemas.microsoft.com/office/drawing/2014/main" id="{500C7CCB-A893-E3BC-2104-B37556F5BE27}"/>
              </a:ext>
            </a:extLst>
          </p:cNvPr>
          <p:cNvPicPr>
            <a:picLocks noChangeAspect="1"/>
          </p:cNvPicPr>
          <p:nvPr/>
        </p:nvPicPr>
        <p:blipFill>
          <a:blip r:embed="rId2"/>
          <a:stretch>
            <a:fillRect/>
          </a:stretch>
        </p:blipFill>
        <p:spPr>
          <a:xfrm>
            <a:off x="3338322" y="643466"/>
            <a:ext cx="5515355" cy="5571067"/>
          </a:xfrm>
          <a:prstGeom prst="rect">
            <a:avLst/>
          </a:prstGeom>
        </p:spPr>
      </p:pic>
    </p:spTree>
    <p:extLst>
      <p:ext uri="{BB962C8B-B14F-4D97-AF65-F5344CB8AC3E}">
        <p14:creationId xmlns:p14="http://schemas.microsoft.com/office/powerpoint/2010/main" val="113226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49EF9F-D1DE-6941-D088-62401E685538}"/>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Boezio, </a:t>
            </a:r>
            <a:r>
              <a:rPr lang="it-IT" i="1" dirty="0">
                <a:latin typeface="Times New Roman" panose="02020603050405020304" pitchFamily="18" charset="0"/>
                <a:cs typeface="Times New Roman" panose="02020603050405020304" pitchFamily="18" charset="0"/>
              </a:rPr>
              <a:t>De </a:t>
            </a:r>
            <a:r>
              <a:rPr lang="it-IT" i="1" dirty="0" err="1">
                <a:latin typeface="Times New Roman" panose="02020603050405020304" pitchFamily="18" charset="0"/>
                <a:cs typeface="Times New Roman" panose="02020603050405020304" pitchFamily="18" charset="0"/>
              </a:rPr>
              <a:t>consolatione</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philosphiae</a:t>
            </a:r>
            <a:r>
              <a:rPr lang="it-IT" dirty="0">
                <a:latin typeface="Times New Roman" panose="02020603050405020304" pitchFamily="18" charset="0"/>
                <a:cs typeface="Times New Roman" panose="02020603050405020304" pitchFamily="18" charset="0"/>
              </a:rPr>
              <a:t>, I, 4</a:t>
            </a:r>
          </a:p>
        </p:txBody>
      </p:sp>
      <p:sp>
        <p:nvSpPr>
          <p:cNvPr id="3" name="Segnaposto contenuto 2">
            <a:extLst>
              <a:ext uri="{FF2B5EF4-FFF2-40B4-BE49-F238E27FC236}">
                <a16:creationId xmlns:a16="http://schemas.microsoft.com/office/drawing/2014/main" id="{6DBD439D-15F9-2B23-5474-1C524A1A2496}"/>
              </a:ext>
            </a:extLst>
          </p:cNvPr>
          <p:cNvSpPr>
            <a:spLocks noGrp="1"/>
          </p:cNvSpPr>
          <p:nvPr>
            <p:ph idx="1"/>
          </p:nvPr>
        </p:nvSpPr>
        <p:spPr/>
        <p:txBody>
          <a:bodyPr>
            <a:normAutofit/>
          </a:bodyPr>
          <a:lstStyle/>
          <a:p>
            <a:pPr marL="0" indent="0">
              <a:buNone/>
            </a:pPr>
            <a:r>
              <a:rPr lang="fr-FR" sz="3200" i="1" dirty="0">
                <a:latin typeface="Times New Roman" panose="02020603050405020304" pitchFamily="18" charset="0"/>
                <a:cs typeface="Times New Roman" panose="02020603050405020304" pitchFamily="18" charset="0"/>
              </a:rPr>
              <a:t>'Si </a:t>
            </a:r>
            <a:r>
              <a:rPr lang="fr-FR" sz="3200" i="1" dirty="0" err="1">
                <a:latin typeface="Times New Roman" panose="02020603050405020304" pitchFamily="18" charset="0"/>
                <a:cs typeface="Times New Roman" panose="02020603050405020304" pitchFamily="18" charset="0"/>
              </a:rPr>
              <a:t>quidem</a:t>
            </a:r>
            <a:r>
              <a:rPr lang="fr-FR" sz="3200" i="1" dirty="0">
                <a:latin typeface="Times New Roman" panose="02020603050405020304" pitchFamily="18" charset="0"/>
                <a:cs typeface="Times New Roman" panose="02020603050405020304" pitchFamily="18" charset="0"/>
              </a:rPr>
              <a:t> deus […] est, </a:t>
            </a:r>
            <a:r>
              <a:rPr lang="fr-FR" sz="3200" i="1" dirty="0" err="1">
                <a:latin typeface="Times New Roman" panose="02020603050405020304" pitchFamily="18" charset="0"/>
                <a:cs typeface="Times New Roman" panose="02020603050405020304" pitchFamily="18" charset="0"/>
              </a:rPr>
              <a:t>unde</a:t>
            </a:r>
            <a:r>
              <a:rPr lang="fr-FR" sz="3200" i="1" dirty="0">
                <a:latin typeface="Times New Roman" panose="02020603050405020304" pitchFamily="18" charset="0"/>
                <a:cs typeface="Times New Roman" panose="02020603050405020304" pitchFamily="18" charset="0"/>
              </a:rPr>
              <a:t> </a:t>
            </a:r>
            <a:r>
              <a:rPr lang="fr-FR" sz="3200" i="1" dirty="0" err="1">
                <a:latin typeface="Times New Roman" panose="02020603050405020304" pitchFamily="18" charset="0"/>
                <a:cs typeface="Times New Roman" panose="02020603050405020304" pitchFamily="18" charset="0"/>
              </a:rPr>
              <a:t>mala</a:t>
            </a:r>
            <a:r>
              <a:rPr lang="fr-FR" sz="3200" i="1" dirty="0">
                <a:latin typeface="Times New Roman" panose="02020603050405020304" pitchFamily="18" charset="0"/>
                <a:cs typeface="Times New Roman" panose="02020603050405020304" pitchFamily="18" charset="0"/>
              </a:rPr>
              <a:t>? Bona </a:t>
            </a:r>
            <a:r>
              <a:rPr lang="fr-FR" sz="3200" i="1" dirty="0" err="1">
                <a:latin typeface="Times New Roman" panose="02020603050405020304" pitchFamily="18" charset="0"/>
                <a:cs typeface="Times New Roman" panose="02020603050405020304" pitchFamily="18" charset="0"/>
              </a:rPr>
              <a:t>uero</a:t>
            </a:r>
            <a:r>
              <a:rPr lang="fr-FR" sz="3200" i="1" dirty="0">
                <a:latin typeface="Times New Roman" panose="02020603050405020304" pitchFamily="18" charset="0"/>
                <a:cs typeface="Times New Roman" panose="02020603050405020304" pitchFamily="18" charset="0"/>
              </a:rPr>
              <a:t> </a:t>
            </a:r>
            <a:r>
              <a:rPr lang="fr-FR" sz="3200" i="1" dirty="0" err="1">
                <a:latin typeface="Times New Roman" panose="02020603050405020304" pitchFamily="18" charset="0"/>
                <a:cs typeface="Times New Roman" panose="02020603050405020304" pitchFamily="18" charset="0"/>
              </a:rPr>
              <a:t>unde</a:t>
            </a:r>
            <a:r>
              <a:rPr lang="fr-FR" sz="3200" i="1" dirty="0">
                <a:latin typeface="Times New Roman" panose="02020603050405020304" pitchFamily="18" charset="0"/>
                <a:cs typeface="Times New Roman" panose="02020603050405020304" pitchFamily="18" charset="0"/>
              </a:rPr>
              <a:t>, si non est?'</a:t>
            </a:r>
            <a:endParaRPr lang="it-IT"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79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4BBA747-47B8-553C-D87B-3DD6185D6CC5}"/>
              </a:ext>
            </a:extLst>
          </p:cNvPr>
          <p:cNvSpPr>
            <a:spLocks noGrp="1"/>
          </p:cNvSpPr>
          <p:nvPr>
            <p:ph idx="1"/>
          </p:nvPr>
        </p:nvSpPr>
        <p:spPr>
          <a:xfrm>
            <a:off x="838200" y="528320"/>
            <a:ext cx="10515600" cy="6156960"/>
          </a:xfrm>
        </p:spPr>
        <p:txBody>
          <a:bodyPr>
            <a:normAutofit fontScale="92500" lnSpcReduction="20000"/>
          </a:bodyPr>
          <a:lstStyle/>
          <a:p>
            <a:pPr marL="0" indent="0">
              <a:buNone/>
            </a:pPr>
            <a:r>
              <a:rPr lang="it-IT" dirty="0" err="1">
                <a:latin typeface="Times New Roman" panose="02020603050405020304" pitchFamily="18" charset="0"/>
                <a:cs typeface="Times New Roman" panose="02020603050405020304" pitchFamily="18" charset="0"/>
              </a:rPr>
              <a:t>nam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quamquam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ferus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hostis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erat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tamen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illud</a:t>
            </a:r>
            <a:r>
              <a:rPr lang="it-IT" dirty="0">
                <a:latin typeface="Times New Roman" panose="02020603050405020304" pitchFamily="18" charset="0"/>
                <a:cs typeface="Times New Roman" panose="02020603050405020304" pitchFamily="18" charset="0"/>
              </a:rPr>
              <a:t> ab uno               185</a:t>
            </a:r>
          </a:p>
          <a:p>
            <a:pPr marL="0" indent="0">
              <a:buNone/>
            </a:pPr>
            <a:r>
              <a:rPr lang="it-IT" dirty="0" err="1">
                <a:latin typeface="Times New Roman" panose="02020603050405020304" pitchFamily="18" charset="0"/>
                <a:cs typeface="Times New Roman" panose="02020603050405020304" pitchFamily="18" charset="0"/>
              </a:rPr>
              <a:t>corpore</a:t>
            </a:r>
            <a:r>
              <a:rPr lang="it-IT" dirty="0">
                <a:latin typeface="Times New Roman" panose="02020603050405020304" pitchFamily="18" charset="0"/>
                <a:cs typeface="Times New Roman" panose="02020603050405020304" pitchFamily="18" charset="0"/>
              </a:rPr>
              <a:t> et ex una </a:t>
            </a:r>
            <a:r>
              <a:rPr lang="it-IT" dirty="0" err="1">
                <a:latin typeface="Times New Roman" panose="02020603050405020304" pitchFamily="18" charset="0"/>
                <a:cs typeface="Times New Roman" panose="02020603050405020304" pitchFamily="18" charset="0"/>
              </a:rPr>
              <a:t>pendebat</a:t>
            </a:r>
            <a:r>
              <a:rPr lang="it-IT" dirty="0">
                <a:latin typeface="Times New Roman" panose="02020603050405020304" pitchFamily="18" charset="0"/>
                <a:cs typeface="Times New Roman" panose="02020603050405020304" pitchFamily="18" charset="0"/>
              </a:rPr>
              <a:t> origine bellum;</a:t>
            </a:r>
          </a:p>
          <a:p>
            <a:pPr marL="0" indent="0">
              <a:buNone/>
            </a:pPr>
            <a:r>
              <a:rPr lang="it-IT" dirty="0">
                <a:latin typeface="Times New Roman" panose="02020603050405020304" pitchFamily="18" charset="0"/>
                <a:cs typeface="Times New Roman" panose="02020603050405020304" pitchFamily="18" charset="0"/>
              </a:rPr>
              <a:t>nunc </a:t>
            </a:r>
            <a:r>
              <a:rPr lang="it-IT" dirty="0" err="1">
                <a:latin typeface="Times New Roman" panose="02020603050405020304" pitchFamily="18" charset="0"/>
                <a:cs typeface="Times New Roman" panose="02020603050405020304" pitchFamily="18" charset="0"/>
              </a:rPr>
              <a:t>mihi</a:t>
            </a:r>
            <a:r>
              <a:rPr lang="it-IT" dirty="0">
                <a:latin typeface="Times New Roman" panose="02020603050405020304" pitchFamily="18" charset="0"/>
                <a:cs typeface="Times New Roman" panose="02020603050405020304" pitchFamily="18" charset="0"/>
              </a:rPr>
              <a:t> qua </a:t>
            </a:r>
            <a:r>
              <a:rPr lang="it-IT" dirty="0" err="1">
                <a:latin typeface="Times New Roman" panose="02020603050405020304" pitchFamily="18" charset="0"/>
                <a:cs typeface="Times New Roman" panose="02020603050405020304" pitchFamily="18" charset="0"/>
              </a:rPr>
              <a:t>totum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Nereus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circumsonat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orbem</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perdendum</a:t>
            </a:r>
            <a:r>
              <a:rPr lang="it-IT" dirty="0">
                <a:latin typeface="Times New Roman" panose="02020603050405020304" pitchFamily="18" charset="0"/>
                <a:cs typeface="Times New Roman" panose="02020603050405020304" pitchFamily="18" charset="0"/>
              </a:rPr>
              <a:t> est mortale </a:t>
            </a:r>
            <a:r>
              <a:rPr lang="it-IT" dirty="0" err="1">
                <a:latin typeface="Times New Roman" panose="02020603050405020304" pitchFamily="18" charset="0"/>
                <a:cs typeface="Times New Roman" panose="02020603050405020304" pitchFamily="18" charset="0"/>
              </a:rPr>
              <a:t>genus</a:t>
            </a:r>
            <a:r>
              <a:rPr lang="it-IT" dirty="0">
                <a:latin typeface="Times New Roman" panose="02020603050405020304" pitchFamily="18" charset="0"/>
                <a:cs typeface="Times New Roman" panose="02020603050405020304" pitchFamily="18" charset="0"/>
              </a:rPr>
              <a:t>: per </a:t>
            </a:r>
            <a:r>
              <a:rPr lang="it-IT" dirty="0" err="1">
                <a:latin typeface="Times New Roman" panose="02020603050405020304" pitchFamily="18" charset="0"/>
                <a:cs typeface="Times New Roman" panose="02020603050405020304" pitchFamily="18" charset="0"/>
              </a:rPr>
              <a:t>flumina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iuro</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infera sub </a:t>
            </a:r>
            <a:r>
              <a:rPr lang="it-IT" dirty="0" err="1">
                <a:latin typeface="Times New Roman" panose="02020603050405020304" pitchFamily="18" charset="0"/>
                <a:cs typeface="Times New Roman" panose="02020603050405020304" pitchFamily="18" charset="0"/>
              </a:rPr>
              <a:t>terras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Stygio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labentia</a:t>
            </a:r>
            <a:r>
              <a:rPr lang="it-IT" dirty="0">
                <a:latin typeface="Times New Roman" panose="02020603050405020304" pitchFamily="18" charset="0"/>
                <a:cs typeface="Times New Roman" panose="02020603050405020304" pitchFamily="18" charset="0"/>
              </a:rPr>
              <a:t> luco!</a:t>
            </a:r>
          </a:p>
          <a:p>
            <a:pPr marL="0" indent="0">
              <a:buNone/>
            </a:pPr>
            <a:r>
              <a:rPr lang="it-IT" dirty="0" err="1">
                <a:latin typeface="Times New Roman" panose="02020603050405020304" pitchFamily="18" charset="0"/>
                <a:cs typeface="Times New Roman" panose="02020603050405020304" pitchFamily="18" charset="0"/>
              </a:rPr>
              <a:t>cuncta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prius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temptanda</a:t>
            </a:r>
            <a:r>
              <a:rPr lang="it-IT" dirty="0">
                <a:latin typeface="Times New Roman" panose="02020603050405020304" pitchFamily="18" charset="0"/>
                <a:cs typeface="Times New Roman" panose="02020603050405020304" pitchFamily="18" charset="0"/>
              </a:rPr>
              <a:t>, sed </a:t>
            </a:r>
            <a:r>
              <a:rPr lang="it-IT" dirty="0" err="1">
                <a:latin typeface="Times New Roman" panose="02020603050405020304" pitchFamily="18" charset="0"/>
                <a:cs typeface="Times New Roman" panose="02020603050405020304" pitchFamily="18" charset="0"/>
              </a:rPr>
              <a:t>inmedicabile</a:t>
            </a:r>
            <a:r>
              <a:rPr lang="it-IT" dirty="0">
                <a:latin typeface="Times New Roman" panose="02020603050405020304" pitchFamily="18" charset="0"/>
                <a:cs typeface="Times New Roman" panose="02020603050405020304" pitchFamily="18" charset="0"/>
              </a:rPr>
              <a:t> </a:t>
            </a:r>
            <a:r>
              <a:rPr lang="it-IT" dirty="0" err="1">
                <a:highlight>
                  <a:srgbClr val="FFFF00"/>
                </a:highlight>
                <a:latin typeface="Times New Roman" panose="02020603050405020304" pitchFamily="18" charset="0"/>
                <a:cs typeface="Times New Roman" panose="02020603050405020304" pitchFamily="18" charset="0"/>
              </a:rPr>
              <a:t>curae</a:t>
            </a:r>
            <a:r>
              <a:rPr lang="it-IT" dirty="0">
                <a:latin typeface="Times New Roman" panose="02020603050405020304" pitchFamily="18" charset="0"/>
                <a:cs typeface="Times New Roman" panose="02020603050405020304" pitchFamily="18" charset="0"/>
              </a:rPr>
              <a:t>               190</a:t>
            </a:r>
          </a:p>
          <a:p>
            <a:pPr marL="0" indent="0">
              <a:buNone/>
            </a:pPr>
            <a:r>
              <a:rPr lang="it-IT" dirty="0" err="1">
                <a:latin typeface="Times New Roman" panose="02020603050405020304" pitchFamily="18" charset="0"/>
                <a:cs typeface="Times New Roman" panose="02020603050405020304" pitchFamily="18" charset="0"/>
              </a:rPr>
              <a:t>ense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recidendum</a:t>
            </a:r>
            <a:r>
              <a:rPr lang="it-IT" dirty="0">
                <a:latin typeface="Times New Roman" panose="02020603050405020304" pitchFamily="18" charset="0"/>
                <a:cs typeface="Times New Roman" panose="02020603050405020304" pitchFamily="18" charset="0"/>
              </a:rPr>
              <a:t>, ne pars sincera </a:t>
            </a:r>
            <a:r>
              <a:rPr lang="it-IT" dirty="0" err="1">
                <a:latin typeface="Times New Roman" panose="02020603050405020304" pitchFamily="18" charset="0"/>
                <a:cs typeface="Times New Roman" panose="02020603050405020304" pitchFamily="18" charset="0"/>
              </a:rPr>
              <a:t>trahatur</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sunt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mihi</a:t>
            </a:r>
            <a:r>
              <a:rPr lang="it-IT" dirty="0">
                <a:latin typeface="Times New Roman" panose="02020603050405020304" pitchFamily="18" charset="0"/>
                <a:cs typeface="Times New Roman" panose="02020603050405020304" pitchFamily="18" charset="0"/>
              </a:rPr>
              <a:t> semidei, </a:t>
            </a:r>
            <a:r>
              <a:rPr lang="it-IT" dirty="0" err="1">
                <a:latin typeface="Times New Roman" panose="02020603050405020304" pitchFamily="18" charset="0"/>
                <a:cs typeface="Times New Roman" panose="02020603050405020304" pitchFamily="18" charset="0"/>
              </a:rPr>
              <a:t>sunt</a:t>
            </a:r>
            <a:r>
              <a:rPr lang="it-IT" dirty="0">
                <a:latin typeface="Times New Roman" panose="02020603050405020304" pitchFamily="18" charset="0"/>
                <a:cs typeface="Times New Roman" panose="02020603050405020304" pitchFamily="18" charset="0"/>
              </a:rPr>
              <a:t>, rustica </a:t>
            </a:r>
            <a:r>
              <a:rPr lang="it-IT" dirty="0" err="1">
                <a:latin typeface="Times New Roman" panose="02020603050405020304" pitchFamily="18" charset="0"/>
                <a:cs typeface="Times New Roman" panose="02020603050405020304" pitchFamily="18" charset="0"/>
              </a:rPr>
              <a:t>numina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nymphae</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faunique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satyrique</a:t>
            </a:r>
            <a:r>
              <a:rPr lang="it-IT" dirty="0">
                <a:latin typeface="Times New Roman" panose="02020603050405020304" pitchFamily="18" charset="0"/>
                <a:cs typeface="Times New Roman" panose="02020603050405020304" pitchFamily="18" charset="0"/>
              </a:rPr>
              <a:t> et </a:t>
            </a:r>
            <a:r>
              <a:rPr lang="it-IT" u="sng" dirty="0" err="1">
                <a:latin typeface="Times New Roman" panose="02020603050405020304" pitchFamily="18" charset="0"/>
                <a:cs typeface="Times New Roman" panose="02020603050405020304" pitchFamily="18" charset="0"/>
              </a:rPr>
              <a:t>monticolae</a:t>
            </a:r>
            <a:r>
              <a:rPr lang="it-IT" dirty="0">
                <a:latin typeface="Times New Roman" panose="02020603050405020304" pitchFamily="18" charset="0"/>
                <a:cs typeface="Times New Roman" panose="02020603050405020304" pitchFamily="18" charset="0"/>
              </a:rPr>
              <a:t> silvani;</a:t>
            </a:r>
          </a:p>
          <a:p>
            <a:pPr marL="0" indent="0">
              <a:buNone/>
            </a:pPr>
            <a:r>
              <a:rPr lang="it-IT" dirty="0" err="1">
                <a:latin typeface="Times New Roman" panose="02020603050405020304" pitchFamily="18" charset="0"/>
                <a:cs typeface="Times New Roman" panose="02020603050405020304" pitchFamily="18" charset="0"/>
              </a:rPr>
              <a:t>quos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quoniam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caeli</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nondum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dignamur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honore</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quas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dedimus</a:t>
            </a:r>
            <a:r>
              <a:rPr lang="it-IT" dirty="0">
                <a:latin typeface="Times New Roman" panose="02020603050405020304" pitchFamily="18" charset="0"/>
                <a:cs typeface="Times New Roman" panose="02020603050405020304" pitchFamily="18" charset="0"/>
              </a:rPr>
              <a:t>, certe </a:t>
            </a:r>
            <a:r>
              <a:rPr lang="it-IT" dirty="0" err="1">
                <a:latin typeface="Times New Roman" panose="02020603050405020304" pitchFamily="18" charset="0"/>
                <a:cs typeface="Times New Roman" panose="02020603050405020304" pitchFamily="18" charset="0"/>
              </a:rPr>
              <a:t>terras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habitare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sinamus</a:t>
            </a:r>
            <a:r>
              <a:rPr lang="it-IT" dirty="0">
                <a:latin typeface="Times New Roman" panose="02020603050405020304" pitchFamily="18" charset="0"/>
                <a:cs typeface="Times New Roman" panose="02020603050405020304" pitchFamily="18" charset="0"/>
              </a:rPr>
              <a:t>.               195</a:t>
            </a:r>
          </a:p>
          <a:p>
            <a:pPr marL="0" indent="0">
              <a:buNone/>
            </a:pPr>
            <a:r>
              <a:rPr lang="it-IT" dirty="0">
                <a:latin typeface="Times New Roman" panose="02020603050405020304" pitchFamily="18" charset="0"/>
                <a:cs typeface="Times New Roman" panose="02020603050405020304" pitchFamily="18" charset="0"/>
              </a:rPr>
              <a:t>an </a:t>
            </a:r>
            <a:r>
              <a:rPr lang="it-IT" dirty="0" err="1">
                <a:latin typeface="Times New Roman" panose="02020603050405020304" pitchFamily="18" charset="0"/>
                <a:cs typeface="Times New Roman" panose="02020603050405020304" pitchFamily="18" charset="0"/>
              </a:rPr>
              <a:t>satis</a:t>
            </a:r>
            <a:r>
              <a:rPr lang="it-IT" dirty="0">
                <a:latin typeface="Times New Roman" panose="02020603050405020304" pitchFamily="18" charset="0"/>
                <a:cs typeface="Times New Roman" panose="02020603050405020304" pitchFamily="18" charset="0"/>
              </a:rPr>
              <a:t>, o superi, </a:t>
            </a:r>
            <a:r>
              <a:rPr lang="it-IT" dirty="0" err="1">
                <a:latin typeface="Times New Roman" panose="02020603050405020304" pitchFamily="18" charset="0"/>
                <a:cs typeface="Times New Roman" panose="02020603050405020304" pitchFamily="18" charset="0"/>
              </a:rPr>
              <a:t>tutos</a:t>
            </a:r>
            <a:r>
              <a:rPr lang="it-IT" dirty="0">
                <a:latin typeface="Times New Roman" panose="02020603050405020304" pitchFamily="18" charset="0"/>
                <a:cs typeface="Times New Roman" panose="02020603050405020304" pitchFamily="18" charset="0"/>
              </a:rPr>
              <a:t> fore </a:t>
            </a:r>
            <a:r>
              <a:rPr lang="it-IT" dirty="0" err="1">
                <a:latin typeface="Times New Roman" panose="02020603050405020304" pitchFamily="18" charset="0"/>
                <a:cs typeface="Times New Roman" panose="02020603050405020304" pitchFamily="18" charset="0"/>
              </a:rPr>
              <a:t>creditis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illos</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cum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mihi</a:t>
            </a:r>
            <a:r>
              <a:rPr lang="it-IT" dirty="0">
                <a:latin typeface="Times New Roman" panose="02020603050405020304" pitchFamily="18" charset="0"/>
                <a:cs typeface="Times New Roman" panose="02020603050405020304" pitchFamily="18" charset="0"/>
              </a:rPr>
              <a:t>, qui </a:t>
            </a:r>
            <a:r>
              <a:rPr lang="it-IT" dirty="0" err="1">
                <a:latin typeface="Times New Roman" panose="02020603050405020304" pitchFamily="18" charset="0"/>
                <a:cs typeface="Times New Roman" panose="02020603050405020304" pitchFamily="18" charset="0"/>
              </a:rPr>
              <a:t>fulmen</a:t>
            </a:r>
            <a:r>
              <a:rPr lang="it-IT" dirty="0">
                <a:latin typeface="Times New Roman" panose="02020603050405020304" pitchFamily="18" charset="0"/>
                <a:cs typeface="Times New Roman" panose="02020603050405020304" pitchFamily="18" charset="0"/>
              </a:rPr>
              <a:t>, qui </a:t>
            </a:r>
            <a:r>
              <a:rPr lang="it-IT" dirty="0" err="1">
                <a:latin typeface="Times New Roman" panose="02020603050405020304" pitchFamily="18" charset="0"/>
                <a:cs typeface="Times New Roman" panose="02020603050405020304" pitchFamily="18" charset="0"/>
              </a:rPr>
              <a:t>vos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habeoque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regoque</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struxerit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insidias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notus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feritate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Lycaon</a:t>
            </a:r>
            <a:r>
              <a:rPr 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011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4BBA747-47B8-553C-D87B-3DD6185D6CC5}"/>
              </a:ext>
            </a:extLst>
          </p:cNvPr>
          <p:cNvSpPr>
            <a:spLocks noGrp="1"/>
          </p:cNvSpPr>
          <p:nvPr>
            <p:ph idx="1"/>
          </p:nvPr>
        </p:nvSpPr>
        <p:spPr>
          <a:xfrm>
            <a:off x="838200" y="528320"/>
            <a:ext cx="10515600" cy="6156960"/>
          </a:xfrm>
        </p:spPr>
        <p:txBody>
          <a:bodyPr>
            <a:normAutofit/>
          </a:bodyPr>
          <a:lstStyle/>
          <a:p>
            <a:pPr marL="0" indent="0" algn="just">
              <a:buNone/>
            </a:pPr>
            <a:r>
              <a:rPr lang="it-IT" sz="3000" dirty="0">
                <a:latin typeface="Times New Roman" panose="02020603050405020304" pitchFamily="18" charset="0"/>
                <a:cs typeface="Times New Roman" panose="02020603050405020304" pitchFamily="18" charset="0"/>
              </a:rPr>
              <a:t>Per quanto quei nemici fossero feroci, tuttavia la guerra proveniva da una sola setta e aveva un unico motivo. Ora invece si tratta di tutta la terra che Nereo circonda coi suoi flutti risonanti: quindi tutta la stirpe dei mortali va distrutta. Giuro sui fiumi infernali che scorrono sotto la terra attraverso il bosco Stigio, di aver tentato tutto prima di giungere a questo: </a:t>
            </a:r>
            <a:r>
              <a:rPr lang="it-IT" sz="3000" u="sng" dirty="0">
                <a:latin typeface="Times New Roman" panose="02020603050405020304" pitchFamily="18" charset="0"/>
                <a:cs typeface="Times New Roman" panose="02020603050405020304" pitchFamily="18" charset="0"/>
              </a:rPr>
              <a:t>ma se un male incurabile affligge il corpo, va reciso col ferro, perché la parte sana non sia contagiata</a:t>
            </a:r>
            <a:r>
              <a:rPr lang="it-IT" sz="3000" dirty="0">
                <a:latin typeface="Times New Roman" panose="02020603050405020304" pitchFamily="18" charset="0"/>
                <a:cs typeface="Times New Roman" panose="02020603050405020304" pitchFamily="18" charset="0"/>
              </a:rPr>
              <a:t>. Da me dipendono semidei e divinità rustiche: Ninfe, Fauni, Satiri, Silvani abitatori dei monti. A tutti costoro dobbiamo concedere, dal momento che non li riteniamo ancora degni dell’onore dei cieli, di abitare almeno la terra che abbiamo loro destinata. E credete che essi potrebbero vivere sicuri quando Licaone, famoso per la sua ferocia, ha potuto tendere un agguato a me, che sono il signore del fulmine e di voi tutti?</a:t>
            </a:r>
          </a:p>
        </p:txBody>
      </p:sp>
    </p:spTree>
    <p:extLst>
      <p:ext uri="{BB962C8B-B14F-4D97-AF65-F5344CB8AC3E}">
        <p14:creationId xmlns:p14="http://schemas.microsoft.com/office/powerpoint/2010/main" val="206243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F3C2B6A-BA74-E18F-883F-B94D232AE9C1}"/>
              </a:ext>
            </a:extLst>
          </p:cNvPr>
          <p:cNvSpPr>
            <a:spLocks noGrp="1"/>
          </p:cNvSpPr>
          <p:nvPr>
            <p:ph idx="1"/>
          </p:nvPr>
        </p:nvSpPr>
        <p:spPr>
          <a:xfrm>
            <a:off x="838200" y="325120"/>
            <a:ext cx="10515600" cy="6380480"/>
          </a:xfrm>
        </p:spPr>
        <p:txBody>
          <a:bodyPr>
            <a:normAutofit/>
          </a:bodyPr>
          <a:lstStyle/>
          <a:p>
            <a:pPr marL="0" indent="0">
              <a:buNone/>
            </a:pPr>
            <a:r>
              <a:rPr lang="it-IT" dirty="0" err="1">
                <a:latin typeface="Times New Roman" panose="02020603050405020304" pitchFamily="18" charset="0"/>
                <a:cs typeface="Times New Roman" panose="02020603050405020304" pitchFamily="18" charset="0"/>
              </a:rPr>
              <a:t>Confremuere</a:t>
            </a:r>
            <a:r>
              <a:rPr lang="it-IT" dirty="0">
                <a:latin typeface="Times New Roman" panose="02020603050405020304" pitchFamily="18" charset="0"/>
                <a:cs typeface="Times New Roman" panose="02020603050405020304" pitchFamily="18" charset="0"/>
              </a:rPr>
              <a:t> omnes </a:t>
            </a:r>
            <a:r>
              <a:rPr lang="it-IT" dirty="0" err="1">
                <a:latin typeface="Times New Roman" panose="02020603050405020304" pitchFamily="18" charset="0"/>
                <a:cs typeface="Times New Roman" panose="02020603050405020304" pitchFamily="18" charset="0"/>
              </a:rPr>
              <a:t>studiisque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ardentibus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ausum</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talia </a:t>
            </a:r>
            <a:r>
              <a:rPr lang="it-IT" dirty="0" err="1">
                <a:latin typeface="Times New Roman" panose="02020603050405020304" pitchFamily="18" charset="0"/>
                <a:cs typeface="Times New Roman" panose="02020603050405020304" pitchFamily="18" charset="0"/>
              </a:rPr>
              <a:t>deposcunt</a:t>
            </a:r>
            <a:r>
              <a:rPr lang="it-IT" dirty="0">
                <a:latin typeface="Times New Roman" panose="02020603050405020304" pitchFamily="18" charset="0"/>
                <a:cs typeface="Times New Roman" panose="02020603050405020304" pitchFamily="18" charset="0"/>
              </a:rPr>
              <a:t>: sic, </a:t>
            </a:r>
            <a:r>
              <a:rPr lang="it-IT" dirty="0" err="1">
                <a:latin typeface="Times New Roman" panose="02020603050405020304" pitchFamily="18" charset="0"/>
                <a:cs typeface="Times New Roman" panose="02020603050405020304" pitchFamily="18" charset="0"/>
              </a:rPr>
              <a:t>cum</a:t>
            </a:r>
            <a:r>
              <a:rPr lang="it-IT" dirty="0">
                <a:latin typeface="Times New Roman" panose="02020603050405020304" pitchFamily="18" charset="0"/>
                <a:cs typeface="Times New Roman" panose="02020603050405020304" pitchFamily="18" charset="0"/>
              </a:rPr>
              <a:t> manus </a:t>
            </a:r>
            <a:r>
              <a:rPr lang="it-IT" dirty="0" err="1">
                <a:latin typeface="Times New Roman" panose="02020603050405020304" pitchFamily="18" charset="0"/>
                <a:cs typeface="Times New Roman" panose="02020603050405020304" pitchFamily="18" charset="0"/>
              </a:rPr>
              <a:t>inpia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saevit</a:t>
            </a:r>
            <a:r>
              <a:rPr lang="it-IT" dirty="0">
                <a:latin typeface="Times New Roman" panose="02020603050405020304" pitchFamily="18" charset="0"/>
                <a:cs typeface="Times New Roman" panose="02020603050405020304" pitchFamily="18" charset="0"/>
              </a:rPr>
              <a:t>               200</a:t>
            </a:r>
          </a:p>
          <a:p>
            <a:pPr marL="0" indent="0">
              <a:buNone/>
            </a:pPr>
            <a:r>
              <a:rPr lang="it-IT" dirty="0">
                <a:latin typeface="Times New Roman" panose="02020603050405020304" pitchFamily="18" charset="0"/>
                <a:cs typeface="Times New Roman" panose="02020603050405020304" pitchFamily="18" charset="0"/>
              </a:rPr>
              <a:t>sanguine </a:t>
            </a:r>
            <a:r>
              <a:rPr lang="it-IT" dirty="0" err="1">
                <a:latin typeface="Times New Roman" panose="02020603050405020304" pitchFamily="18" charset="0"/>
                <a:cs typeface="Times New Roman" panose="02020603050405020304" pitchFamily="18" charset="0"/>
              </a:rPr>
              <a:t>Caesareo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Romanum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exstinguere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nomen</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attonitum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tantae</a:t>
            </a:r>
            <a:r>
              <a:rPr lang="it-IT" dirty="0">
                <a:latin typeface="Times New Roman" panose="02020603050405020304" pitchFamily="18" charset="0"/>
                <a:cs typeface="Times New Roman" panose="02020603050405020304" pitchFamily="18" charset="0"/>
              </a:rPr>
              <a:t> subito terrore </a:t>
            </a:r>
            <a:r>
              <a:rPr lang="it-IT" dirty="0" err="1">
                <a:latin typeface="Times New Roman" panose="02020603050405020304" pitchFamily="18" charset="0"/>
                <a:cs typeface="Times New Roman" panose="02020603050405020304" pitchFamily="18" charset="0"/>
              </a:rPr>
              <a:t>ruinae</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humanum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genus</a:t>
            </a:r>
            <a:r>
              <a:rPr lang="it-IT" dirty="0">
                <a:latin typeface="Times New Roman" panose="02020603050405020304" pitchFamily="18" charset="0"/>
                <a:cs typeface="Times New Roman" panose="02020603050405020304" pitchFamily="18" charset="0"/>
              </a:rPr>
              <a:t> est </a:t>
            </a:r>
            <a:r>
              <a:rPr lang="it-IT" dirty="0" err="1">
                <a:latin typeface="Times New Roman" panose="02020603050405020304" pitchFamily="18" charset="0"/>
                <a:cs typeface="Times New Roman" panose="02020603050405020304" pitchFamily="18" charset="0"/>
              </a:rPr>
              <a:t>totusque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perhorruit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orbis</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nec</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tibi</a:t>
            </a:r>
            <a:r>
              <a:rPr lang="it-IT" dirty="0">
                <a:latin typeface="Times New Roman" panose="02020603050405020304" pitchFamily="18" charset="0"/>
                <a:cs typeface="Times New Roman" panose="02020603050405020304" pitchFamily="18" charset="0"/>
              </a:rPr>
              <a:t> grata </a:t>
            </a:r>
            <a:r>
              <a:rPr lang="it-IT" dirty="0" err="1">
                <a:latin typeface="Times New Roman" panose="02020603050405020304" pitchFamily="18" charset="0"/>
                <a:cs typeface="Times New Roman" panose="02020603050405020304" pitchFamily="18" charset="0"/>
              </a:rPr>
              <a:t>minus</a:t>
            </a:r>
            <a:r>
              <a:rPr lang="it-IT" dirty="0">
                <a:latin typeface="Times New Roman" panose="02020603050405020304" pitchFamily="18" charset="0"/>
                <a:cs typeface="Times New Roman" panose="02020603050405020304" pitchFamily="18" charset="0"/>
              </a:rPr>
              <a:t> pietas, Auguste, </a:t>
            </a:r>
            <a:r>
              <a:rPr lang="it-IT" dirty="0" err="1">
                <a:latin typeface="Times New Roman" panose="02020603050405020304" pitchFamily="18" charset="0"/>
                <a:cs typeface="Times New Roman" panose="02020603050405020304" pitchFamily="18" charset="0"/>
              </a:rPr>
              <a:t>tuorum</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quam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fuit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Iovi</a:t>
            </a:r>
            <a:r>
              <a:rPr lang="it-IT" dirty="0">
                <a:latin typeface="Times New Roman" panose="02020603050405020304" pitchFamily="18" charset="0"/>
                <a:cs typeface="Times New Roman" panose="02020603050405020304" pitchFamily="18" charset="0"/>
              </a:rPr>
              <a:t>. qui </a:t>
            </a:r>
            <a:r>
              <a:rPr lang="it-IT" dirty="0" err="1">
                <a:latin typeface="Times New Roman" panose="02020603050405020304" pitchFamily="18" charset="0"/>
                <a:cs typeface="Times New Roman" panose="02020603050405020304" pitchFamily="18" charset="0"/>
              </a:rPr>
              <a:t>postquam</a:t>
            </a:r>
            <a:r>
              <a:rPr lang="it-IT" dirty="0">
                <a:latin typeface="Times New Roman" panose="02020603050405020304" pitchFamily="18" charset="0"/>
                <a:cs typeface="Times New Roman" panose="02020603050405020304" pitchFamily="18" charset="0"/>
              </a:rPr>
              <a:t> voce </a:t>
            </a:r>
            <a:r>
              <a:rPr lang="it-IT" dirty="0" err="1">
                <a:latin typeface="Times New Roman" panose="02020603050405020304" pitchFamily="18" charset="0"/>
                <a:cs typeface="Times New Roman" panose="02020603050405020304" pitchFamily="18" charset="0"/>
              </a:rPr>
              <a:t>manuque</a:t>
            </a:r>
            <a:r>
              <a:rPr lang="it-IT" dirty="0">
                <a:latin typeface="Times New Roman" panose="02020603050405020304" pitchFamily="18" charset="0"/>
                <a:cs typeface="Times New Roman" panose="02020603050405020304" pitchFamily="18" charset="0"/>
              </a:rPr>
              <a:t>               205</a:t>
            </a:r>
          </a:p>
          <a:p>
            <a:pPr marL="0" indent="0">
              <a:buNone/>
            </a:pPr>
            <a:r>
              <a:rPr lang="it-IT" dirty="0" err="1">
                <a:latin typeface="Times New Roman" panose="02020603050405020304" pitchFamily="18" charset="0"/>
                <a:cs typeface="Times New Roman" panose="02020603050405020304" pitchFamily="18" charset="0"/>
              </a:rPr>
              <a:t>murmura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conpressit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tenuere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silentia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cuncti</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substitit</a:t>
            </a:r>
            <a:r>
              <a:rPr lang="it-IT" dirty="0">
                <a:latin typeface="Times New Roman" panose="02020603050405020304" pitchFamily="18" charset="0"/>
                <a:cs typeface="Times New Roman" panose="02020603050405020304" pitchFamily="18" charset="0"/>
              </a:rPr>
              <a:t> ut </a:t>
            </a:r>
            <a:r>
              <a:rPr lang="it-IT" dirty="0" err="1">
                <a:latin typeface="Times New Roman" panose="02020603050405020304" pitchFamily="18" charset="0"/>
                <a:cs typeface="Times New Roman" panose="02020603050405020304" pitchFamily="18" charset="0"/>
              </a:rPr>
              <a:t>clamor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pressus</a:t>
            </a:r>
            <a:r>
              <a:rPr lang="it-IT" dirty="0">
                <a:latin typeface="Times New Roman" panose="02020603050405020304" pitchFamily="18" charset="0"/>
                <a:cs typeface="Times New Roman" panose="02020603050405020304" pitchFamily="18" charset="0"/>
              </a:rPr>
              <a:t> gravitate </a:t>
            </a:r>
            <a:r>
              <a:rPr lang="it-IT" dirty="0" err="1">
                <a:latin typeface="Times New Roman" panose="02020603050405020304" pitchFamily="18" charset="0"/>
                <a:cs typeface="Times New Roman" panose="02020603050405020304" pitchFamily="18" charset="0"/>
              </a:rPr>
              <a:t>regentis</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Iuppiter</a:t>
            </a:r>
            <a:r>
              <a:rPr lang="it-IT" dirty="0">
                <a:latin typeface="Times New Roman" panose="02020603050405020304" pitchFamily="18" charset="0"/>
                <a:cs typeface="Times New Roman" panose="02020603050405020304" pitchFamily="18" charset="0"/>
              </a:rPr>
              <a:t> hoc </a:t>
            </a:r>
            <a:r>
              <a:rPr lang="it-IT" dirty="0" err="1">
                <a:latin typeface="Times New Roman" panose="02020603050405020304" pitchFamily="18" charset="0"/>
                <a:cs typeface="Times New Roman" panose="02020603050405020304" pitchFamily="18" charset="0"/>
              </a:rPr>
              <a:t>iterum</a:t>
            </a:r>
            <a:r>
              <a:rPr lang="it-IT" dirty="0">
                <a:latin typeface="Times New Roman" panose="02020603050405020304" pitchFamily="18" charset="0"/>
                <a:cs typeface="Times New Roman" panose="02020603050405020304" pitchFamily="18" charset="0"/>
              </a:rPr>
              <a:t> sermone </a:t>
            </a:r>
            <a:r>
              <a:rPr lang="it-IT" dirty="0" err="1">
                <a:latin typeface="Times New Roman" panose="02020603050405020304" pitchFamily="18" charset="0"/>
                <a:cs typeface="Times New Roman" panose="02020603050405020304" pitchFamily="18" charset="0"/>
              </a:rPr>
              <a:t>silentia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rupit</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a:t>
            </a:r>
            <a:r>
              <a:rPr lang="it-IT" dirty="0" err="1">
                <a:latin typeface="Times New Roman" panose="02020603050405020304" pitchFamily="18" charset="0"/>
                <a:cs typeface="Times New Roman" panose="02020603050405020304" pitchFamily="18" charset="0"/>
              </a:rPr>
              <a:t>ille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quidem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poenas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curam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hanc</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dimittite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solvit</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quod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tamen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admissum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vindicta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docebo</a:t>
            </a:r>
            <a:r>
              <a:rPr 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761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8E3C313-BE04-AE5C-4100-69719B470DF5}"/>
              </a:ext>
            </a:extLst>
          </p:cNvPr>
          <p:cNvSpPr>
            <a:spLocks noGrp="1"/>
          </p:cNvSpPr>
          <p:nvPr>
            <p:ph idx="1"/>
          </p:nvPr>
        </p:nvSpPr>
        <p:spPr>
          <a:xfrm>
            <a:off x="838200" y="284480"/>
            <a:ext cx="10515600" cy="5892483"/>
          </a:xfrm>
        </p:spPr>
        <p:txBody>
          <a:bodyPr>
            <a:normAutofit/>
          </a:bodyPr>
          <a:lstStyle/>
          <a:p>
            <a:pPr marL="0" indent="0" algn="just">
              <a:buNone/>
            </a:pPr>
            <a:r>
              <a:rPr lang="it-IT" sz="3000" dirty="0">
                <a:latin typeface="Times New Roman" panose="02020603050405020304" pitchFamily="18" charset="0"/>
                <a:cs typeface="Times New Roman" panose="02020603050405020304" pitchFamily="18" charset="0"/>
              </a:rPr>
              <a:t>Un fremito percorse l’assemblea e tutti con furore pretesero la punizione di chi aveva tanto osato. Allo stesso modo, quando un’empia schiera tentò spietatamente di estinguere il nome di Roma, uccidendo Cesare, il genere umano rimase stordito dal terrore per l’improvvisa catastrofe e l’orrore pervase la terra intera. La fedeltà dei tuoi sudditi, Augusto, non ti è meno cara di quanto lo fu allora quella degli dei a Giove. </a:t>
            </a:r>
          </a:p>
          <a:p>
            <a:pPr marL="0" indent="0" algn="just">
              <a:buNone/>
            </a:pPr>
            <a:r>
              <a:rPr lang="it-IT" sz="3000" dirty="0">
                <a:latin typeface="Times New Roman" panose="02020603050405020304" pitchFamily="18" charset="0"/>
                <a:cs typeface="Times New Roman" panose="02020603050405020304" pitchFamily="18" charset="0"/>
              </a:rPr>
              <a:t>Questi con la voce e col cenno calmò il clamore e impose a tutti il silenzio. Quando il trambusto cessò, grazie all’autorità del re degli dei, egli ruppe di nuovo il silenzio riprendendo a parlare: «Quanto a Licaone, non preoccupatevi: egli ha già espiato la sua pena. In ogni caso, vi informerò della sua colpa e della punizione che gli è toccata.»</a:t>
            </a:r>
          </a:p>
        </p:txBody>
      </p:sp>
    </p:spTree>
    <p:extLst>
      <p:ext uri="{BB962C8B-B14F-4D97-AF65-F5344CB8AC3E}">
        <p14:creationId xmlns:p14="http://schemas.microsoft.com/office/powerpoint/2010/main" val="15817791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717</Words>
  <Application>Microsoft Office PowerPoint</Application>
  <PresentationFormat>Widescreen</PresentationFormat>
  <Paragraphs>41</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Calibri Light</vt:lpstr>
      <vt:lpstr>Times New Roman</vt:lpstr>
      <vt:lpstr>Tema di Office</vt:lpstr>
      <vt:lpstr>Presentazione standard di PowerPoint</vt:lpstr>
      <vt:lpstr>Ovidio, Metamorfosi, 176 - 209</vt:lpstr>
      <vt:lpstr>Presentazione standard di PowerPoint</vt:lpstr>
      <vt:lpstr>Presentazione standard di PowerPoint</vt:lpstr>
      <vt:lpstr>Boezio, De consolatione philosphiae, I, 4</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Tancredi Greco</dc:creator>
  <cp:lastModifiedBy>Tancredi Greco</cp:lastModifiedBy>
  <cp:revision>1</cp:revision>
  <dcterms:created xsi:type="dcterms:W3CDTF">2023-11-12T14:35:25Z</dcterms:created>
  <dcterms:modified xsi:type="dcterms:W3CDTF">2023-11-12T15:43:08Z</dcterms:modified>
</cp:coreProperties>
</file>