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2" r:id="rId5"/>
    <p:sldId id="260" r:id="rId6"/>
    <p:sldId id="261" r:id="rId7"/>
    <p:sldId id="263" r:id="rId8"/>
    <p:sldId id="264" r:id="rId9"/>
    <p:sldId id="265" r:id="rId10"/>
    <p:sldId id="266" r:id="rId11"/>
    <p:sldId id="267" r:id="rId12"/>
    <p:sldId id="268" r:id="rId13"/>
    <p:sldId id="269" r:id="rId14"/>
    <p:sldId id="270" r:id="rId15"/>
    <p:sldId id="271" r:id="rId16"/>
    <p:sldId id="272" r:id="rId1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29C2E2-3345-47E5-AB38-897DB79E9ADF}" v="9" dt="2023-11-19T11:26:42.0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credi Greco" userId="68f4d11238ebce53" providerId="LiveId" clId="{A629C2E2-3345-47E5-AB38-897DB79E9ADF}"/>
    <pc:docChg chg="undo custSel addSld delSld modSld">
      <pc:chgData name="Tancredi Greco" userId="68f4d11238ebce53" providerId="LiveId" clId="{A629C2E2-3345-47E5-AB38-897DB79E9ADF}" dt="2023-11-19T11:33:01.938" v="2220" actId="115"/>
      <pc:docMkLst>
        <pc:docMk/>
      </pc:docMkLst>
      <pc:sldChg chg="modSp mod">
        <pc:chgData name="Tancredi Greco" userId="68f4d11238ebce53" providerId="LiveId" clId="{A629C2E2-3345-47E5-AB38-897DB79E9ADF}" dt="2023-11-19T10:12:42.687" v="5" actId="20577"/>
        <pc:sldMkLst>
          <pc:docMk/>
          <pc:sldMk cId="3137102463" sldId="263"/>
        </pc:sldMkLst>
        <pc:spChg chg="mod">
          <ac:chgData name="Tancredi Greco" userId="68f4d11238ebce53" providerId="LiveId" clId="{A629C2E2-3345-47E5-AB38-897DB79E9ADF}" dt="2023-11-19T10:12:42.687" v="5" actId="20577"/>
          <ac:spMkLst>
            <pc:docMk/>
            <pc:sldMk cId="3137102463" sldId="263"/>
            <ac:spMk id="3" creationId="{E525C555-3A5C-13A2-916C-11277E7F6709}"/>
          </ac:spMkLst>
        </pc:spChg>
      </pc:sldChg>
      <pc:sldChg chg="addSp modSp new mod">
        <pc:chgData name="Tancredi Greco" userId="68f4d11238ebce53" providerId="LiveId" clId="{A629C2E2-3345-47E5-AB38-897DB79E9ADF}" dt="2023-11-19T10:40:29.599" v="694" actId="20577"/>
        <pc:sldMkLst>
          <pc:docMk/>
          <pc:sldMk cId="2463643050" sldId="264"/>
        </pc:sldMkLst>
        <pc:spChg chg="add mod">
          <ac:chgData name="Tancredi Greco" userId="68f4d11238ebce53" providerId="LiveId" clId="{A629C2E2-3345-47E5-AB38-897DB79E9ADF}" dt="2023-11-19T10:40:29.599" v="694" actId="20577"/>
          <ac:spMkLst>
            <pc:docMk/>
            <pc:sldMk cId="2463643050" sldId="264"/>
            <ac:spMk id="2" creationId="{1CBB5B53-097B-2E06-EBE7-E041A52B8ED1}"/>
          </ac:spMkLst>
        </pc:spChg>
      </pc:sldChg>
      <pc:sldChg chg="addSp new">
        <pc:chgData name="Tancredi Greco" userId="68f4d11238ebce53" providerId="LiveId" clId="{A629C2E2-3345-47E5-AB38-897DB79E9ADF}" dt="2023-11-19T10:30:38.412" v="690"/>
        <pc:sldMkLst>
          <pc:docMk/>
          <pc:sldMk cId="3950761878" sldId="265"/>
        </pc:sldMkLst>
        <pc:picChg chg="add">
          <ac:chgData name="Tancredi Greco" userId="68f4d11238ebce53" providerId="LiveId" clId="{A629C2E2-3345-47E5-AB38-897DB79E9ADF}" dt="2023-11-19T10:30:38.412" v="690"/>
          <ac:picMkLst>
            <pc:docMk/>
            <pc:sldMk cId="3950761878" sldId="265"/>
            <ac:picMk id="2" creationId="{6764E47E-7A08-0B2B-531A-9AF5E24B313E}"/>
          </ac:picMkLst>
        </pc:picChg>
      </pc:sldChg>
      <pc:sldChg chg="addSp modSp new mod setBg">
        <pc:chgData name="Tancredi Greco" userId="68f4d11238ebce53" providerId="LiveId" clId="{A629C2E2-3345-47E5-AB38-897DB79E9ADF}" dt="2023-11-19T10:34:11.240" v="693" actId="26606"/>
        <pc:sldMkLst>
          <pc:docMk/>
          <pc:sldMk cId="2121532945" sldId="266"/>
        </pc:sldMkLst>
        <pc:spChg chg="add">
          <ac:chgData name="Tancredi Greco" userId="68f4d11238ebce53" providerId="LiveId" clId="{A629C2E2-3345-47E5-AB38-897DB79E9ADF}" dt="2023-11-19T10:34:11.240" v="693" actId="26606"/>
          <ac:spMkLst>
            <pc:docMk/>
            <pc:sldMk cId="2121532945" sldId="266"/>
            <ac:spMk id="7" creationId="{42A4FC2C-047E-45A5-965D-8E1E3BF09BC6}"/>
          </ac:spMkLst>
        </pc:spChg>
        <pc:picChg chg="add mod">
          <ac:chgData name="Tancredi Greco" userId="68f4d11238ebce53" providerId="LiveId" clId="{A629C2E2-3345-47E5-AB38-897DB79E9ADF}" dt="2023-11-19T10:34:11.240" v="693" actId="26606"/>
          <ac:picMkLst>
            <pc:docMk/>
            <pc:sldMk cId="2121532945" sldId="266"/>
            <ac:picMk id="2" creationId="{0177EFCA-9156-1045-D1CD-343185878EA1}"/>
          </ac:picMkLst>
        </pc:picChg>
      </pc:sldChg>
      <pc:sldChg chg="modSp mod">
        <pc:chgData name="Tancredi Greco" userId="68f4d11238ebce53" providerId="LiveId" clId="{A629C2E2-3345-47E5-AB38-897DB79E9ADF}" dt="2023-11-19T10:51:34.619" v="715"/>
        <pc:sldMkLst>
          <pc:docMk/>
          <pc:sldMk cId="3127439724" sldId="267"/>
        </pc:sldMkLst>
        <pc:spChg chg="mod">
          <ac:chgData name="Tancredi Greco" userId="68f4d11238ebce53" providerId="LiveId" clId="{A629C2E2-3345-47E5-AB38-897DB79E9ADF}" dt="2023-11-19T10:51:34.619" v="715"/>
          <ac:spMkLst>
            <pc:docMk/>
            <pc:sldMk cId="3127439724" sldId="267"/>
            <ac:spMk id="2" creationId="{1CBB5B53-097B-2E06-EBE7-E041A52B8ED1}"/>
          </ac:spMkLst>
        </pc:spChg>
      </pc:sldChg>
      <pc:sldChg chg="modSp mod">
        <pc:chgData name="Tancredi Greco" userId="68f4d11238ebce53" providerId="LiveId" clId="{A629C2E2-3345-47E5-AB38-897DB79E9ADF}" dt="2023-11-19T10:54:28.810" v="1201" actId="20577"/>
        <pc:sldMkLst>
          <pc:docMk/>
          <pc:sldMk cId="25592574" sldId="268"/>
        </pc:sldMkLst>
        <pc:spChg chg="mod">
          <ac:chgData name="Tancredi Greco" userId="68f4d11238ebce53" providerId="LiveId" clId="{A629C2E2-3345-47E5-AB38-897DB79E9ADF}" dt="2023-11-19T10:54:28.810" v="1201" actId="20577"/>
          <ac:spMkLst>
            <pc:docMk/>
            <pc:sldMk cId="25592574" sldId="268"/>
            <ac:spMk id="2" creationId="{1CBB5B53-097B-2E06-EBE7-E041A52B8ED1}"/>
          </ac:spMkLst>
        </pc:spChg>
      </pc:sldChg>
      <pc:sldChg chg="delSp modSp del mod">
        <pc:chgData name="Tancredi Greco" userId="68f4d11238ebce53" providerId="LiveId" clId="{A629C2E2-3345-47E5-AB38-897DB79E9ADF}" dt="2023-11-19T11:05:12.071" v="1207" actId="47"/>
        <pc:sldMkLst>
          <pc:docMk/>
          <pc:sldMk cId="1765167248" sldId="269"/>
        </pc:sldMkLst>
        <pc:spChg chg="del mod">
          <ac:chgData name="Tancredi Greco" userId="68f4d11238ebce53" providerId="LiveId" clId="{A629C2E2-3345-47E5-AB38-897DB79E9ADF}" dt="2023-11-19T11:04:55.240" v="1206"/>
          <ac:spMkLst>
            <pc:docMk/>
            <pc:sldMk cId="1765167248" sldId="269"/>
            <ac:spMk id="2" creationId="{1CBB5B53-097B-2E06-EBE7-E041A52B8ED1}"/>
          </ac:spMkLst>
        </pc:spChg>
      </pc:sldChg>
      <pc:sldChg chg="modSp mod">
        <pc:chgData name="Tancredi Greco" userId="68f4d11238ebce53" providerId="LiveId" clId="{A629C2E2-3345-47E5-AB38-897DB79E9ADF}" dt="2023-11-19T11:20:31.726" v="1528" actId="20577"/>
        <pc:sldMkLst>
          <pc:docMk/>
          <pc:sldMk cId="2293241966" sldId="269"/>
        </pc:sldMkLst>
        <pc:spChg chg="mod">
          <ac:chgData name="Tancredi Greco" userId="68f4d11238ebce53" providerId="LiveId" clId="{A629C2E2-3345-47E5-AB38-897DB79E9ADF}" dt="2023-11-19T11:20:31.726" v="1528" actId="20577"/>
          <ac:spMkLst>
            <pc:docMk/>
            <pc:sldMk cId="2293241966" sldId="269"/>
            <ac:spMk id="2" creationId="{1CBB5B53-097B-2E06-EBE7-E041A52B8ED1}"/>
          </ac:spMkLst>
        </pc:spChg>
      </pc:sldChg>
      <pc:sldChg chg="new del">
        <pc:chgData name="Tancredi Greco" userId="68f4d11238ebce53" providerId="LiveId" clId="{A629C2E2-3345-47E5-AB38-897DB79E9ADF}" dt="2023-11-19T11:04:31.595" v="1203" actId="47"/>
        <pc:sldMkLst>
          <pc:docMk/>
          <pc:sldMk cId="2473340056" sldId="269"/>
        </pc:sldMkLst>
      </pc:sldChg>
      <pc:sldChg chg="modSp new mod">
        <pc:chgData name="Tancredi Greco" userId="68f4d11238ebce53" providerId="LiveId" clId="{A629C2E2-3345-47E5-AB38-897DB79E9ADF}" dt="2023-11-19T11:23:17.545" v="1942" actId="20577"/>
        <pc:sldMkLst>
          <pc:docMk/>
          <pc:sldMk cId="1328956767" sldId="270"/>
        </pc:sldMkLst>
        <pc:spChg chg="mod">
          <ac:chgData name="Tancredi Greco" userId="68f4d11238ebce53" providerId="LiveId" clId="{A629C2E2-3345-47E5-AB38-897DB79E9ADF}" dt="2023-11-19T11:23:17.545" v="1942" actId="20577"/>
          <ac:spMkLst>
            <pc:docMk/>
            <pc:sldMk cId="1328956767" sldId="270"/>
            <ac:spMk id="2" creationId="{E642CD80-DF71-2ED7-EFED-C1F17F1BCAED}"/>
          </ac:spMkLst>
        </pc:spChg>
      </pc:sldChg>
      <pc:sldChg chg="addSp modSp new mod setBg">
        <pc:chgData name="Tancredi Greco" userId="68f4d11238ebce53" providerId="LiveId" clId="{A629C2E2-3345-47E5-AB38-897DB79E9ADF}" dt="2023-11-19T11:11:06.269" v="1370" actId="962"/>
        <pc:sldMkLst>
          <pc:docMk/>
          <pc:sldMk cId="3566903594" sldId="271"/>
        </pc:sldMkLst>
        <pc:spChg chg="add">
          <ac:chgData name="Tancredi Greco" userId="68f4d11238ebce53" providerId="LiveId" clId="{A629C2E2-3345-47E5-AB38-897DB79E9ADF}" dt="2023-11-19T11:10:53.355" v="1368" actId="26606"/>
          <ac:spMkLst>
            <pc:docMk/>
            <pc:sldMk cId="3566903594" sldId="271"/>
            <ac:spMk id="7" creationId="{42A4FC2C-047E-45A5-965D-8E1E3BF09BC6}"/>
          </ac:spMkLst>
        </pc:spChg>
        <pc:picChg chg="add mod">
          <ac:chgData name="Tancredi Greco" userId="68f4d11238ebce53" providerId="LiveId" clId="{A629C2E2-3345-47E5-AB38-897DB79E9ADF}" dt="2023-11-19T11:11:06.269" v="1370" actId="962"/>
          <ac:picMkLst>
            <pc:docMk/>
            <pc:sldMk cId="3566903594" sldId="271"/>
            <ac:picMk id="2" creationId="{C2E42A05-8CFC-750F-534D-9491E8E68547}"/>
          </ac:picMkLst>
        </pc:picChg>
      </pc:sldChg>
      <pc:sldChg chg="modSp mod">
        <pc:chgData name="Tancredi Greco" userId="68f4d11238ebce53" providerId="LiveId" clId="{A629C2E2-3345-47E5-AB38-897DB79E9ADF}" dt="2023-11-19T11:33:01.938" v="2220" actId="115"/>
        <pc:sldMkLst>
          <pc:docMk/>
          <pc:sldMk cId="3116283411" sldId="272"/>
        </pc:sldMkLst>
        <pc:spChg chg="mod">
          <ac:chgData name="Tancredi Greco" userId="68f4d11238ebce53" providerId="LiveId" clId="{A629C2E2-3345-47E5-AB38-897DB79E9ADF}" dt="2023-11-19T11:33:01.938" v="2220" actId="115"/>
          <ac:spMkLst>
            <pc:docMk/>
            <pc:sldMk cId="3116283411" sldId="272"/>
            <ac:spMk id="2" creationId="{1CBB5B53-097B-2E06-EBE7-E041A52B8ED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FCC070-5241-3897-7CE3-D5F8470F43D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6884CD3-8EE1-FD34-6830-7E3F012979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FB5E0F1-9C7E-CE79-6EB0-45167AF393F3}"/>
              </a:ext>
            </a:extLst>
          </p:cNvPr>
          <p:cNvSpPr>
            <a:spLocks noGrp="1"/>
          </p:cNvSpPr>
          <p:nvPr>
            <p:ph type="dt" sz="half" idx="10"/>
          </p:nvPr>
        </p:nvSpPr>
        <p:spPr/>
        <p:txBody>
          <a:bodyPr/>
          <a:lstStyle/>
          <a:p>
            <a:fld id="{E3995776-88EC-40D5-96E3-ABB61E39B184}" type="datetimeFigureOut">
              <a:rPr lang="it-IT" smtClean="0"/>
              <a:t>19/11/2023</a:t>
            </a:fld>
            <a:endParaRPr lang="it-IT"/>
          </a:p>
        </p:txBody>
      </p:sp>
      <p:sp>
        <p:nvSpPr>
          <p:cNvPr id="5" name="Segnaposto piè di pagina 4">
            <a:extLst>
              <a:ext uri="{FF2B5EF4-FFF2-40B4-BE49-F238E27FC236}">
                <a16:creationId xmlns:a16="http://schemas.microsoft.com/office/drawing/2014/main" id="{448357AC-F59A-040E-EADA-827DEAD6DB8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0E2C48B-F9AB-CA80-6913-F086BA0F1F76}"/>
              </a:ext>
            </a:extLst>
          </p:cNvPr>
          <p:cNvSpPr>
            <a:spLocks noGrp="1"/>
          </p:cNvSpPr>
          <p:nvPr>
            <p:ph type="sldNum" sz="quarter" idx="12"/>
          </p:nvPr>
        </p:nvSpPr>
        <p:spPr/>
        <p:txBody>
          <a:bodyPr/>
          <a:lstStyle/>
          <a:p>
            <a:fld id="{E7496DB8-128E-4342-8E66-25F0B470A635}" type="slidenum">
              <a:rPr lang="it-IT" smtClean="0"/>
              <a:t>‹N›</a:t>
            </a:fld>
            <a:endParaRPr lang="it-IT"/>
          </a:p>
        </p:txBody>
      </p:sp>
    </p:spTree>
    <p:extLst>
      <p:ext uri="{BB962C8B-B14F-4D97-AF65-F5344CB8AC3E}">
        <p14:creationId xmlns:p14="http://schemas.microsoft.com/office/powerpoint/2010/main" val="605423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37CE20-EF51-E7F9-CB9F-468B859F49F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41C7544-D48C-98C8-D1C6-D201CB07393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3E96C9B-0C47-AC6C-7A10-D12800D624CB}"/>
              </a:ext>
            </a:extLst>
          </p:cNvPr>
          <p:cNvSpPr>
            <a:spLocks noGrp="1"/>
          </p:cNvSpPr>
          <p:nvPr>
            <p:ph type="dt" sz="half" idx="10"/>
          </p:nvPr>
        </p:nvSpPr>
        <p:spPr/>
        <p:txBody>
          <a:bodyPr/>
          <a:lstStyle/>
          <a:p>
            <a:fld id="{E3995776-88EC-40D5-96E3-ABB61E39B184}" type="datetimeFigureOut">
              <a:rPr lang="it-IT" smtClean="0"/>
              <a:t>19/11/2023</a:t>
            </a:fld>
            <a:endParaRPr lang="it-IT"/>
          </a:p>
        </p:txBody>
      </p:sp>
      <p:sp>
        <p:nvSpPr>
          <p:cNvPr id="5" name="Segnaposto piè di pagina 4">
            <a:extLst>
              <a:ext uri="{FF2B5EF4-FFF2-40B4-BE49-F238E27FC236}">
                <a16:creationId xmlns:a16="http://schemas.microsoft.com/office/drawing/2014/main" id="{9787C386-C651-4232-5ABC-C7F4814305A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36ABFD5-EFD7-D7B3-8C38-78DDA8D88D3B}"/>
              </a:ext>
            </a:extLst>
          </p:cNvPr>
          <p:cNvSpPr>
            <a:spLocks noGrp="1"/>
          </p:cNvSpPr>
          <p:nvPr>
            <p:ph type="sldNum" sz="quarter" idx="12"/>
          </p:nvPr>
        </p:nvSpPr>
        <p:spPr/>
        <p:txBody>
          <a:bodyPr/>
          <a:lstStyle/>
          <a:p>
            <a:fld id="{E7496DB8-128E-4342-8E66-25F0B470A635}" type="slidenum">
              <a:rPr lang="it-IT" smtClean="0"/>
              <a:t>‹N›</a:t>
            </a:fld>
            <a:endParaRPr lang="it-IT"/>
          </a:p>
        </p:txBody>
      </p:sp>
    </p:spTree>
    <p:extLst>
      <p:ext uri="{BB962C8B-B14F-4D97-AF65-F5344CB8AC3E}">
        <p14:creationId xmlns:p14="http://schemas.microsoft.com/office/powerpoint/2010/main" val="1414911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CFEDF5D-B61D-A66E-1D8E-65FAAD7561F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00ED11E-1644-FE66-3A26-BECEE4F865E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2FD1B3-3F11-0D17-BE09-78A7E4802D3E}"/>
              </a:ext>
            </a:extLst>
          </p:cNvPr>
          <p:cNvSpPr>
            <a:spLocks noGrp="1"/>
          </p:cNvSpPr>
          <p:nvPr>
            <p:ph type="dt" sz="half" idx="10"/>
          </p:nvPr>
        </p:nvSpPr>
        <p:spPr/>
        <p:txBody>
          <a:bodyPr/>
          <a:lstStyle/>
          <a:p>
            <a:fld id="{E3995776-88EC-40D5-96E3-ABB61E39B184}" type="datetimeFigureOut">
              <a:rPr lang="it-IT" smtClean="0"/>
              <a:t>19/11/2023</a:t>
            </a:fld>
            <a:endParaRPr lang="it-IT"/>
          </a:p>
        </p:txBody>
      </p:sp>
      <p:sp>
        <p:nvSpPr>
          <p:cNvPr id="5" name="Segnaposto piè di pagina 4">
            <a:extLst>
              <a:ext uri="{FF2B5EF4-FFF2-40B4-BE49-F238E27FC236}">
                <a16:creationId xmlns:a16="http://schemas.microsoft.com/office/drawing/2014/main" id="{09462FE5-90AA-3893-9F42-50EEB51D9A8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5597B7A-90C1-CDFC-9226-146227D537C8}"/>
              </a:ext>
            </a:extLst>
          </p:cNvPr>
          <p:cNvSpPr>
            <a:spLocks noGrp="1"/>
          </p:cNvSpPr>
          <p:nvPr>
            <p:ph type="sldNum" sz="quarter" idx="12"/>
          </p:nvPr>
        </p:nvSpPr>
        <p:spPr/>
        <p:txBody>
          <a:bodyPr/>
          <a:lstStyle/>
          <a:p>
            <a:fld id="{E7496DB8-128E-4342-8E66-25F0B470A635}" type="slidenum">
              <a:rPr lang="it-IT" smtClean="0"/>
              <a:t>‹N›</a:t>
            </a:fld>
            <a:endParaRPr lang="it-IT"/>
          </a:p>
        </p:txBody>
      </p:sp>
    </p:spTree>
    <p:extLst>
      <p:ext uri="{BB962C8B-B14F-4D97-AF65-F5344CB8AC3E}">
        <p14:creationId xmlns:p14="http://schemas.microsoft.com/office/powerpoint/2010/main" val="3343183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340A4E-6FCA-F8EC-7152-CFD35314834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C618DBB-91DF-53B0-8858-7B7B9FB9B92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F8610C9-5F19-5F47-2139-9BF0E14466FF}"/>
              </a:ext>
            </a:extLst>
          </p:cNvPr>
          <p:cNvSpPr>
            <a:spLocks noGrp="1"/>
          </p:cNvSpPr>
          <p:nvPr>
            <p:ph type="dt" sz="half" idx="10"/>
          </p:nvPr>
        </p:nvSpPr>
        <p:spPr/>
        <p:txBody>
          <a:bodyPr/>
          <a:lstStyle/>
          <a:p>
            <a:fld id="{E3995776-88EC-40D5-96E3-ABB61E39B184}" type="datetimeFigureOut">
              <a:rPr lang="it-IT" smtClean="0"/>
              <a:t>19/11/2023</a:t>
            </a:fld>
            <a:endParaRPr lang="it-IT"/>
          </a:p>
        </p:txBody>
      </p:sp>
      <p:sp>
        <p:nvSpPr>
          <p:cNvPr id="5" name="Segnaposto piè di pagina 4">
            <a:extLst>
              <a:ext uri="{FF2B5EF4-FFF2-40B4-BE49-F238E27FC236}">
                <a16:creationId xmlns:a16="http://schemas.microsoft.com/office/drawing/2014/main" id="{3FD81747-67E9-D99D-D100-9840A03F4AE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E1B421A-2756-82D9-2DC4-3BEACCD48099}"/>
              </a:ext>
            </a:extLst>
          </p:cNvPr>
          <p:cNvSpPr>
            <a:spLocks noGrp="1"/>
          </p:cNvSpPr>
          <p:nvPr>
            <p:ph type="sldNum" sz="quarter" idx="12"/>
          </p:nvPr>
        </p:nvSpPr>
        <p:spPr/>
        <p:txBody>
          <a:bodyPr/>
          <a:lstStyle/>
          <a:p>
            <a:fld id="{E7496DB8-128E-4342-8E66-25F0B470A635}" type="slidenum">
              <a:rPr lang="it-IT" smtClean="0"/>
              <a:t>‹N›</a:t>
            </a:fld>
            <a:endParaRPr lang="it-IT"/>
          </a:p>
        </p:txBody>
      </p:sp>
    </p:spTree>
    <p:extLst>
      <p:ext uri="{BB962C8B-B14F-4D97-AF65-F5344CB8AC3E}">
        <p14:creationId xmlns:p14="http://schemas.microsoft.com/office/powerpoint/2010/main" val="1942210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03F47A-29E4-4506-9A25-27A533525ED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7A876FB-20D9-0DFD-AE88-91AE3233A7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2130970-82DF-8B29-E303-15E87678704A}"/>
              </a:ext>
            </a:extLst>
          </p:cNvPr>
          <p:cNvSpPr>
            <a:spLocks noGrp="1"/>
          </p:cNvSpPr>
          <p:nvPr>
            <p:ph type="dt" sz="half" idx="10"/>
          </p:nvPr>
        </p:nvSpPr>
        <p:spPr/>
        <p:txBody>
          <a:bodyPr/>
          <a:lstStyle/>
          <a:p>
            <a:fld id="{E3995776-88EC-40D5-96E3-ABB61E39B184}" type="datetimeFigureOut">
              <a:rPr lang="it-IT" smtClean="0"/>
              <a:t>19/11/2023</a:t>
            </a:fld>
            <a:endParaRPr lang="it-IT"/>
          </a:p>
        </p:txBody>
      </p:sp>
      <p:sp>
        <p:nvSpPr>
          <p:cNvPr id="5" name="Segnaposto piè di pagina 4">
            <a:extLst>
              <a:ext uri="{FF2B5EF4-FFF2-40B4-BE49-F238E27FC236}">
                <a16:creationId xmlns:a16="http://schemas.microsoft.com/office/drawing/2014/main" id="{B549E639-6B63-2C4B-6B43-FF4F5118B29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4653AA7-8D29-79D9-9880-446BEFFA4E16}"/>
              </a:ext>
            </a:extLst>
          </p:cNvPr>
          <p:cNvSpPr>
            <a:spLocks noGrp="1"/>
          </p:cNvSpPr>
          <p:nvPr>
            <p:ph type="sldNum" sz="quarter" idx="12"/>
          </p:nvPr>
        </p:nvSpPr>
        <p:spPr/>
        <p:txBody>
          <a:bodyPr/>
          <a:lstStyle/>
          <a:p>
            <a:fld id="{E7496DB8-128E-4342-8E66-25F0B470A635}" type="slidenum">
              <a:rPr lang="it-IT" smtClean="0"/>
              <a:t>‹N›</a:t>
            </a:fld>
            <a:endParaRPr lang="it-IT"/>
          </a:p>
        </p:txBody>
      </p:sp>
    </p:spTree>
    <p:extLst>
      <p:ext uri="{BB962C8B-B14F-4D97-AF65-F5344CB8AC3E}">
        <p14:creationId xmlns:p14="http://schemas.microsoft.com/office/powerpoint/2010/main" val="3189302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277CC1-BD61-14CB-76EE-BFB92268767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3BD2935-F775-7010-222A-F2375598322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ED2453E-8E06-DEA2-4362-9DE702B775E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E6A5135-4D42-9EE1-7EF4-B137D7947DEF}"/>
              </a:ext>
            </a:extLst>
          </p:cNvPr>
          <p:cNvSpPr>
            <a:spLocks noGrp="1"/>
          </p:cNvSpPr>
          <p:nvPr>
            <p:ph type="dt" sz="half" idx="10"/>
          </p:nvPr>
        </p:nvSpPr>
        <p:spPr/>
        <p:txBody>
          <a:bodyPr/>
          <a:lstStyle/>
          <a:p>
            <a:fld id="{E3995776-88EC-40D5-96E3-ABB61E39B184}" type="datetimeFigureOut">
              <a:rPr lang="it-IT" smtClean="0"/>
              <a:t>19/11/2023</a:t>
            </a:fld>
            <a:endParaRPr lang="it-IT"/>
          </a:p>
        </p:txBody>
      </p:sp>
      <p:sp>
        <p:nvSpPr>
          <p:cNvPr id="6" name="Segnaposto piè di pagina 5">
            <a:extLst>
              <a:ext uri="{FF2B5EF4-FFF2-40B4-BE49-F238E27FC236}">
                <a16:creationId xmlns:a16="http://schemas.microsoft.com/office/drawing/2014/main" id="{CF56778D-A29B-ACDC-6EBE-CA87FDB36E5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FB5BA54-68FD-C088-DBE3-F3DDBE71AA14}"/>
              </a:ext>
            </a:extLst>
          </p:cNvPr>
          <p:cNvSpPr>
            <a:spLocks noGrp="1"/>
          </p:cNvSpPr>
          <p:nvPr>
            <p:ph type="sldNum" sz="quarter" idx="12"/>
          </p:nvPr>
        </p:nvSpPr>
        <p:spPr/>
        <p:txBody>
          <a:bodyPr/>
          <a:lstStyle/>
          <a:p>
            <a:fld id="{E7496DB8-128E-4342-8E66-25F0B470A635}" type="slidenum">
              <a:rPr lang="it-IT" smtClean="0"/>
              <a:t>‹N›</a:t>
            </a:fld>
            <a:endParaRPr lang="it-IT"/>
          </a:p>
        </p:txBody>
      </p:sp>
    </p:spTree>
    <p:extLst>
      <p:ext uri="{BB962C8B-B14F-4D97-AF65-F5344CB8AC3E}">
        <p14:creationId xmlns:p14="http://schemas.microsoft.com/office/powerpoint/2010/main" val="1082556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C6A1AF-D377-E465-1B48-C4903E52253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D191D20-7B37-4066-13CA-5C1BD68E3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17C46CC-0FAD-4340-3F8A-4B8C5FD94204}"/>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1DFF428-949D-9962-5531-055992B381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E74D078-F3CC-41F1-70FF-768AA418037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F3E7A6F-A0A5-A71E-09D0-CB9B4D609A73}"/>
              </a:ext>
            </a:extLst>
          </p:cNvPr>
          <p:cNvSpPr>
            <a:spLocks noGrp="1"/>
          </p:cNvSpPr>
          <p:nvPr>
            <p:ph type="dt" sz="half" idx="10"/>
          </p:nvPr>
        </p:nvSpPr>
        <p:spPr/>
        <p:txBody>
          <a:bodyPr/>
          <a:lstStyle/>
          <a:p>
            <a:fld id="{E3995776-88EC-40D5-96E3-ABB61E39B184}" type="datetimeFigureOut">
              <a:rPr lang="it-IT" smtClean="0"/>
              <a:t>19/11/2023</a:t>
            </a:fld>
            <a:endParaRPr lang="it-IT"/>
          </a:p>
        </p:txBody>
      </p:sp>
      <p:sp>
        <p:nvSpPr>
          <p:cNvPr id="8" name="Segnaposto piè di pagina 7">
            <a:extLst>
              <a:ext uri="{FF2B5EF4-FFF2-40B4-BE49-F238E27FC236}">
                <a16:creationId xmlns:a16="http://schemas.microsoft.com/office/drawing/2014/main" id="{3E072CDB-21CE-8724-A4D8-9ED5C9B77A5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F31B7E4-3DC4-7F07-2FEA-A481DFDC6238}"/>
              </a:ext>
            </a:extLst>
          </p:cNvPr>
          <p:cNvSpPr>
            <a:spLocks noGrp="1"/>
          </p:cNvSpPr>
          <p:nvPr>
            <p:ph type="sldNum" sz="quarter" idx="12"/>
          </p:nvPr>
        </p:nvSpPr>
        <p:spPr/>
        <p:txBody>
          <a:bodyPr/>
          <a:lstStyle/>
          <a:p>
            <a:fld id="{E7496DB8-128E-4342-8E66-25F0B470A635}" type="slidenum">
              <a:rPr lang="it-IT" smtClean="0"/>
              <a:t>‹N›</a:t>
            </a:fld>
            <a:endParaRPr lang="it-IT"/>
          </a:p>
        </p:txBody>
      </p:sp>
    </p:spTree>
    <p:extLst>
      <p:ext uri="{BB962C8B-B14F-4D97-AF65-F5344CB8AC3E}">
        <p14:creationId xmlns:p14="http://schemas.microsoft.com/office/powerpoint/2010/main" val="1458329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F2F067-9D9D-0109-4723-CCEB799C734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3EE1032-87F5-85B2-BF6B-CC7FD4497A74}"/>
              </a:ext>
            </a:extLst>
          </p:cNvPr>
          <p:cNvSpPr>
            <a:spLocks noGrp="1"/>
          </p:cNvSpPr>
          <p:nvPr>
            <p:ph type="dt" sz="half" idx="10"/>
          </p:nvPr>
        </p:nvSpPr>
        <p:spPr/>
        <p:txBody>
          <a:bodyPr/>
          <a:lstStyle/>
          <a:p>
            <a:fld id="{E3995776-88EC-40D5-96E3-ABB61E39B184}" type="datetimeFigureOut">
              <a:rPr lang="it-IT" smtClean="0"/>
              <a:t>19/11/2023</a:t>
            </a:fld>
            <a:endParaRPr lang="it-IT"/>
          </a:p>
        </p:txBody>
      </p:sp>
      <p:sp>
        <p:nvSpPr>
          <p:cNvPr id="4" name="Segnaposto piè di pagina 3">
            <a:extLst>
              <a:ext uri="{FF2B5EF4-FFF2-40B4-BE49-F238E27FC236}">
                <a16:creationId xmlns:a16="http://schemas.microsoft.com/office/drawing/2014/main" id="{DF2A5293-5093-56CA-28AD-D096CE49E73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15C4A9E-0A9B-4951-0A40-16FA39FC3E96}"/>
              </a:ext>
            </a:extLst>
          </p:cNvPr>
          <p:cNvSpPr>
            <a:spLocks noGrp="1"/>
          </p:cNvSpPr>
          <p:nvPr>
            <p:ph type="sldNum" sz="quarter" idx="12"/>
          </p:nvPr>
        </p:nvSpPr>
        <p:spPr/>
        <p:txBody>
          <a:bodyPr/>
          <a:lstStyle/>
          <a:p>
            <a:fld id="{E7496DB8-128E-4342-8E66-25F0B470A635}" type="slidenum">
              <a:rPr lang="it-IT" smtClean="0"/>
              <a:t>‹N›</a:t>
            </a:fld>
            <a:endParaRPr lang="it-IT"/>
          </a:p>
        </p:txBody>
      </p:sp>
    </p:spTree>
    <p:extLst>
      <p:ext uri="{BB962C8B-B14F-4D97-AF65-F5344CB8AC3E}">
        <p14:creationId xmlns:p14="http://schemas.microsoft.com/office/powerpoint/2010/main" val="328520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5EE565A-3D6C-0AE7-FCB4-C3938DF91098}"/>
              </a:ext>
            </a:extLst>
          </p:cNvPr>
          <p:cNvSpPr>
            <a:spLocks noGrp="1"/>
          </p:cNvSpPr>
          <p:nvPr>
            <p:ph type="dt" sz="half" idx="10"/>
          </p:nvPr>
        </p:nvSpPr>
        <p:spPr/>
        <p:txBody>
          <a:bodyPr/>
          <a:lstStyle/>
          <a:p>
            <a:fld id="{E3995776-88EC-40D5-96E3-ABB61E39B184}" type="datetimeFigureOut">
              <a:rPr lang="it-IT" smtClean="0"/>
              <a:t>19/11/2023</a:t>
            </a:fld>
            <a:endParaRPr lang="it-IT"/>
          </a:p>
        </p:txBody>
      </p:sp>
      <p:sp>
        <p:nvSpPr>
          <p:cNvPr id="3" name="Segnaposto piè di pagina 2">
            <a:extLst>
              <a:ext uri="{FF2B5EF4-FFF2-40B4-BE49-F238E27FC236}">
                <a16:creationId xmlns:a16="http://schemas.microsoft.com/office/drawing/2014/main" id="{546774D5-6AD8-D2E4-DC3D-7E48397A87A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7223549-A641-6C49-A20E-1834889DF8AD}"/>
              </a:ext>
            </a:extLst>
          </p:cNvPr>
          <p:cNvSpPr>
            <a:spLocks noGrp="1"/>
          </p:cNvSpPr>
          <p:nvPr>
            <p:ph type="sldNum" sz="quarter" idx="12"/>
          </p:nvPr>
        </p:nvSpPr>
        <p:spPr/>
        <p:txBody>
          <a:bodyPr/>
          <a:lstStyle/>
          <a:p>
            <a:fld id="{E7496DB8-128E-4342-8E66-25F0B470A635}" type="slidenum">
              <a:rPr lang="it-IT" smtClean="0"/>
              <a:t>‹N›</a:t>
            </a:fld>
            <a:endParaRPr lang="it-IT"/>
          </a:p>
        </p:txBody>
      </p:sp>
    </p:spTree>
    <p:extLst>
      <p:ext uri="{BB962C8B-B14F-4D97-AF65-F5344CB8AC3E}">
        <p14:creationId xmlns:p14="http://schemas.microsoft.com/office/powerpoint/2010/main" val="933670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B5026E-EBB6-4675-C5D3-2CAD132AF39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9E10495-4E75-E1A9-2A3C-4EB49B7A05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F59DAC5-9CD2-D34B-CB2A-5F5F736BE8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10F8A93-EF74-35EE-D995-C91F31FC28B2}"/>
              </a:ext>
            </a:extLst>
          </p:cNvPr>
          <p:cNvSpPr>
            <a:spLocks noGrp="1"/>
          </p:cNvSpPr>
          <p:nvPr>
            <p:ph type="dt" sz="half" idx="10"/>
          </p:nvPr>
        </p:nvSpPr>
        <p:spPr/>
        <p:txBody>
          <a:bodyPr/>
          <a:lstStyle/>
          <a:p>
            <a:fld id="{E3995776-88EC-40D5-96E3-ABB61E39B184}" type="datetimeFigureOut">
              <a:rPr lang="it-IT" smtClean="0"/>
              <a:t>19/11/2023</a:t>
            </a:fld>
            <a:endParaRPr lang="it-IT"/>
          </a:p>
        </p:txBody>
      </p:sp>
      <p:sp>
        <p:nvSpPr>
          <p:cNvPr id="6" name="Segnaposto piè di pagina 5">
            <a:extLst>
              <a:ext uri="{FF2B5EF4-FFF2-40B4-BE49-F238E27FC236}">
                <a16:creationId xmlns:a16="http://schemas.microsoft.com/office/drawing/2014/main" id="{FEF519A5-5B68-2877-F316-8DC91AFD731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139A767-C57C-3531-0212-930E61594972}"/>
              </a:ext>
            </a:extLst>
          </p:cNvPr>
          <p:cNvSpPr>
            <a:spLocks noGrp="1"/>
          </p:cNvSpPr>
          <p:nvPr>
            <p:ph type="sldNum" sz="quarter" idx="12"/>
          </p:nvPr>
        </p:nvSpPr>
        <p:spPr/>
        <p:txBody>
          <a:bodyPr/>
          <a:lstStyle/>
          <a:p>
            <a:fld id="{E7496DB8-128E-4342-8E66-25F0B470A635}" type="slidenum">
              <a:rPr lang="it-IT" smtClean="0"/>
              <a:t>‹N›</a:t>
            </a:fld>
            <a:endParaRPr lang="it-IT"/>
          </a:p>
        </p:txBody>
      </p:sp>
    </p:spTree>
    <p:extLst>
      <p:ext uri="{BB962C8B-B14F-4D97-AF65-F5344CB8AC3E}">
        <p14:creationId xmlns:p14="http://schemas.microsoft.com/office/powerpoint/2010/main" val="27269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59E560-DF73-310C-B3BA-31D02D733BA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6C3E1A5-06C0-D2EF-87A3-47DA40C2A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90ED100-0965-756B-4E22-FFB64F2CD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C8297EB-C8FD-82FE-053A-D49F76E05410}"/>
              </a:ext>
            </a:extLst>
          </p:cNvPr>
          <p:cNvSpPr>
            <a:spLocks noGrp="1"/>
          </p:cNvSpPr>
          <p:nvPr>
            <p:ph type="dt" sz="half" idx="10"/>
          </p:nvPr>
        </p:nvSpPr>
        <p:spPr/>
        <p:txBody>
          <a:bodyPr/>
          <a:lstStyle/>
          <a:p>
            <a:fld id="{E3995776-88EC-40D5-96E3-ABB61E39B184}" type="datetimeFigureOut">
              <a:rPr lang="it-IT" smtClean="0"/>
              <a:t>19/11/2023</a:t>
            </a:fld>
            <a:endParaRPr lang="it-IT"/>
          </a:p>
        </p:txBody>
      </p:sp>
      <p:sp>
        <p:nvSpPr>
          <p:cNvPr id="6" name="Segnaposto piè di pagina 5">
            <a:extLst>
              <a:ext uri="{FF2B5EF4-FFF2-40B4-BE49-F238E27FC236}">
                <a16:creationId xmlns:a16="http://schemas.microsoft.com/office/drawing/2014/main" id="{4C7EBD83-FCF0-9E55-2742-C54E87015F4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A30BD02-55A0-135B-A131-6B8435A96607}"/>
              </a:ext>
            </a:extLst>
          </p:cNvPr>
          <p:cNvSpPr>
            <a:spLocks noGrp="1"/>
          </p:cNvSpPr>
          <p:nvPr>
            <p:ph type="sldNum" sz="quarter" idx="12"/>
          </p:nvPr>
        </p:nvSpPr>
        <p:spPr/>
        <p:txBody>
          <a:bodyPr/>
          <a:lstStyle/>
          <a:p>
            <a:fld id="{E7496DB8-128E-4342-8E66-25F0B470A635}" type="slidenum">
              <a:rPr lang="it-IT" smtClean="0"/>
              <a:t>‹N›</a:t>
            </a:fld>
            <a:endParaRPr lang="it-IT"/>
          </a:p>
        </p:txBody>
      </p:sp>
    </p:spTree>
    <p:extLst>
      <p:ext uri="{BB962C8B-B14F-4D97-AF65-F5344CB8AC3E}">
        <p14:creationId xmlns:p14="http://schemas.microsoft.com/office/powerpoint/2010/main" val="3337630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378F403-F319-32D6-8590-C3251EAD67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60384DD-F39F-5E86-8C38-CA210AB8D7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DD70B33-7D91-A080-0249-616B830251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95776-88EC-40D5-96E3-ABB61E39B184}" type="datetimeFigureOut">
              <a:rPr lang="it-IT" smtClean="0"/>
              <a:t>19/11/2023</a:t>
            </a:fld>
            <a:endParaRPr lang="it-IT"/>
          </a:p>
        </p:txBody>
      </p:sp>
      <p:sp>
        <p:nvSpPr>
          <p:cNvPr id="5" name="Segnaposto piè di pagina 4">
            <a:extLst>
              <a:ext uri="{FF2B5EF4-FFF2-40B4-BE49-F238E27FC236}">
                <a16:creationId xmlns:a16="http://schemas.microsoft.com/office/drawing/2014/main" id="{CF992620-313F-1E44-3918-5F1F6D97EC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9BDC526-35A1-F3B0-2101-53161DEE59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496DB8-128E-4342-8E66-25F0B470A635}" type="slidenum">
              <a:rPr lang="it-IT" smtClean="0"/>
              <a:t>‹N›</a:t>
            </a:fld>
            <a:endParaRPr lang="it-IT"/>
          </a:p>
        </p:txBody>
      </p:sp>
    </p:spTree>
    <p:extLst>
      <p:ext uri="{BB962C8B-B14F-4D97-AF65-F5344CB8AC3E}">
        <p14:creationId xmlns:p14="http://schemas.microsoft.com/office/powerpoint/2010/main" val="2969332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68B894CF-5053-4FA8-1B2C-F6B39017E66D}"/>
              </a:ext>
            </a:extLst>
          </p:cNvPr>
          <p:cNvPicPr>
            <a:picLocks noChangeAspect="1"/>
          </p:cNvPicPr>
          <p:nvPr/>
        </p:nvPicPr>
        <p:blipFill rotWithShape="1">
          <a:blip r:embed="rId2"/>
          <a:srcRect t="17281" b="916"/>
          <a:stretch/>
        </p:blipFill>
        <p:spPr>
          <a:xfrm>
            <a:off x="20" y="1282"/>
            <a:ext cx="12191980" cy="6856718"/>
          </a:xfrm>
          <a:prstGeom prst="rect">
            <a:avLst/>
          </a:prstGeom>
        </p:spPr>
      </p:pic>
    </p:spTree>
    <p:extLst>
      <p:ext uri="{BB962C8B-B14F-4D97-AF65-F5344CB8AC3E}">
        <p14:creationId xmlns:p14="http://schemas.microsoft.com/office/powerpoint/2010/main" val="1065182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0177EFCA-9156-1045-D1CD-343185878EA1}"/>
              </a:ext>
            </a:extLst>
          </p:cNvPr>
          <p:cNvPicPr>
            <a:picLocks noChangeAspect="1"/>
          </p:cNvPicPr>
          <p:nvPr/>
        </p:nvPicPr>
        <p:blipFill rotWithShape="1">
          <a:blip r:embed="rId2"/>
          <a:srcRect t="3014" b="12732"/>
          <a:stretch/>
        </p:blipFill>
        <p:spPr>
          <a:xfrm>
            <a:off x="20" y="1282"/>
            <a:ext cx="12191980" cy="6856718"/>
          </a:xfrm>
          <a:prstGeom prst="rect">
            <a:avLst/>
          </a:prstGeom>
        </p:spPr>
      </p:pic>
    </p:spTree>
    <p:extLst>
      <p:ext uri="{BB962C8B-B14F-4D97-AF65-F5344CB8AC3E}">
        <p14:creationId xmlns:p14="http://schemas.microsoft.com/office/powerpoint/2010/main" val="2121532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CBB5B53-097B-2E06-EBE7-E041A52B8ED1}"/>
              </a:ext>
            </a:extLst>
          </p:cNvPr>
          <p:cNvSpPr txBox="1"/>
          <p:nvPr/>
        </p:nvSpPr>
        <p:spPr>
          <a:xfrm>
            <a:off x="812800" y="660400"/>
            <a:ext cx="10637520" cy="6001643"/>
          </a:xfrm>
          <a:prstGeom prst="rect">
            <a:avLst/>
          </a:prstGeom>
          <a:noFill/>
        </p:spPr>
        <p:txBody>
          <a:bodyPr wrap="square" rtlCol="0">
            <a:spAutoFit/>
          </a:bodyPr>
          <a:lstStyle/>
          <a:p>
            <a:pPr algn="just"/>
            <a:r>
              <a:rPr lang="it-IT" sz="3200" dirty="0">
                <a:latin typeface="Times New Roman" panose="02020603050405020304" pitchFamily="18" charset="0"/>
                <a:cs typeface="Times New Roman" panose="02020603050405020304" pitchFamily="18" charset="0"/>
              </a:rPr>
              <a:t>Signa </a:t>
            </a:r>
            <a:r>
              <a:rPr lang="it-IT" sz="3200" dirty="0" err="1">
                <a:latin typeface="Times New Roman" panose="02020603050405020304" pitchFamily="18" charset="0"/>
                <a:cs typeface="Times New Roman" panose="02020603050405020304" pitchFamily="18" charset="0"/>
              </a:rPr>
              <a:t>dedi</a:t>
            </a:r>
            <a:r>
              <a:rPr lang="it-IT" sz="3200" dirty="0">
                <a:latin typeface="Times New Roman" panose="02020603050405020304" pitchFamily="18" charset="0"/>
                <a:cs typeface="Times New Roman" panose="02020603050405020304" pitchFamily="18" charset="0"/>
              </a:rPr>
              <a:t> venisse </a:t>
            </a:r>
            <a:r>
              <a:rPr lang="it-IT" sz="3200" dirty="0" err="1">
                <a:latin typeface="Times New Roman" panose="02020603050405020304" pitchFamily="18" charset="0"/>
                <a:cs typeface="Times New Roman" panose="02020603050405020304" pitchFamily="18" charset="0"/>
              </a:rPr>
              <a:t>deum</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vulgusque</a:t>
            </a:r>
            <a:r>
              <a:rPr lang="it-IT" sz="3200" dirty="0">
                <a:latin typeface="Times New Roman" panose="02020603050405020304" pitchFamily="18" charset="0"/>
                <a:cs typeface="Times New Roman" panose="02020603050405020304" pitchFamily="18" charset="0"/>
              </a:rPr>
              <a:t> precari               220</a:t>
            </a:r>
          </a:p>
          <a:p>
            <a:pPr algn="just"/>
            <a:r>
              <a:rPr lang="it-IT" sz="3200" dirty="0" err="1">
                <a:latin typeface="Times New Roman" panose="02020603050405020304" pitchFamily="18" charset="0"/>
                <a:cs typeface="Times New Roman" panose="02020603050405020304" pitchFamily="18" charset="0"/>
              </a:rPr>
              <a:t>coeperat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inridet</a:t>
            </a:r>
            <a:r>
              <a:rPr lang="it-IT" sz="3200" dirty="0">
                <a:latin typeface="Times New Roman" panose="02020603050405020304" pitchFamily="18" charset="0"/>
                <a:cs typeface="Times New Roman" panose="02020603050405020304" pitchFamily="18" charset="0"/>
              </a:rPr>
              <a:t> primo pia vota </a:t>
            </a:r>
            <a:r>
              <a:rPr lang="it-IT" sz="3200" dirty="0" err="1">
                <a:latin typeface="Times New Roman" panose="02020603050405020304" pitchFamily="18" charset="0"/>
                <a:cs typeface="Times New Roman" panose="02020603050405020304" pitchFamily="18" charset="0"/>
              </a:rPr>
              <a:t>Lycaon</a:t>
            </a:r>
            <a:r>
              <a:rPr lang="it-IT" sz="3200" dirty="0">
                <a:latin typeface="Times New Roman" panose="02020603050405020304" pitchFamily="18" charset="0"/>
                <a:cs typeface="Times New Roman" panose="02020603050405020304" pitchFamily="18" charset="0"/>
              </a:rPr>
              <a:t>,</a:t>
            </a:r>
          </a:p>
          <a:p>
            <a:pPr algn="just"/>
            <a:r>
              <a:rPr lang="it-IT" sz="3200" dirty="0" err="1">
                <a:latin typeface="Times New Roman" panose="02020603050405020304" pitchFamily="18" charset="0"/>
                <a:cs typeface="Times New Roman" panose="02020603050405020304" pitchFamily="18" charset="0"/>
              </a:rPr>
              <a:t>mox</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ait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experiar</a:t>
            </a:r>
            <a:r>
              <a:rPr lang="it-IT" sz="3200" dirty="0">
                <a:latin typeface="Times New Roman" panose="02020603050405020304" pitchFamily="18" charset="0"/>
                <a:cs typeface="Times New Roman" panose="02020603050405020304" pitchFamily="18" charset="0"/>
              </a:rPr>
              <a:t> deus hic discrimine aperto</a:t>
            </a:r>
          </a:p>
          <a:p>
            <a:pPr algn="just"/>
            <a:r>
              <a:rPr lang="it-IT" sz="3200" dirty="0">
                <a:latin typeface="Times New Roman" panose="02020603050405020304" pitchFamily="18" charset="0"/>
                <a:cs typeface="Times New Roman" panose="02020603050405020304" pitchFamily="18" charset="0"/>
              </a:rPr>
              <a:t>an </a:t>
            </a:r>
            <a:r>
              <a:rPr lang="it-IT" sz="3200" dirty="0" err="1">
                <a:latin typeface="Times New Roman" panose="02020603050405020304" pitchFamily="18" charset="0"/>
                <a:cs typeface="Times New Roman" panose="02020603050405020304" pitchFamily="18" charset="0"/>
              </a:rPr>
              <a:t>sit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mortalis</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nec</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erit</a:t>
            </a:r>
            <a:r>
              <a:rPr lang="it-IT" sz="3200" dirty="0">
                <a:latin typeface="Times New Roman" panose="02020603050405020304" pitchFamily="18" charset="0"/>
                <a:cs typeface="Times New Roman" panose="02020603050405020304" pitchFamily="18" charset="0"/>
              </a:rPr>
              <a:t> dubitabile </a:t>
            </a:r>
            <a:r>
              <a:rPr lang="it-IT" sz="3200" dirty="0" err="1">
                <a:latin typeface="Times New Roman" panose="02020603050405020304" pitchFamily="18" charset="0"/>
                <a:cs typeface="Times New Roman" panose="02020603050405020304" pitchFamily="18" charset="0"/>
              </a:rPr>
              <a:t>verum</a:t>
            </a:r>
            <a:r>
              <a:rPr lang="it-IT" sz="3200" dirty="0">
                <a:latin typeface="Times New Roman" panose="02020603050405020304" pitchFamily="18" charset="0"/>
                <a:cs typeface="Times New Roman" panose="02020603050405020304" pitchFamily="18" charset="0"/>
              </a:rPr>
              <a:t>."</a:t>
            </a:r>
          </a:p>
          <a:p>
            <a:pPr algn="just"/>
            <a:r>
              <a:rPr lang="it-IT" sz="3200" dirty="0" err="1">
                <a:latin typeface="Times New Roman" panose="02020603050405020304" pitchFamily="18" charset="0"/>
                <a:cs typeface="Times New Roman" panose="02020603050405020304" pitchFamily="18" charset="0"/>
              </a:rPr>
              <a:t>Nocte</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gravem</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somno</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necopina</a:t>
            </a:r>
            <a:r>
              <a:rPr lang="it-IT" sz="3200" dirty="0">
                <a:latin typeface="Times New Roman" panose="02020603050405020304" pitchFamily="18" charset="0"/>
                <a:cs typeface="Times New Roman" panose="02020603050405020304" pitchFamily="18" charset="0"/>
              </a:rPr>
              <a:t> perdere morte</a:t>
            </a:r>
          </a:p>
          <a:p>
            <a:pPr algn="just"/>
            <a:r>
              <a:rPr lang="it-IT" sz="3200" dirty="0" err="1">
                <a:latin typeface="Times New Roman" panose="02020603050405020304" pitchFamily="18" charset="0"/>
                <a:cs typeface="Times New Roman" panose="02020603050405020304" pitchFamily="18" charset="0"/>
              </a:rPr>
              <a:t>comparat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haec</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illi</a:t>
            </a:r>
            <a:r>
              <a:rPr lang="it-IT" sz="3200" dirty="0">
                <a:latin typeface="Times New Roman" panose="02020603050405020304" pitchFamily="18" charset="0"/>
                <a:cs typeface="Times New Roman" panose="02020603050405020304" pitchFamily="18" charset="0"/>
              </a:rPr>
              <a:t> placet </a:t>
            </a:r>
            <a:r>
              <a:rPr lang="it-IT" sz="3200" dirty="0" err="1">
                <a:latin typeface="Times New Roman" panose="02020603050405020304" pitchFamily="18" charset="0"/>
                <a:cs typeface="Times New Roman" panose="02020603050405020304" pitchFamily="18" charset="0"/>
              </a:rPr>
              <a:t>experientia</a:t>
            </a:r>
            <a:r>
              <a:rPr lang="it-IT" sz="3200" dirty="0">
                <a:latin typeface="Times New Roman" panose="02020603050405020304" pitchFamily="18" charset="0"/>
                <a:cs typeface="Times New Roman" panose="02020603050405020304" pitchFamily="18" charset="0"/>
              </a:rPr>
              <a:t> veri;               225</a:t>
            </a:r>
          </a:p>
          <a:p>
            <a:pPr algn="just"/>
            <a:r>
              <a:rPr lang="it-IT" sz="3200" dirty="0" err="1">
                <a:latin typeface="Times New Roman" panose="02020603050405020304" pitchFamily="18" charset="0"/>
                <a:cs typeface="Times New Roman" panose="02020603050405020304" pitchFamily="18" charset="0"/>
              </a:rPr>
              <a:t>nec</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contentus</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eo</a:t>
            </a:r>
            <a:r>
              <a:rPr lang="it-IT" sz="3200" dirty="0">
                <a:latin typeface="Times New Roman" panose="02020603050405020304" pitchFamily="18" charset="0"/>
                <a:cs typeface="Times New Roman" panose="02020603050405020304" pitchFamily="18" charset="0"/>
              </a:rPr>
              <a:t>, missi de gente </a:t>
            </a:r>
            <a:r>
              <a:rPr lang="it-IT" sz="3200" dirty="0" err="1">
                <a:latin typeface="Times New Roman" panose="02020603050405020304" pitchFamily="18" charset="0"/>
                <a:cs typeface="Times New Roman" panose="02020603050405020304" pitchFamily="18" charset="0"/>
              </a:rPr>
              <a:t>Molossa</a:t>
            </a:r>
            <a:endParaRPr lang="it-IT" sz="3200" dirty="0">
              <a:latin typeface="Times New Roman" panose="02020603050405020304" pitchFamily="18" charset="0"/>
              <a:cs typeface="Times New Roman" panose="02020603050405020304" pitchFamily="18" charset="0"/>
            </a:endParaRPr>
          </a:p>
          <a:p>
            <a:pPr algn="just"/>
            <a:r>
              <a:rPr lang="it-IT" sz="3200" dirty="0" err="1">
                <a:latin typeface="Times New Roman" panose="02020603050405020304" pitchFamily="18" charset="0"/>
                <a:cs typeface="Times New Roman" panose="02020603050405020304" pitchFamily="18" charset="0"/>
              </a:rPr>
              <a:t>obsidis</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unius</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iugulum</a:t>
            </a:r>
            <a:r>
              <a:rPr lang="it-IT" sz="3200" dirty="0">
                <a:latin typeface="Times New Roman" panose="02020603050405020304" pitchFamily="18" charset="0"/>
                <a:cs typeface="Times New Roman" panose="02020603050405020304" pitchFamily="18" charset="0"/>
              </a:rPr>
              <a:t> mucrone </a:t>
            </a:r>
            <a:r>
              <a:rPr lang="it-IT" sz="3200" dirty="0" err="1">
                <a:latin typeface="Times New Roman" panose="02020603050405020304" pitchFamily="18" charset="0"/>
                <a:cs typeface="Times New Roman" panose="02020603050405020304" pitchFamily="18" charset="0"/>
              </a:rPr>
              <a:t>resolvit</a:t>
            </a:r>
            <a:endParaRPr lang="it-IT" sz="3200" dirty="0">
              <a:latin typeface="Times New Roman" panose="02020603050405020304" pitchFamily="18" charset="0"/>
              <a:cs typeface="Times New Roman" panose="02020603050405020304" pitchFamily="18" charset="0"/>
            </a:endParaRPr>
          </a:p>
          <a:p>
            <a:pPr algn="just"/>
            <a:r>
              <a:rPr lang="it-IT" sz="3200" dirty="0" err="1">
                <a:latin typeface="Times New Roman" panose="02020603050405020304" pitchFamily="18" charset="0"/>
                <a:cs typeface="Times New Roman" panose="02020603050405020304" pitchFamily="18" charset="0"/>
              </a:rPr>
              <a:t>atque</a:t>
            </a:r>
            <a:r>
              <a:rPr lang="it-IT" sz="3200" dirty="0">
                <a:latin typeface="Times New Roman" panose="02020603050405020304" pitchFamily="18" charset="0"/>
                <a:cs typeface="Times New Roman" panose="02020603050405020304" pitchFamily="18" charset="0"/>
              </a:rPr>
              <a:t> ita </a:t>
            </a:r>
            <a:r>
              <a:rPr lang="it-IT" sz="3200" dirty="0" err="1">
                <a:latin typeface="Times New Roman" panose="02020603050405020304" pitchFamily="18" charset="0"/>
                <a:cs typeface="Times New Roman" panose="02020603050405020304" pitchFamily="18" charset="0"/>
              </a:rPr>
              <a:t>semineces</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partim</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ferventibus</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artus</a:t>
            </a:r>
            <a:endParaRPr lang="it-IT" sz="3200" dirty="0">
              <a:latin typeface="Times New Roman" panose="02020603050405020304" pitchFamily="18" charset="0"/>
              <a:cs typeface="Times New Roman" panose="02020603050405020304" pitchFamily="18" charset="0"/>
            </a:endParaRPr>
          </a:p>
          <a:p>
            <a:pPr algn="just"/>
            <a:r>
              <a:rPr lang="it-IT" sz="3200" dirty="0" err="1">
                <a:latin typeface="Times New Roman" panose="02020603050405020304" pitchFamily="18" charset="0"/>
                <a:cs typeface="Times New Roman" panose="02020603050405020304" pitchFamily="18" charset="0"/>
              </a:rPr>
              <a:t>mollit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aquis</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partim</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subiecto</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torruit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igni</a:t>
            </a:r>
            <a:r>
              <a:rPr lang="it-IT" sz="3200" dirty="0">
                <a:latin typeface="Times New Roman" panose="02020603050405020304" pitchFamily="18" charset="0"/>
                <a:cs typeface="Times New Roman" panose="02020603050405020304" pitchFamily="18" charset="0"/>
              </a:rPr>
              <a:t>.</a:t>
            </a:r>
          </a:p>
          <a:p>
            <a:pPr algn="just"/>
            <a:r>
              <a:rPr lang="it-IT" sz="3200" dirty="0" err="1">
                <a:latin typeface="Times New Roman" panose="02020603050405020304" pitchFamily="18" charset="0"/>
                <a:cs typeface="Times New Roman" panose="02020603050405020304" pitchFamily="18" charset="0"/>
              </a:rPr>
              <a:t>nocte</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gravem</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somno</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necopina</a:t>
            </a:r>
            <a:r>
              <a:rPr lang="it-IT" sz="3200" dirty="0">
                <a:latin typeface="Times New Roman" panose="02020603050405020304" pitchFamily="18" charset="0"/>
                <a:cs typeface="Times New Roman" panose="02020603050405020304" pitchFamily="18" charset="0"/>
              </a:rPr>
              <a:t> perdere morte</a:t>
            </a:r>
          </a:p>
          <a:p>
            <a:pPr algn="just"/>
            <a:r>
              <a:rPr lang="it-IT" sz="3200" dirty="0" err="1">
                <a:latin typeface="Times New Roman" panose="02020603050405020304" pitchFamily="18" charset="0"/>
                <a:cs typeface="Times New Roman" panose="02020603050405020304" pitchFamily="18" charset="0"/>
              </a:rPr>
              <a:t>comparat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haec</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illi</a:t>
            </a:r>
            <a:r>
              <a:rPr lang="it-IT" sz="3200" dirty="0">
                <a:latin typeface="Times New Roman" panose="02020603050405020304" pitchFamily="18" charset="0"/>
                <a:cs typeface="Times New Roman" panose="02020603050405020304" pitchFamily="18" charset="0"/>
              </a:rPr>
              <a:t> placet </a:t>
            </a:r>
            <a:r>
              <a:rPr lang="it-IT" sz="3200" dirty="0" err="1">
                <a:latin typeface="Times New Roman" panose="02020603050405020304" pitchFamily="18" charset="0"/>
                <a:cs typeface="Times New Roman" panose="02020603050405020304" pitchFamily="18" charset="0"/>
              </a:rPr>
              <a:t>experientia</a:t>
            </a:r>
            <a:r>
              <a:rPr lang="it-IT" sz="3200" dirty="0">
                <a:latin typeface="Times New Roman" panose="02020603050405020304" pitchFamily="18" charset="0"/>
                <a:cs typeface="Times New Roman" panose="02020603050405020304" pitchFamily="18" charset="0"/>
              </a:rPr>
              <a:t> veri;               225</a:t>
            </a:r>
          </a:p>
        </p:txBody>
      </p:sp>
    </p:spTree>
    <p:extLst>
      <p:ext uri="{BB962C8B-B14F-4D97-AF65-F5344CB8AC3E}">
        <p14:creationId xmlns:p14="http://schemas.microsoft.com/office/powerpoint/2010/main" val="3127439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CBB5B53-097B-2E06-EBE7-E041A52B8ED1}"/>
              </a:ext>
            </a:extLst>
          </p:cNvPr>
          <p:cNvSpPr txBox="1"/>
          <p:nvPr/>
        </p:nvSpPr>
        <p:spPr>
          <a:xfrm>
            <a:off x="812800" y="660400"/>
            <a:ext cx="10637520" cy="4031873"/>
          </a:xfrm>
          <a:prstGeom prst="rect">
            <a:avLst/>
          </a:prstGeom>
          <a:noFill/>
        </p:spPr>
        <p:txBody>
          <a:bodyPr wrap="square" rtlCol="0">
            <a:spAutoFit/>
          </a:bodyPr>
          <a:lstStyle/>
          <a:p>
            <a:pPr algn="just"/>
            <a:r>
              <a:rPr lang="it-IT" sz="3200" dirty="0">
                <a:latin typeface="Times New Roman" panose="02020603050405020304" pitchFamily="18" charset="0"/>
                <a:cs typeface="Times New Roman" panose="02020603050405020304" pitchFamily="18" charset="0"/>
              </a:rPr>
              <a:t>Mi manifestai come dio e la gente cominciò a rivolgermi delle preghiere. Licaone sulle prime dileggiò l’atteggiamento del popolo; poi proruppe: «Voglio subito accertare con una prova inconfutabile se costui sia un dio o un uomo. Una volta scoperta la verità, non resteranno più dubbi». E si apprestava a sorprendermi nel cuor della notte, per darmi la morte mentre ero immerso nel sonno: era questa la prova che aveva scelto per scoprire la verità.</a:t>
            </a:r>
          </a:p>
        </p:txBody>
      </p:sp>
    </p:spTree>
    <p:extLst>
      <p:ext uri="{BB962C8B-B14F-4D97-AF65-F5344CB8AC3E}">
        <p14:creationId xmlns:p14="http://schemas.microsoft.com/office/powerpoint/2010/main" val="25592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CBB5B53-097B-2E06-EBE7-E041A52B8ED1}"/>
              </a:ext>
            </a:extLst>
          </p:cNvPr>
          <p:cNvSpPr txBox="1"/>
          <p:nvPr/>
        </p:nvSpPr>
        <p:spPr>
          <a:xfrm>
            <a:off x="812800" y="660400"/>
            <a:ext cx="10637520" cy="5016758"/>
          </a:xfrm>
          <a:prstGeom prst="rect">
            <a:avLst/>
          </a:prstGeom>
          <a:noFill/>
        </p:spPr>
        <p:txBody>
          <a:bodyPr wrap="square" rtlCol="0">
            <a:spAutoFit/>
          </a:bodyPr>
          <a:lstStyle/>
          <a:p>
            <a:pPr algn="just"/>
            <a:r>
              <a:rPr lang="it-IT" sz="3200" dirty="0" err="1">
                <a:latin typeface="Times New Roman" panose="02020603050405020304" pitchFamily="18" charset="0"/>
                <a:cs typeface="Times New Roman" panose="02020603050405020304" pitchFamily="18" charset="0"/>
              </a:rPr>
              <a:t>nec</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contentus</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eo</a:t>
            </a:r>
            <a:r>
              <a:rPr lang="it-IT" sz="3200" dirty="0">
                <a:latin typeface="Times New Roman" panose="02020603050405020304" pitchFamily="18" charset="0"/>
                <a:cs typeface="Times New Roman" panose="02020603050405020304" pitchFamily="18" charset="0"/>
              </a:rPr>
              <a:t>, missi de gente </a:t>
            </a:r>
            <a:r>
              <a:rPr lang="it-IT" sz="3200" dirty="0" err="1">
                <a:latin typeface="Times New Roman" panose="02020603050405020304" pitchFamily="18" charset="0"/>
                <a:cs typeface="Times New Roman" panose="02020603050405020304" pitchFamily="18" charset="0"/>
              </a:rPr>
              <a:t>Molossa</a:t>
            </a:r>
            <a:endParaRPr lang="it-IT" sz="3200" dirty="0">
              <a:latin typeface="Times New Roman" panose="02020603050405020304" pitchFamily="18" charset="0"/>
              <a:cs typeface="Times New Roman" panose="02020603050405020304" pitchFamily="18" charset="0"/>
            </a:endParaRPr>
          </a:p>
          <a:p>
            <a:pPr algn="just"/>
            <a:r>
              <a:rPr lang="it-IT" sz="3200" dirty="0" err="1">
                <a:latin typeface="Times New Roman" panose="02020603050405020304" pitchFamily="18" charset="0"/>
                <a:cs typeface="Times New Roman" panose="02020603050405020304" pitchFamily="18" charset="0"/>
              </a:rPr>
              <a:t>obsidis</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unius</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iugulum</a:t>
            </a:r>
            <a:r>
              <a:rPr lang="it-IT" sz="3200" dirty="0">
                <a:latin typeface="Times New Roman" panose="02020603050405020304" pitchFamily="18" charset="0"/>
                <a:cs typeface="Times New Roman" panose="02020603050405020304" pitchFamily="18" charset="0"/>
              </a:rPr>
              <a:t> mucrone </a:t>
            </a:r>
            <a:r>
              <a:rPr lang="it-IT" sz="3200" dirty="0" err="1">
                <a:latin typeface="Times New Roman" panose="02020603050405020304" pitchFamily="18" charset="0"/>
                <a:cs typeface="Times New Roman" panose="02020603050405020304" pitchFamily="18" charset="0"/>
              </a:rPr>
              <a:t>resolvit</a:t>
            </a:r>
            <a:endParaRPr lang="it-IT" sz="3200" dirty="0">
              <a:latin typeface="Times New Roman" panose="02020603050405020304" pitchFamily="18" charset="0"/>
              <a:cs typeface="Times New Roman" panose="02020603050405020304" pitchFamily="18" charset="0"/>
            </a:endParaRPr>
          </a:p>
          <a:p>
            <a:pPr algn="just"/>
            <a:r>
              <a:rPr lang="it-IT" sz="3200" dirty="0" err="1">
                <a:latin typeface="Times New Roman" panose="02020603050405020304" pitchFamily="18" charset="0"/>
                <a:cs typeface="Times New Roman" panose="02020603050405020304" pitchFamily="18" charset="0"/>
              </a:rPr>
              <a:t>atque</a:t>
            </a:r>
            <a:r>
              <a:rPr lang="it-IT" sz="3200" dirty="0">
                <a:latin typeface="Times New Roman" panose="02020603050405020304" pitchFamily="18" charset="0"/>
                <a:cs typeface="Times New Roman" panose="02020603050405020304" pitchFamily="18" charset="0"/>
              </a:rPr>
              <a:t> ita </a:t>
            </a:r>
            <a:r>
              <a:rPr lang="it-IT" sz="3200" dirty="0" err="1">
                <a:latin typeface="Times New Roman" panose="02020603050405020304" pitchFamily="18" charset="0"/>
                <a:cs typeface="Times New Roman" panose="02020603050405020304" pitchFamily="18" charset="0"/>
              </a:rPr>
              <a:t>semineces</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partim</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ferventibus</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artus</a:t>
            </a:r>
            <a:endParaRPr lang="it-IT" sz="3200" dirty="0">
              <a:latin typeface="Times New Roman" panose="02020603050405020304" pitchFamily="18" charset="0"/>
              <a:cs typeface="Times New Roman" panose="02020603050405020304" pitchFamily="18" charset="0"/>
            </a:endParaRPr>
          </a:p>
          <a:p>
            <a:pPr algn="just"/>
            <a:r>
              <a:rPr lang="it-IT" sz="3200" dirty="0" err="1">
                <a:latin typeface="Times New Roman" panose="02020603050405020304" pitchFamily="18" charset="0"/>
                <a:cs typeface="Times New Roman" panose="02020603050405020304" pitchFamily="18" charset="0"/>
              </a:rPr>
              <a:t>mollit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aquis</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partim</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subiecto</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torruit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igni</a:t>
            </a:r>
            <a:r>
              <a:rPr lang="it-IT" sz="3200" dirty="0">
                <a:latin typeface="Times New Roman" panose="02020603050405020304" pitchFamily="18" charset="0"/>
                <a:cs typeface="Times New Roman" panose="02020603050405020304" pitchFamily="18" charset="0"/>
              </a:rPr>
              <a:t>.</a:t>
            </a:r>
          </a:p>
          <a:p>
            <a:pPr algn="just"/>
            <a:r>
              <a:rPr lang="it-IT" sz="3200" dirty="0" err="1">
                <a:latin typeface="Times New Roman" panose="02020603050405020304" pitchFamily="18" charset="0"/>
                <a:cs typeface="Times New Roman" panose="02020603050405020304" pitchFamily="18" charset="0"/>
              </a:rPr>
              <a:t>Quod</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simul</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inposuit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mensis</a:t>
            </a:r>
            <a:r>
              <a:rPr lang="it-IT" sz="3200" dirty="0">
                <a:latin typeface="Times New Roman" panose="02020603050405020304" pitchFamily="18" charset="0"/>
                <a:cs typeface="Times New Roman" panose="02020603050405020304" pitchFamily="18" charset="0"/>
              </a:rPr>
              <a:t>, ego vindice </a:t>
            </a:r>
            <a:r>
              <a:rPr lang="it-IT" sz="3200" dirty="0" err="1">
                <a:latin typeface="Times New Roman" panose="02020603050405020304" pitchFamily="18" charset="0"/>
                <a:cs typeface="Times New Roman" panose="02020603050405020304" pitchFamily="18" charset="0"/>
              </a:rPr>
              <a:t>flamma</a:t>
            </a:r>
            <a:r>
              <a:rPr lang="it-IT" sz="3200" dirty="0">
                <a:latin typeface="Times New Roman" panose="02020603050405020304" pitchFamily="18" charset="0"/>
                <a:cs typeface="Times New Roman" panose="02020603050405020304" pitchFamily="18" charset="0"/>
              </a:rPr>
              <a:t>               230</a:t>
            </a:r>
          </a:p>
          <a:p>
            <a:pPr algn="just"/>
            <a:r>
              <a:rPr lang="it-IT" sz="3200" dirty="0">
                <a:latin typeface="Times New Roman" panose="02020603050405020304" pitchFamily="18" charset="0"/>
                <a:cs typeface="Times New Roman" panose="02020603050405020304" pitchFamily="18" charset="0"/>
              </a:rPr>
              <a:t>in domino </a:t>
            </a:r>
            <a:r>
              <a:rPr lang="it-IT" sz="3200" dirty="0" err="1">
                <a:latin typeface="Times New Roman" panose="02020603050405020304" pitchFamily="18" charset="0"/>
                <a:cs typeface="Times New Roman" panose="02020603050405020304" pitchFamily="18" charset="0"/>
              </a:rPr>
              <a:t>dignos</a:t>
            </a:r>
            <a:r>
              <a:rPr lang="it-IT" sz="3200" dirty="0">
                <a:latin typeface="Times New Roman" panose="02020603050405020304" pitchFamily="18" charset="0"/>
                <a:cs typeface="Times New Roman" panose="02020603050405020304" pitchFamily="18" charset="0"/>
              </a:rPr>
              <a:t> everti </a:t>
            </a:r>
            <a:r>
              <a:rPr lang="it-IT" sz="3200" dirty="0" err="1">
                <a:latin typeface="Times New Roman" panose="02020603050405020304" pitchFamily="18" charset="0"/>
                <a:cs typeface="Times New Roman" panose="02020603050405020304" pitchFamily="18" charset="0"/>
              </a:rPr>
              <a:t>tecta</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penates</a:t>
            </a:r>
            <a:r>
              <a:rPr lang="it-IT" sz="3200" dirty="0">
                <a:latin typeface="Times New Roman" panose="02020603050405020304" pitchFamily="18" charset="0"/>
                <a:cs typeface="Times New Roman" panose="02020603050405020304" pitchFamily="18" charset="0"/>
              </a:rPr>
              <a:t>;</a:t>
            </a:r>
          </a:p>
          <a:p>
            <a:pPr algn="just"/>
            <a:r>
              <a:rPr lang="it-IT" sz="3200" dirty="0" err="1">
                <a:latin typeface="Times New Roman" panose="02020603050405020304" pitchFamily="18" charset="0"/>
                <a:cs typeface="Times New Roman" panose="02020603050405020304" pitchFamily="18" charset="0"/>
              </a:rPr>
              <a:t>territus</a:t>
            </a:r>
            <a:r>
              <a:rPr lang="it-IT" sz="3200" dirty="0">
                <a:latin typeface="Times New Roman" panose="02020603050405020304" pitchFamily="18" charset="0"/>
                <a:cs typeface="Times New Roman" panose="02020603050405020304" pitchFamily="18" charset="0"/>
              </a:rPr>
              <a:t> ipse </a:t>
            </a:r>
            <a:r>
              <a:rPr lang="it-IT" sz="3200" dirty="0" err="1">
                <a:latin typeface="Times New Roman" panose="02020603050405020304" pitchFamily="18" charset="0"/>
                <a:cs typeface="Times New Roman" panose="02020603050405020304" pitchFamily="18" charset="0"/>
              </a:rPr>
              <a:t>fugit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nactusque</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silentia</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ruris</a:t>
            </a:r>
            <a:endParaRPr lang="it-IT" sz="3200" dirty="0">
              <a:latin typeface="Times New Roman" panose="02020603050405020304" pitchFamily="18" charset="0"/>
              <a:cs typeface="Times New Roman" panose="02020603050405020304" pitchFamily="18" charset="0"/>
            </a:endParaRPr>
          </a:p>
          <a:p>
            <a:pPr algn="just"/>
            <a:r>
              <a:rPr lang="it-IT" sz="3200" dirty="0" err="1">
                <a:latin typeface="Times New Roman" panose="02020603050405020304" pitchFamily="18" charset="0"/>
                <a:cs typeface="Times New Roman" panose="02020603050405020304" pitchFamily="18" charset="0"/>
              </a:rPr>
              <a:t>exululat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frustraque</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loqui</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conatur</a:t>
            </a:r>
            <a:r>
              <a:rPr lang="it-IT" sz="3200" dirty="0">
                <a:latin typeface="Times New Roman" panose="02020603050405020304" pitchFamily="18" charset="0"/>
                <a:cs typeface="Times New Roman" panose="02020603050405020304" pitchFamily="18" charset="0"/>
              </a:rPr>
              <a:t>: ab ipso</a:t>
            </a:r>
          </a:p>
          <a:p>
            <a:pPr algn="just"/>
            <a:r>
              <a:rPr lang="it-IT" sz="3200" dirty="0" err="1">
                <a:latin typeface="Times New Roman" panose="02020603050405020304" pitchFamily="18" charset="0"/>
                <a:cs typeface="Times New Roman" panose="02020603050405020304" pitchFamily="18" charset="0"/>
              </a:rPr>
              <a:t>colligit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os</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rabiem</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solitaeque</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cupidine</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caedis</a:t>
            </a:r>
            <a:endParaRPr lang="it-IT" sz="3200" dirty="0">
              <a:latin typeface="Times New Roman" panose="02020603050405020304" pitchFamily="18" charset="0"/>
              <a:cs typeface="Times New Roman" panose="02020603050405020304" pitchFamily="18" charset="0"/>
            </a:endParaRPr>
          </a:p>
          <a:p>
            <a:pPr algn="just"/>
            <a:r>
              <a:rPr lang="it-IT" sz="3200" dirty="0" err="1">
                <a:latin typeface="Times New Roman" panose="02020603050405020304" pitchFamily="18" charset="0"/>
                <a:cs typeface="Times New Roman" panose="02020603050405020304" pitchFamily="18" charset="0"/>
              </a:rPr>
              <a:t>vertitur</a:t>
            </a:r>
            <a:r>
              <a:rPr lang="it-IT" sz="3200" dirty="0">
                <a:latin typeface="Times New Roman" panose="02020603050405020304" pitchFamily="18" charset="0"/>
                <a:cs typeface="Times New Roman" panose="02020603050405020304" pitchFamily="18" charset="0"/>
              </a:rPr>
              <a:t> in </a:t>
            </a:r>
            <a:r>
              <a:rPr lang="it-IT" sz="3200" dirty="0" err="1">
                <a:latin typeface="Times New Roman" panose="02020603050405020304" pitchFamily="18" charset="0"/>
                <a:cs typeface="Times New Roman" panose="02020603050405020304" pitchFamily="18" charset="0"/>
              </a:rPr>
              <a:t>pecudes</a:t>
            </a:r>
            <a:r>
              <a:rPr lang="it-IT" sz="3200" dirty="0">
                <a:latin typeface="Times New Roman" panose="02020603050405020304" pitchFamily="18" charset="0"/>
                <a:cs typeface="Times New Roman" panose="02020603050405020304" pitchFamily="18" charset="0"/>
              </a:rPr>
              <a:t> et nunc </a:t>
            </a:r>
            <a:r>
              <a:rPr lang="it-IT" sz="3200" dirty="0" err="1">
                <a:latin typeface="Times New Roman" panose="02020603050405020304" pitchFamily="18" charset="0"/>
                <a:cs typeface="Times New Roman" panose="02020603050405020304" pitchFamily="18" charset="0"/>
              </a:rPr>
              <a:t>quoque</a:t>
            </a:r>
            <a:r>
              <a:rPr lang="it-IT" sz="3200" dirty="0">
                <a:latin typeface="Times New Roman" panose="02020603050405020304" pitchFamily="18" charset="0"/>
                <a:cs typeface="Times New Roman" panose="02020603050405020304" pitchFamily="18" charset="0"/>
              </a:rPr>
              <a:t> sanguine </a:t>
            </a:r>
            <a:r>
              <a:rPr lang="it-IT" sz="3200" dirty="0" err="1">
                <a:latin typeface="Times New Roman" panose="02020603050405020304" pitchFamily="18" charset="0"/>
                <a:cs typeface="Times New Roman" panose="02020603050405020304" pitchFamily="18" charset="0"/>
              </a:rPr>
              <a:t>gaudet</a:t>
            </a:r>
            <a:r>
              <a:rPr lang="it-IT" sz="3200" dirty="0">
                <a:latin typeface="Times New Roman" panose="02020603050405020304" pitchFamily="18" charset="0"/>
                <a:cs typeface="Times New Roman" panose="02020603050405020304" pitchFamily="18" charset="0"/>
              </a:rPr>
              <a:t>.          235          </a:t>
            </a:r>
          </a:p>
        </p:txBody>
      </p:sp>
    </p:spTree>
    <p:extLst>
      <p:ext uri="{BB962C8B-B14F-4D97-AF65-F5344CB8AC3E}">
        <p14:creationId xmlns:p14="http://schemas.microsoft.com/office/powerpoint/2010/main" val="2293241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42CD80-DF71-2ED7-EFED-C1F17F1BCAED}"/>
              </a:ext>
            </a:extLst>
          </p:cNvPr>
          <p:cNvSpPr>
            <a:spLocks noGrp="1"/>
          </p:cNvSpPr>
          <p:nvPr>
            <p:ph type="title"/>
          </p:nvPr>
        </p:nvSpPr>
        <p:spPr>
          <a:xfrm>
            <a:off x="838200" y="365125"/>
            <a:ext cx="10515600" cy="5426075"/>
          </a:xfrm>
        </p:spPr>
        <p:txBody>
          <a:bodyPr>
            <a:normAutofit/>
          </a:bodyPr>
          <a:lstStyle/>
          <a:p>
            <a:pPr algn="just"/>
            <a:r>
              <a:rPr lang="it-IT" sz="3200" dirty="0">
                <a:latin typeface="Times New Roman" panose="02020603050405020304" pitchFamily="18" charset="0"/>
                <a:cs typeface="Times New Roman" panose="02020603050405020304" pitchFamily="18" charset="0"/>
              </a:rPr>
              <a:t>Ma non gli bastò: dopo aver tagliato con un pugnale la gola di uno degli ostaggi che gli erano stati inviati dalla gente dei Molossi, fece cuocere nell’acqua bollente alcune delle sue membra ancora palpitanti, altre le pose sul fuoco ad arrostire e poi le fece servire a mensa. Allora io subito arsi col fuoco vendicatore quella casa e la rovesciai sui Penati degni del loro padrone. Atterrito questi fugge verso la campagna silenziosa e lì giunto emette lunghi ululati, non riuscendo più a formulare parola: tutta la rabbia che ha in corpo converge nella bocca e, sempre dominato da una smania di strage, la sfoga sulle greggi: anche ora continua a godere del sangue.</a:t>
            </a:r>
          </a:p>
        </p:txBody>
      </p:sp>
    </p:spTree>
    <p:extLst>
      <p:ext uri="{BB962C8B-B14F-4D97-AF65-F5344CB8AC3E}">
        <p14:creationId xmlns:p14="http://schemas.microsoft.com/office/powerpoint/2010/main" val="1328956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descr="Immagine che contiene testo, mappa, atlante&#10;&#10;Descrizione generata automaticamente">
            <a:extLst>
              <a:ext uri="{FF2B5EF4-FFF2-40B4-BE49-F238E27FC236}">
                <a16:creationId xmlns:a16="http://schemas.microsoft.com/office/drawing/2014/main" id="{C2E42A05-8CFC-750F-534D-9491E8E68547}"/>
              </a:ext>
            </a:extLst>
          </p:cNvPr>
          <p:cNvPicPr>
            <a:picLocks noChangeAspect="1"/>
          </p:cNvPicPr>
          <p:nvPr/>
        </p:nvPicPr>
        <p:blipFill rotWithShape="1">
          <a:blip r:embed="rId2"/>
          <a:srcRect t="26670" r="-1" b="24542"/>
          <a:stretch/>
        </p:blipFill>
        <p:spPr>
          <a:xfrm>
            <a:off x="20" y="1282"/>
            <a:ext cx="12191980" cy="6856718"/>
          </a:xfrm>
          <a:prstGeom prst="rect">
            <a:avLst/>
          </a:prstGeom>
        </p:spPr>
      </p:pic>
    </p:spTree>
    <p:extLst>
      <p:ext uri="{BB962C8B-B14F-4D97-AF65-F5344CB8AC3E}">
        <p14:creationId xmlns:p14="http://schemas.microsoft.com/office/powerpoint/2010/main" val="3566903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CBB5B53-097B-2E06-EBE7-E041A52B8ED1}"/>
              </a:ext>
            </a:extLst>
          </p:cNvPr>
          <p:cNvSpPr txBox="1"/>
          <p:nvPr/>
        </p:nvSpPr>
        <p:spPr>
          <a:xfrm>
            <a:off x="812800" y="660400"/>
            <a:ext cx="10637520" cy="5016758"/>
          </a:xfrm>
          <a:prstGeom prst="rect">
            <a:avLst/>
          </a:prstGeom>
          <a:noFill/>
        </p:spPr>
        <p:txBody>
          <a:bodyPr wrap="square" rtlCol="0">
            <a:spAutoFit/>
          </a:bodyPr>
          <a:lstStyle/>
          <a:p>
            <a:pPr algn="just"/>
            <a:r>
              <a:rPr lang="it-IT" sz="3200" dirty="0">
                <a:latin typeface="Times New Roman" panose="02020603050405020304" pitchFamily="18" charset="0"/>
                <a:cs typeface="Times New Roman" panose="02020603050405020304" pitchFamily="18" charset="0"/>
              </a:rPr>
              <a:t>In </a:t>
            </a:r>
            <a:r>
              <a:rPr lang="it-IT" sz="3200" dirty="0" err="1">
                <a:latin typeface="Times New Roman" panose="02020603050405020304" pitchFamily="18" charset="0"/>
                <a:cs typeface="Times New Roman" panose="02020603050405020304" pitchFamily="18" charset="0"/>
              </a:rPr>
              <a:t>villos</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abeunt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vestes</a:t>
            </a:r>
            <a:r>
              <a:rPr lang="it-IT" sz="3200" dirty="0">
                <a:latin typeface="Times New Roman" panose="02020603050405020304" pitchFamily="18" charset="0"/>
                <a:cs typeface="Times New Roman" panose="02020603050405020304" pitchFamily="18" charset="0"/>
              </a:rPr>
              <a:t>, in </a:t>
            </a:r>
            <a:r>
              <a:rPr lang="it-IT" sz="3200" dirty="0" err="1">
                <a:latin typeface="Times New Roman" panose="02020603050405020304" pitchFamily="18" charset="0"/>
                <a:cs typeface="Times New Roman" panose="02020603050405020304" pitchFamily="18" charset="0"/>
              </a:rPr>
              <a:t>crura</a:t>
            </a:r>
            <a:r>
              <a:rPr lang="it-IT" sz="3200" dirty="0">
                <a:latin typeface="Times New Roman" panose="02020603050405020304" pitchFamily="18" charset="0"/>
                <a:cs typeface="Times New Roman" panose="02020603050405020304" pitchFamily="18" charset="0"/>
              </a:rPr>
              <a:t> lacerti:</a:t>
            </a:r>
          </a:p>
          <a:p>
            <a:pPr algn="just"/>
            <a:r>
              <a:rPr lang="it-IT" sz="3200" dirty="0" err="1">
                <a:latin typeface="Times New Roman" panose="02020603050405020304" pitchFamily="18" charset="0"/>
                <a:cs typeface="Times New Roman" panose="02020603050405020304" pitchFamily="18" charset="0"/>
              </a:rPr>
              <a:t>fit</a:t>
            </a:r>
            <a:r>
              <a:rPr lang="it-IT" sz="3200" dirty="0">
                <a:latin typeface="Times New Roman" panose="02020603050405020304" pitchFamily="18" charset="0"/>
                <a:cs typeface="Times New Roman" panose="02020603050405020304" pitchFamily="18" charset="0"/>
              </a:rPr>
              <a:t> lupus et </a:t>
            </a:r>
            <a:r>
              <a:rPr lang="it-IT" sz="3200" dirty="0" err="1">
                <a:latin typeface="Times New Roman" panose="02020603050405020304" pitchFamily="18" charset="0"/>
                <a:cs typeface="Times New Roman" panose="02020603050405020304" pitchFamily="18" charset="0"/>
              </a:rPr>
              <a:t>veteris</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servat</a:t>
            </a:r>
            <a:r>
              <a:rPr lang="it-IT" sz="3200" dirty="0">
                <a:latin typeface="Times New Roman" panose="02020603050405020304" pitchFamily="18" charset="0"/>
                <a:cs typeface="Times New Roman" panose="02020603050405020304" pitchFamily="18" charset="0"/>
              </a:rPr>
              <a:t> vestigia </a:t>
            </a:r>
            <a:r>
              <a:rPr lang="it-IT" sz="3200" dirty="0" err="1">
                <a:latin typeface="Times New Roman" panose="02020603050405020304" pitchFamily="18" charset="0"/>
                <a:cs typeface="Times New Roman" panose="02020603050405020304" pitchFamily="18" charset="0"/>
              </a:rPr>
              <a:t>formae</a:t>
            </a:r>
            <a:r>
              <a:rPr lang="it-IT" sz="3200" dirty="0">
                <a:latin typeface="Times New Roman" panose="02020603050405020304" pitchFamily="18" charset="0"/>
                <a:cs typeface="Times New Roman" panose="02020603050405020304" pitchFamily="18" charset="0"/>
              </a:rPr>
              <a:t>;</a:t>
            </a:r>
          </a:p>
          <a:p>
            <a:pPr algn="just"/>
            <a:r>
              <a:rPr lang="it-IT" sz="3200" dirty="0" err="1">
                <a:latin typeface="Times New Roman" panose="02020603050405020304" pitchFamily="18" charset="0"/>
                <a:cs typeface="Times New Roman" panose="02020603050405020304" pitchFamily="18" charset="0"/>
              </a:rPr>
              <a:t>canities</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eadem</a:t>
            </a:r>
            <a:r>
              <a:rPr lang="it-IT" sz="3200" dirty="0">
                <a:latin typeface="Times New Roman" panose="02020603050405020304" pitchFamily="18" charset="0"/>
                <a:cs typeface="Times New Roman" panose="02020603050405020304" pitchFamily="18" charset="0"/>
              </a:rPr>
              <a:t> est, </a:t>
            </a:r>
            <a:r>
              <a:rPr lang="it-IT" sz="3200" dirty="0" err="1">
                <a:latin typeface="Times New Roman" panose="02020603050405020304" pitchFamily="18" charset="0"/>
                <a:cs typeface="Times New Roman" panose="02020603050405020304" pitchFamily="18" charset="0"/>
              </a:rPr>
              <a:t>eadem</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violentia</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vultus</a:t>
            </a:r>
            <a:r>
              <a:rPr lang="it-IT" sz="3200" dirty="0">
                <a:latin typeface="Times New Roman" panose="02020603050405020304" pitchFamily="18" charset="0"/>
                <a:cs typeface="Times New Roman" panose="02020603050405020304" pitchFamily="18" charset="0"/>
              </a:rPr>
              <a:t>,</a:t>
            </a:r>
          </a:p>
          <a:p>
            <a:pPr algn="just"/>
            <a:r>
              <a:rPr lang="it-IT" sz="3200" dirty="0">
                <a:latin typeface="Times New Roman" panose="02020603050405020304" pitchFamily="18" charset="0"/>
                <a:cs typeface="Times New Roman" panose="02020603050405020304" pitchFamily="18" charset="0"/>
              </a:rPr>
              <a:t>idem oculi </a:t>
            </a:r>
            <a:r>
              <a:rPr lang="it-IT" sz="3200" dirty="0" err="1">
                <a:latin typeface="Times New Roman" panose="02020603050405020304" pitchFamily="18" charset="0"/>
                <a:cs typeface="Times New Roman" panose="02020603050405020304" pitchFamily="18" charset="0"/>
              </a:rPr>
              <a:t>lucent</a:t>
            </a:r>
            <a:r>
              <a:rPr lang="it-IT" sz="3200" dirty="0">
                <a:latin typeface="Times New Roman" panose="02020603050405020304" pitchFamily="18" charset="0"/>
                <a:cs typeface="Times New Roman" panose="02020603050405020304" pitchFamily="18" charset="0"/>
              </a:rPr>
              <a:t>, </a:t>
            </a:r>
            <a:r>
              <a:rPr lang="it-IT" sz="3200" u="sng" dirty="0" err="1">
                <a:latin typeface="Times New Roman" panose="02020603050405020304" pitchFamily="18" charset="0"/>
                <a:cs typeface="Times New Roman" panose="02020603050405020304" pitchFamily="18" charset="0"/>
              </a:rPr>
              <a:t>eadem</a:t>
            </a:r>
            <a:r>
              <a:rPr lang="it-IT" sz="3200" u="sng" dirty="0">
                <a:latin typeface="Times New Roman" panose="02020603050405020304" pitchFamily="18" charset="0"/>
                <a:cs typeface="Times New Roman" panose="02020603050405020304" pitchFamily="18" charset="0"/>
              </a:rPr>
              <a:t> </a:t>
            </a:r>
            <a:r>
              <a:rPr lang="it-IT" sz="3200" u="sng" dirty="0" err="1">
                <a:latin typeface="Times New Roman" panose="02020603050405020304" pitchFamily="18" charset="0"/>
                <a:cs typeface="Times New Roman" panose="02020603050405020304" pitchFamily="18" charset="0"/>
              </a:rPr>
              <a:t>feritatis</a:t>
            </a:r>
            <a:r>
              <a:rPr lang="it-IT" sz="3200" u="sng" dirty="0">
                <a:latin typeface="Times New Roman" panose="02020603050405020304" pitchFamily="18" charset="0"/>
                <a:cs typeface="Times New Roman" panose="02020603050405020304" pitchFamily="18" charset="0"/>
              </a:rPr>
              <a:t> imago est</a:t>
            </a:r>
            <a:r>
              <a:rPr lang="it-IT" sz="3200" dirty="0">
                <a:latin typeface="Times New Roman" panose="02020603050405020304" pitchFamily="18" charset="0"/>
                <a:cs typeface="Times New Roman" panose="02020603050405020304" pitchFamily="18" charset="0"/>
              </a:rPr>
              <a:t>.</a:t>
            </a:r>
          </a:p>
          <a:p>
            <a:pPr algn="just"/>
            <a:endParaRPr lang="it-IT" sz="3200" dirty="0">
              <a:latin typeface="Times New Roman" panose="02020603050405020304" pitchFamily="18" charset="0"/>
              <a:cs typeface="Times New Roman" panose="02020603050405020304" pitchFamily="18" charset="0"/>
            </a:endParaRPr>
          </a:p>
          <a:p>
            <a:pPr algn="just"/>
            <a:r>
              <a:rPr lang="it-IT" sz="3200" dirty="0">
                <a:latin typeface="Times New Roman" panose="02020603050405020304" pitchFamily="18" charset="0"/>
                <a:cs typeface="Times New Roman" panose="02020603050405020304" pitchFamily="18" charset="0"/>
              </a:rPr>
              <a:t>Le sue vesti si convertono in peli, le braccia in gambe. Diviene lupo, per conservando traccia dell’aspetto precedente. Mantiene il grigiore dei peli, l’espressione violenta del volto, la luce sinistra degli occhi. È sempre il ritratto della ferocia. </a:t>
            </a:r>
          </a:p>
          <a:p>
            <a:pPr algn="just"/>
            <a:endParaRPr lang="it-IT"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283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B953FA1-72B7-59B2-A614-D73D190D7DF1}"/>
              </a:ext>
            </a:extLst>
          </p:cNvPr>
          <p:cNvPicPr>
            <a:picLocks noChangeAspect="1"/>
          </p:cNvPicPr>
          <p:nvPr/>
        </p:nvPicPr>
        <p:blipFill>
          <a:blip r:embed="rId2"/>
          <a:stretch>
            <a:fillRect/>
          </a:stretch>
        </p:blipFill>
        <p:spPr>
          <a:xfrm>
            <a:off x="2614083" y="643466"/>
            <a:ext cx="6963833" cy="5571067"/>
          </a:xfrm>
          <a:prstGeom prst="rect">
            <a:avLst/>
          </a:prstGeom>
        </p:spPr>
      </p:pic>
    </p:spTree>
    <p:extLst>
      <p:ext uri="{BB962C8B-B14F-4D97-AF65-F5344CB8AC3E}">
        <p14:creationId xmlns:p14="http://schemas.microsoft.com/office/powerpoint/2010/main" val="2943773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EE9F6-A2D4-8FBA-265B-840D6C87A831}"/>
              </a:ext>
            </a:extLst>
          </p:cNvPr>
          <p:cNvSpPr>
            <a:spLocks noGrp="1"/>
          </p:cNvSpPr>
          <p:nvPr>
            <p:ph type="title"/>
          </p:nvPr>
        </p:nvSpPr>
        <p:spPr/>
        <p:txBody>
          <a:bodyPr/>
          <a:lstStyle/>
          <a:p>
            <a:r>
              <a:rPr lang="it-IT" i="1" dirty="0">
                <a:latin typeface="Times New Roman" panose="02020603050405020304" pitchFamily="18" charset="0"/>
                <a:cs typeface="Times New Roman" panose="02020603050405020304" pitchFamily="18" charset="0"/>
              </a:rPr>
              <a:t>Satyricon</a:t>
            </a:r>
            <a:r>
              <a:rPr lang="it-IT" dirty="0">
                <a:latin typeface="Times New Roman" panose="02020603050405020304" pitchFamily="18" charset="0"/>
                <a:cs typeface="Times New Roman" panose="02020603050405020304" pitchFamily="18" charset="0"/>
              </a:rPr>
              <a:t>, novella di </a:t>
            </a:r>
            <a:r>
              <a:rPr lang="it-IT" dirty="0" err="1">
                <a:latin typeface="Times New Roman" panose="02020603050405020304" pitchFamily="18" charset="0"/>
                <a:cs typeface="Times New Roman" panose="02020603050405020304" pitchFamily="18" charset="0"/>
              </a:rPr>
              <a:t>Nicerote</a:t>
            </a:r>
            <a:endParaRPr lang="it-IT" i="1" dirty="0">
              <a:latin typeface="Times New Roman" panose="020206030504050203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8A453E49-768A-72EB-D052-7E3077AACAD0}"/>
              </a:ext>
            </a:extLst>
          </p:cNvPr>
          <p:cNvSpPr>
            <a:spLocks noGrp="1"/>
          </p:cNvSpPr>
          <p:nvPr>
            <p:ph idx="1"/>
          </p:nvPr>
        </p:nvSpPr>
        <p:spPr/>
        <p:txBody>
          <a:bodyPr/>
          <a:lstStyle/>
          <a:p>
            <a:pPr marL="0" indent="0" algn="just">
              <a:buNone/>
            </a:pPr>
            <a:r>
              <a:rPr lang="it-IT" dirty="0" err="1">
                <a:latin typeface="Times New Roman" panose="02020603050405020304" pitchFamily="18" charset="0"/>
                <a:cs typeface="Times New Roman" panose="02020603050405020304" pitchFamily="18" charset="0"/>
              </a:rPr>
              <a:t>Nactus</a:t>
            </a:r>
            <a:r>
              <a:rPr lang="it-IT" dirty="0">
                <a:latin typeface="Times New Roman" panose="02020603050405020304" pitchFamily="18" charset="0"/>
                <a:cs typeface="Times New Roman" panose="02020603050405020304" pitchFamily="18" charset="0"/>
              </a:rPr>
              <a:t> ego </a:t>
            </a:r>
            <a:r>
              <a:rPr lang="it-IT" dirty="0" err="1">
                <a:latin typeface="Times New Roman" panose="02020603050405020304" pitchFamily="18" charset="0"/>
                <a:cs typeface="Times New Roman" panose="02020603050405020304" pitchFamily="18" charset="0"/>
              </a:rPr>
              <a:t>occasionem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persuadeo</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hospitem</a:t>
            </a:r>
            <a:r>
              <a:rPr lang="it-IT" dirty="0">
                <a:latin typeface="Times New Roman" panose="02020603050405020304" pitchFamily="18" charset="0"/>
                <a:cs typeface="Times New Roman" panose="02020603050405020304" pitchFamily="18" charset="0"/>
              </a:rPr>
              <a:t> nostrum ut </a:t>
            </a:r>
            <a:r>
              <a:rPr lang="it-IT" dirty="0" err="1">
                <a:latin typeface="Times New Roman" panose="02020603050405020304" pitchFamily="18" charset="0"/>
                <a:cs typeface="Times New Roman" panose="02020603050405020304" pitchFamily="18" charset="0"/>
              </a:rPr>
              <a:t>mecum</a:t>
            </a:r>
            <a:r>
              <a:rPr lang="it-IT" dirty="0">
                <a:latin typeface="Times New Roman" panose="02020603050405020304" pitchFamily="18" charset="0"/>
                <a:cs typeface="Times New Roman" panose="02020603050405020304" pitchFamily="18" charset="0"/>
              </a:rPr>
              <a:t> ad </a:t>
            </a:r>
            <a:r>
              <a:rPr lang="it-IT" dirty="0" err="1">
                <a:latin typeface="Times New Roman" panose="02020603050405020304" pitchFamily="18" charset="0"/>
                <a:cs typeface="Times New Roman" panose="02020603050405020304" pitchFamily="18" charset="0"/>
              </a:rPr>
              <a:t>quintum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miliarium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veniat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Erat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autem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miles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fortis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tamquam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Orcus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apoculamus</a:t>
            </a:r>
            <a:r>
              <a:rPr lang="it-IT" dirty="0">
                <a:latin typeface="Times New Roman" panose="02020603050405020304" pitchFamily="18" charset="0"/>
                <a:cs typeface="Times New Roman" panose="02020603050405020304" pitchFamily="18" charset="0"/>
              </a:rPr>
              <a:t> nos circa </a:t>
            </a:r>
            <a:r>
              <a:rPr lang="it-IT" dirty="0" err="1">
                <a:latin typeface="Times New Roman" panose="02020603050405020304" pitchFamily="18" charset="0"/>
                <a:cs typeface="Times New Roman" panose="02020603050405020304" pitchFamily="18" charset="0"/>
              </a:rPr>
              <a:t>gallicinia</a:t>
            </a:r>
            <a:r>
              <a:rPr lang="it-IT" dirty="0">
                <a:latin typeface="Times New Roman" panose="02020603050405020304" pitchFamily="18" charset="0"/>
                <a:cs typeface="Times New Roman" panose="02020603050405020304" pitchFamily="18" charset="0"/>
              </a:rPr>
              <a:t>, luna </a:t>
            </a:r>
            <a:r>
              <a:rPr lang="it-IT" dirty="0" err="1">
                <a:latin typeface="Times New Roman" panose="02020603050405020304" pitchFamily="18" charset="0"/>
                <a:cs typeface="Times New Roman" panose="02020603050405020304" pitchFamily="18" charset="0"/>
              </a:rPr>
              <a:t>lucebat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tamquam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meridie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Venimus</a:t>
            </a:r>
            <a:r>
              <a:rPr lang="it-IT" dirty="0">
                <a:latin typeface="Times New Roman" panose="02020603050405020304" pitchFamily="18" charset="0"/>
                <a:cs typeface="Times New Roman" panose="02020603050405020304" pitchFamily="18" charset="0"/>
              </a:rPr>
              <a:t> inter </a:t>
            </a:r>
            <a:r>
              <a:rPr lang="it-IT" dirty="0" err="1">
                <a:latin typeface="Times New Roman" panose="02020603050405020304" pitchFamily="18" charset="0"/>
                <a:cs typeface="Times New Roman" panose="02020603050405020304" pitchFamily="18" charset="0"/>
              </a:rPr>
              <a:t>monimenta</a:t>
            </a:r>
            <a:r>
              <a:rPr lang="it-IT" dirty="0">
                <a:latin typeface="Times New Roman" panose="02020603050405020304" pitchFamily="18" charset="0"/>
                <a:cs typeface="Times New Roman" panose="02020603050405020304" pitchFamily="18" charset="0"/>
              </a:rPr>
              <a:t>: homo </a:t>
            </a:r>
            <a:r>
              <a:rPr lang="it-IT" dirty="0" err="1">
                <a:latin typeface="Times New Roman" panose="02020603050405020304" pitchFamily="18" charset="0"/>
                <a:cs typeface="Times New Roman" panose="02020603050405020304" pitchFamily="18" charset="0"/>
              </a:rPr>
              <a:t>meus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coepit</a:t>
            </a:r>
            <a:r>
              <a:rPr lang="it-IT" dirty="0">
                <a:latin typeface="Times New Roman" panose="02020603050405020304" pitchFamily="18" charset="0"/>
                <a:cs typeface="Times New Roman" panose="02020603050405020304" pitchFamily="18" charset="0"/>
              </a:rPr>
              <a:t> ad </a:t>
            </a:r>
            <a:r>
              <a:rPr lang="it-IT" dirty="0" err="1">
                <a:latin typeface="Times New Roman" panose="02020603050405020304" pitchFamily="18" charset="0"/>
                <a:cs typeface="Times New Roman" panose="02020603050405020304" pitchFamily="18" charset="0"/>
              </a:rPr>
              <a:t>stelas</a:t>
            </a:r>
            <a:r>
              <a:rPr lang="it-IT" dirty="0">
                <a:latin typeface="Times New Roman" panose="02020603050405020304" pitchFamily="18" charset="0"/>
                <a:cs typeface="Times New Roman" panose="02020603050405020304" pitchFamily="18" charset="0"/>
              </a:rPr>
              <a:t> facere, </a:t>
            </a:r>
            <a:r>
              <a:rPr lang="it-IT" dirty="0" err="1">
                <a:latin typeface="Times New Roman" panose="02020603050405020304" pitchFamily="18" charset="0"/>
                <a:cs typeface="Times New Roman" panose="02020603050405020304" pitchFamily="18" charset="0"/>
              </a:rPr>
              <a:t>sedeo</a:t>
            </a:r>
            <a:r>
              <a:rPr lang="it-IT" dirty="0">
                <a:latin typeface="Times New Roman" panose="02020603050405020304" pitchFamily="18" charset="0"/>
                <a:cs typeface="Times New Roman" panose="02020603050405020304" pitchFamily="18" charset="0"/>
              </a:rPr>
              <a:t> ego </a:t>
            </a:r>
            <a:r>
              <a:rPr lang="it-IT" dirty="0" err="1">
                <a:latin typeface="Times New Roman" panose="02020603050405020304" pitchFamily="18" charset="0"/>
                <a:cs typeface="Times New Roman" panose="02020603050405020304" pitchFamily="18" charset="0"/>
              </a:rPr>
              <a:t>cantabundus</a:t>
            </a:r>
            <a:r>
              <a:rPr lang="it-IT" dirty="0">
                <a:latin typeface="Times New Roman" panose="02020603050405020304" pitchFamily="18" charset="0"/>
                <a:cs typeface="Times New Roman" panose="02020603050405020304" pitchFamily="18" charset="0"/>
              </a:rPr>
              <a:t> et </a:t>
            </a:r>
            <a:r>
              <a:rPr lang="it-IT" dirty="0" err="1">
                <a:latin typeface="Times New Roman" panose="02020603050405020304" pitchFamily="18" charset="0"/>
                <a:cs typeface="Times New Roman" panose="02020603050405020304" pitchFamily="18" charset="0"/>
              </a:rPr>
              <a:t>stelas</a:t>
            </a:r>
            <a:r>
              <a:rPr lang="it-IT" dirty="0">
                <a:latin typeface="Times New Roman" panose="02020603050405020304" pitchFamily="18" charset="0"/>
                <a:cs typeface="Times New Roman" panose="02020603050405020304" pitchFamily="18" charset="0"/>
              </a:rPr>
              <a:t> numero. </a:t>
            </a:r>
            <a:r>
              <a:rPr lang="it-IT" dirty="0" err="1">
                <a:latin typeface="Times New Roman" panose="02020603050405020304" pitchFamily="18" charset="0"/>
                <a:cs typeface="Times New Roman" panose="02020603050405020304" pitchFamily="18" charset="0"/>
              </a:rPr>
              <a:t>Deinde</a:t>
            </a:r>
            <a:r>
              <a:rPr lang="it-IT" dirty="0">
                <a:latin typeface="Times New Roman" panose="02020603050405020304" pitchFamily="18" charset="0"/>
                <a:cs typeface="Times New Roman" panose="02020603050405020304" pitchFamily="18" charset="0"/>
              </a:rPr>
              <a:t> ut </a:t>
            </a:r>
            <a:r>
              <a:rPr lang="it-IT" dirty="0" err="1">
                <a:latin typeface="Times New Roman" panose="02020603050405020304" pitchFamily="18" charset="0"/>
                <a:cs typeface="Times New Roman" panose="02020603050405020304" pitchFamily="18" charset="0"/>
              </a:rPr>
              <a:t>respexi</a:t>
            </a:r>
            <a:r>
              <a:rPr lang="it-IT" dirty="0">
                <a:latin typeface="Times New Roman" panose="02020603050405020304" pitchFamily="18" charset="0"/>
                <a:cs typeface="Times New Roman" panose="02020603050405020304" pitchFamily="18" charset="0"/>
              </a:rPr>
              <a:t> ad </a:t>
            </a:r>
            <a:r>
              <a:rPr lang="it-IT" dirty="0" err="1">
                <a:latin typeface="Times New Roman" panose="02020603050405020304" pitchFamily="18" charset="0"/>
                <a:cs typeface="Times New Roman" panose="02020603050405020304" pitchFamily="18" charset="0"/>
              </a:rPr>
              <a:t>comitem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ille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exuit</a:t>
            </a:r>
            <a:r>
              <a:rPr lang="it-IT" dirty="0">
                <a:latin typeface="Times New Roman" panose="02020603050405020304" pitchFamily="18" charset="0"/>
                <a:cs typeface="Times New Roman" panose="02020603050405020304" pitchFamily="18" charset="0"/>
              </a:rPr>
              <a:t> se et omnia </a:t>
            </a:r>
            <a:r>
              <a:rPr lang="it-IT" dirty="0" err="1">
                <a:latin typeface="Times New Roman" panose="02020603050405020304" pitchFamily="18" charset="0"/>
                <a:cs typeface="Times New Roman" panose="02020603050405020304" pitchFamily="18" charset="0"/>
              </a:rPr>
              <a:t>vestimenta</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secundum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viam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posuit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mihi</a:t>
            </a:r>
            <a:r>
              <a:rPr lang="it-IT" dirty="0">
                <a:latin typeface="Times New Roman" panose="02020603050405020304" pitchFamily="18" charset="0"/>
                <a:cs typeface="Times New Roman" panose="02020603050405020304" pitchFamily="18" charset="0"/>
              </a:rPr>
              <a:t> [in] anima in naso esse, </a:t>
            </a:r>
            <a:r>
              <a:rPr lang="it-IT" dirty="0" err="1">
                <a:latin typeface="Times New Roman" panose="02020603050405020304" pitchFamily="18" charset="0"/>
                <a:cs typeface="Times New Roman" panose="02020603050405020304" pitchFamily="18" charset="0"/>
              </a:rPr>
              <a:t>stabam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tamquam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mortuus</a:t>
            </a:r>
            <a:r>
              <a:rPr lang="it-IT" dirty="0">
                <a:latin typeface="Times New Roman" panose="02020603050405020304" pitchFamily="18" charset="0"/>
                <a:cs typeface="Times New Roman" panose="02020603050405020304" pitchFamily="18" charset="0"/>
              </a:rPr>
              <a:t>. At </a:t>
            </a:r>
            <a:r>
              <a:rPr lang="it-IT" dirty="0" err="1">
                <a:latin typeface="Times New Roman" panose="02020603050405020304" pitchFamily="18" charset="0"/>
                <a:cs typeface="Times New Roman" panose="02020603050405020304" pitchFamily="18" charset="0"/>
              </a:rPr>
              <a:t>ille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circumminxit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vestimenta</a:t>
            </a:r>
            <a:r>
              <a:rPr lang="it-IT" dirty="0">
                <a:latin typeface="Times New Roman" panose="02020603050405020304" pitchFamily="18" charset="0"/>
                <a:cs typeface="Times New Roman" panose="02020603050405020304" pitchFamily="18" charset="0"/>
              </a:rPr>
              <a:t> sua, et subito lupus </a:t>
            </a:r>
            <a:r>
              <a:rPr lang="it-IT" dirty="0" err="1">
                <a:latin typeface="Times New Roman" panose="02020603050405020304" pitchFamily="18" charset="0"/>
                <a:cs typeface="Times New Roman" panose="02020603050405020304" pitchFamily="18" charset="0"/>
              </a:rPr>
              <a:t>factus</a:t>
            </a:r>
            <a:r>
              <a:rPr lang="it-IT" dirty="0">
                <a:latin typeface="Times New Roman" panose="02020603050405020304" pitchFamily="18" charset="0"/>
                <a:cs typeface="Times New Roman" panose="02020603050405020304" pitchFamily="18" charset="0"/>
              </a:rPr>
              <a:t> est. </a:t>
            </a:r>
            <a:r>
              <a:rPr lang="it-IT" dirty="0" err="1">
                <a:latin typeface="Times New Roman" panose="02020603050405020304" pitchFamily="18" charset="0"/>
                <a:cs typeface="Times New Roman" panose="02020603050405020304" pitchFamily="18" charset="0"/>
              </a:rPr>
              <a:t>nolite</a:t>
            </a:r>
            <a:r>
              <a:rPr lang="it-IT" dirty="0">
                <a:latin typeface="Times New Roman" panose="02020603050405020304" pitchFamily="18" charset="0"/>
                <a:cs typeface="Times New Roman" panose="02020603050405020304" pitchFamily="18" charset="0"/>
              </a:rPr>
              <a:t> me </a:t>
            </a:r>
            <a:r>
              <a:rPr lang="it-IT" dirty="0" err="1">
                <a:latin typeface="Times New Roman" panose="02020603050405020304" pitchFamily="18" charset="0"/>
                <a:cs typeface="Times New Roman" panose="02020603050405020304" pitchFamily="18" charset="0"/>
              </a:rPr>
              <a:t>iocari</a:t>
            </a:r>
            <a:r>
              <a:rPr lang="it-IT" dirty="0">
                <a:latin typeface="Times New Roman" panose="02020603050405020304" pitchFamily="18" charset="0"/>
                <a:cs typeface="Times New Roman" panose="02020603050405020304" pitchFamily="18" charset="0"/>
              </a:rPr>
              <a:t> putare; ut </a:t>
            </a:r>
            <a:r>
              <a:rPr lang="it-IT" dirty="0" err="1">
                <a:latin typeface="Times New Roman" panose="02020603050405020304" pitchFamily="18" charset="0"/>
                <a:cs typeface="Times New Roman" panose="02020603050405020304" pitchFamily="18" charset="0"/>
              </a:rPr>
              <a:t>mentiar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nullius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patrimonium</a:t>
            </a:r>
            <a:r>
              <a:rPr lang="it-IT" dirty="0">
                <a:latin typeface="Times New Roman" panose="02020603050405020304" pitchFamily="18" charset="0"/>
                <a:cs typeface="Times New Roman" panose="02020603050405020304" pitchFamily="18" charset="0"/>
              </a:rPr>
              <a:t> tanti </a:t>
            </a:r>
            <a:r>
              <a:rPr lang="it-IT" dirty="0" err="1">
                <a:latin typeface="Times New Roman" panose="02020603050405020304" pitchFamily="18" charset="0"/>
                <a:cs typeface="Times New Roman" panose="02020603050405020304" pitchFamily="18" charset="0"/>
              </a:rPr>
              <a:t>facio</a:t>
            </a:r>
            <a:r>
              <a:rPr lang="it-IT"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87614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37245B9-B465-87E1-AD90-64C201DB34AA}"/>
              </a:ext>
            </a:extLst>
          </p:cNvPr>
          <p:cNvSpPr>
            <a:spLocks noGrp="1"/>
          </p:cNvSpPr>
          <p:nvPr>
            <p:ph idx="1"/>
          </p:nvPr>
        </p:nvSpPr>
        <p:spPr>
          <a:xfrm>
            <a:off x="838200" y="0"/>
            <a:ext cx="10515600" cy="6858000"/>
          </a:xfrm>
        </p:spPr>
        <p:txBody>
          <a:bodyPr>
            <a:normAutofit lnSpcReduction="10000"/>
          </a:bodyPr>
          <a:lstStyle/>
          <a:p>
            <a:pPr marL="0" indent="0" algn="just">
              <a:buNone/>
            </a:pPr>
            <a:r>
              <a:rPr lang="it-IT" dirty="0">
                <a:latin typeface="Times New Roman" panose="02020603050405020304" pitchFamily="18" charset="0"/>
                <a:cs typeface="Times New Roman" panose="02020603050405020304" pitchFamily="18" charset="0"/>
              </a:rPr>
              <a:t>sed, </a:t>
            </a:r>
            <a:r>
              <a:rPr lang="it-IT" dirty="0" err="1">
                <a:latin typeface="Times New Roman" panose="02020603050405020304" pitchFamily="18" charset="0"/>
                <a:cs typeface="Times New Roman" panose="02020603050405020304" pitchFamily="18" charset="0"/>
              </a:rPr>
              <a:t>quod</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coeperam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dicere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postquam</a:t>
            </a:r>
            <a:r>
              <a:rPr lang="it-IT" dirty="0">
                <a:latin typeface="Times New Roman" panose="02020603050405020304" pitchFamily="18" charset="0"/>
                <a:cs typeface="Times New Roman" panose="02020603050405020304" pitchFamily="18" charset="0"/>
              </a:rPr>
              <a:t> lupus </a:t>
            </a:r>
            <a:r>
              <a:rPr lang="it-IT" dirty="0" err="1">
                <a:latin typeface="Times New Roman" panose="02020603050405020304" pitchFamily="18" charset="0"/>
                <a:cs typeface="Times New Roman" panose="02020603050405020304" pitchFamily="18" charset="0"/>
              </a:rPr>
              <a:t>factus</a:t>
            </a:r>
            <a:r>
              <a:rPr lang="it-IT" dirty="0">
                <a:latin typeface="Times New Roman" panose="02020603050405020304" pitchFamily="18" charset="0"/>
                <a:cs typeface="Times New Roman" panose="02020603050405020304" pitchFamily="18" charset="0"/>
              </a:rPr>
              <a:t> est, ululare </a:t>
            </a:r>
            <a:r>
              <a:rPr lang="it-IT" dirty="0" err="1">
                <a:latin typeface="Times New Roman" panose="02020603050405020304" pitchFamily="18" charset="0"/>
                <a:cs typeface="Times New Roman" panose="02020603050405020304" pitchFamily="18" charset="0"/>
              </a:rPr>
              <a:t>coepit</a:t>
            </a:r>
            <a:r>
              <a:rPr lang="it-IT" dirty="0">
                <a:latin typeface="Times New Roman" panose="02020603050405020304" pitchFamily="18" charset="0"/>
                <a:cs typeface="Times New Roman" panose="02020603050405020304" pitchFamily="18" charset="0"/>
              </a:rPr>
              <a:t> et in </a:t>
            </a:r>
            <a:r>
              <a:rPr lang="it-IT" dirty="0" err="1">
                <a:latin typeface="Times New Roman" panose="02020603050405020304" pitchFamily="18" charset="0"/>
                <a:cs typeface="Times New Roman" panose="02020603050405020304" pitchFamily="18" charset="0"/>
              </a:rPr>
              <a:t>silvas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fugit</a:t>
            </a:r>
            <a:r>
              <a:rPr lang="it-IT" dirty="0">
                <a:latin typeface="Times New Roman" panose="02020603050405020304" pitchFamily="18" charset="0"/>
                <a:cs typeface="Times New Roman" panose="02020603050405020304" pitchFamily="18" charset="0"/>
              </a:rPr>
              <a:t>. Ego </a:t>
            </a:r>
            <a:r>
              <a:rPr lang="it-IT" dirty="0" err="1">
                <a:latin typeface="Times New Roman" panose="02020603050405020304" pitchFamily="18" charset="0"/>
                <a:cs typeface="Times New Roman" panose="02020603050405020304" pitchFamily="18" charset="0"/>
              </a:rPr>
              <a:t>primitus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nesciebam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ubi</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essem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deinde</a:t>
            </a:r>
            <a:r>
              <a:rPr lang="it-IT" dirty="0">
                <a:latin typeface="Times New Roman" panose="02020603050405020304" pitchFamily="18" charset="0"/>
                <a:cs typeface="Times New Roman" panose="02020603050405020304" pitchFamily="18" charset="0"/>
              </a:rPr>
              <a:t> accessi, ut </a:t>
            </a:r>
            <a:r>
              <a:rPr lang="it-IT" dirty="0" err="1">
                <a:latin typeface="Times New Roman" panose="02020603050405020304" pitchFamily="18" charset="0"/>
                <a:cs typeface="Times New Roman" panose="02020603050405020304" pitchFamily="18" charset="0"/>
              </a:rPr>
              <a:t>vestimenta</a:t>
            </a:r>
            <a:r>
              <a:rPr lang="it-IT" dirty="0">
                <a:latin typeface="Times New Roman" panose="02020603050405020304" pitchFamily="18" charset="0"/>
                <a:cs typeface="Times New Roman" panose="02020603050405020304" pitchFamily="18" charset="0"/>
              </a:rPr>
              <a:t> eius </a:t>
            </a:r>
            <a:r>
              <a:rPr lang="it-IT" dirty="0" err="1">
                <a:latin typeface="Times New Roman" panose="02020603050405020304" pitchFamily="18" charset="0"/>
                <a:cs typeface="Times New Roman" panose="02020603050405020304" pitchFamily="18" charset="0"/>
              </a:rPr>
              <a:t>tollerem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illa</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autem</a:t>
            </a:r>
            <a:r>
              <a:rPr lang="it-IT" dirty="0">
                <a:latin typeface="Times New Roman" panose="02020603050405020304" pitchFamily="18" charset="0"/>
                <a:cs typeface="Times New Roman" panose="02020603050405020304" pitchFamily="18" charset="0"/>
              </a:rPr>
              <a:t> lapidea </a:t>
            </a:r>
            <a:r>
              <a:rPr lang="it-IT" dirty="0" err="1">
                <a:latin typeface="Times New Roman" panose="02020603050405020304" pitchFamily="18" charset="0"/>
                <a:cs typeface="Times New Roman" panose="02020603050405020304" pitchFamily="18" charset="0"/>
              </a:rPr>
              <a:t>facta</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sunt</a:t>
            </a:r>
            <a:r>
              <a:rPr lang="it-IT" dirty="0">
                <a:latin typeface="Times New Roman" panose="02020603050405020304" pitchFamily="18" charset="0"/>
                <a:cs typeface="Times New Roman" panose="02020603050405020304" pitchFamily="18" charset="0"/>
              </a:rPr>
              <a:t>. Qui mori timore </a:t>
            </a:r>
            <a:r>
              <a:rPr lang="it-IT" dirty="0" err="1">
                <a:latin typeface="Times New Roman" panose="02020603050405020304" pitchFamily="18" charset="0"/>
                <a:cs typeface="Times New Roman" panose="02020603050405020304" pitchFamily="18" charset="0"/>
              </a:rPr>
              <a:t>nisi</a:t>
            </a:r>
            <a:r>
              <a:rPr lang="it-IT" dirty="0">
                <a:latin typeface="Times New Roman" panose="02020603050405020304" pitchFamily="18" charset="0"/>
                <a:cs typeface="Times New Roman" panose="02020603050405020304" pitchFamily="18" charset="0"/>
              </a:rPr>
              <a:t> ego? </a:t>
            </a:r>
            <a:r>
              <a:rPr lang="it-IT" dirty="0" err="1">
                <a:latin typeface="Times New Roman" panose="02020603050405020304" pitchFamily="18" charset="0"/>
                <a:cs typeface="Times New Roman" panose="02020603050405020304" pitchFamily="18" charset="0"/>
              </a:rPr>
              <a:t>gladium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tamen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strinxi</a:t>
            </a:r>
            <a:r>
              <a:rPr lang="it-IT" dirty="0">
                <a:latin typeface="Times New Roman" panose="02020603050405020304" pitchFamily="18" charset="0"/>
                <a:cs typeface="Times New Roman" panose="02020603050405020304" pitchFamily="18" charset="0"/>
              </a:rPr>
              <a:t> et †</a:t>
            </a:r>
            <a:r>
              <a:rPr lang="it-IT" dirty="0" err="1">
                <a:latin typeface="Times New Roman" panose="02020603050405020304" pitchFamily="18" charset="0"/>
                <a:cs typeface="Times New Roman" panose="02020603050405020304" pitchFamily="18" charset="0"/>
              </a:rPr>
              <a:t>matauitatau</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umbras</a:t>
            </a:r>
            <a:r>
              <a:rPr lang="it-IT" dirty="0">
                <a:latin typeface="Times New Roman" panose="02020603050405020304" pitchFamily="18" charset="0"/>
                <a:cs typeface="Times New Roman" panose="02020603050405020304" pitchFamily="18" charset="0"/>
              </a:rPr>
              <a:t> cecidi, </a:t>
            </a:r>
            <a:r>
              <a:rPr lang="it-IT" dirty="0" err="1">
                <a:latin typeface="Times New Roman" panose="02020603050405020304" pitchFamily="18" charset="0"/>
                <a:cs typeface="Times New Roman" panose="02020603050405020304" pitchFamily="18" charset="0"/>
              </a:rPr>
              <a:t>donec</a:t>
            </a:r>
            <a:r>
              <a:rPr lang="it-IT" dirty="0">
                <a:latin typeface="Times New Roman" panose="02020603050405020304" pitchFamily="18" charset="0"/>
                <a:cs typeface="Times New Roman" panose="02020603050405020304" pitchFamily="18" charset="0"/>
              </a:rPr>
              <a:t> ad </a:t>
            </a:r>
            <a:r>
              <a:rPr lang="it-IT" dirty="0" err="1">
                <a:latin typeface="Times New Roman" panose="02020603050405020304" pitchFamily="18" charset="0"/>
                <a:cs typeface="Times New Roman" panose="02020603050405020304" pitchFamily="18" charset="0"/>
              </a:rPr>
              <a:t>villam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amicae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meae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pervenirem</a:t>
            </a:r>
            <a:r>
              <a:rPr lang="it-IT" dirty="0">
                <a:latin typeface="Times New Roman" panose="02020603050405020304" pitchFamily="18" charset="0"/>
                <a:cs typeface="Times New Roman" panose="02020603050405020304" pitchFamily="18" charset="0"/>
              </a:rPr>
              <a:t>. In </a:t>
            </a:r>
            <a:r>
              <a:rPr lang="it-IT" dirty="0" err="1">
                <a:latin typeface="Times New Roman" panose="02020603050405020304" pitchFamily="18" charset="0"/>
                <a:cs typeface="Times New Roman" panose="02020603050405020304" pitchFamily="18" charset="0"/>
              </a:rPr>
              <a:t>laruam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intravi</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paene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animam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ebullivi</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sudor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mihi</a:t>
            </a:r>
            <a:r>
              <a:rPr lang="it-IT" dirty="0">
                <a:latin typeface="Times New Roman" panose="02020603050405020304" pitchFamily="18" charset="0"/>
                <a:cs typeface="Times New Roman" panose="02020603050405020304" pitchFamily="18" charset="0"/>
              </a:rPr>
              <a:t> per </a:t>
            </a:r>
            <a:r>
              <a:rPr lang="it-IT" dirty="0" err="1">
                <a:latin typeface="Times New Roman" panose="02020603050405020304" pitchFamily="18" charset="0"/>
                <a:cs typeface="Times New Roman" panose="02020603050405020304" pitchFamily="18" charset="0"/>
              </a:rPr>
              <a:t>bifurcum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volabat</a:t>
            </a:r>
            <a:r>
              <a:rPr lang="it-IT" dirty="0">
                <a:latin typeface="Times New Roman" panose="02020603050405020304" pitchFamily="18" charset="0"/>
                <a:cs typeface="Times New Roman" panose="02020603050405020304" pitchFamily="18" charset="0"/>
              </a:rPr>
              <a:t>, oculi </a:t>
            </a:r>
            <a:r>
              <a:rPr lang="it-IT" dirty="0" err="1">
                <a:latin typeface="Times New Roman" panose="02020603050405020304" pitchFamily="18" charset="0"/>
                <a:cs typeface="Times New Roman" panose="02020603050405020304" pitchFamily="18" charset="0"/>
              </a:rPr>
              <a:t>mortui</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vix</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umquam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refectus</a:t>
            </a:r>
            <a:r>
              <a:rPr lang="it-IT" dirty="0">
                <a:latin typeface="Times New Roman" panose="02020603050405020304" pitchFamily="18" charset="0"/>
                <a:cs typeface="Times New Roman" panose="02020603050405020304" pitchFamily="18" charset="0"/>
              </a:rPr>
              <a:t> sum. Melissa mea </a:t>
            </a:r>
            <a:r>
              <a:rPr lang="it-IT" dirty="0" err="1">
                <a:latin typeface="Times New Roman" panose="02020603050405020304" pitchFamily="18" charset="0"/>
                <a:cs typeface="Times New Roman" panose="02020603050405020304" pitchFamily="18" charset="0"/>
              </a:rPr>
              <a:t>mirari</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coepit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quod</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sero</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ambularem</a:t>
            </a:r>
            <a:r>
              <a:rPr lang="it-IT" dirty="0">
                <a:latin typeface="Times New Roman" panose="02020603050405020304" pitchFamily="18" charset="0"/>
                <a:cs typeface="Times New Roman" panose="02020603050405020304" pitchFamily="18" charset="0"/>
              </a:rPr>
              <a:t>, et “si ante” </a:t>
            </a:r>
            <a:r>
              <a:rPr lang="it-IT" dirty="0" err="1">
                <a:latin typeface="Times New Roman" panose="02020603050405020304" pitchFamily="18" charset="0"/>
                <a:cs typeface="Times New Roman" panose="02020603050405020304" pitchFamily="18" charset="0"/>
              </a:rPr>
              <a:t>inquit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venisses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saltem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nobis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adiutasses</a:t>
            </a:r>
            <a:r>
              <a:rPr lang="it-IT" dirty="0">
                <a:latin typeface="Times New Roman" panose="02020603050405020304" pitchFamily="18" charset="0"/>
                <a:cs typeface="Times New Roman" panose="02020603050405020304" pitchFamily="18" charset="0"/>
              </a:rPr>
              <a:t>; lupus </a:t>
            </a:r>
            <a:r>
              <a:rPr lang="it-IT" dirty="0" err="1">
                <a:latin typeface="Times New Roman" panose="02020603050405020304" pitchFamily="18" charset="0"/>
                <a:cs typeface="Times New Roman" panose="02020603050405020304" pitchFamily="18" charset="0"/>
              </a:rPr>
              <a:t>enim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villam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intravit</a:t>
            </a:r>
            <a:r>
              <a:rPr lang="it-IT" dirty="0">
                <a:latin typeface="Times New Roman" panose="02020603050405020304" pitchFamily="18" charset="0"/>
                <a:cs typeface="Times New Roman" panose="02020603050405020304" pitchFamily="18" charset="0"/>
              </a:rPr>
              <a:t> et omnia pecora </a:t>
            </a:r>
            <a:r>
              <a:rPr lang="it-IT" dirty="0" err="1">
                <a:latin typeface="Times New Roman" panose="02020603050405020304" pitchFamily="18" charset="0"/>
                <a:cs typeface="Times New Roman" panose="02020603050405020304" pitchFamily="18" charset="0"/>
              </a:rPr>
              <a:t>tamquam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lanius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sanguinem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illis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misit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nec</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tamen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derisit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etiam</a:t>
            </a:r>
            <a:r>
              <a:rPr lang="it-IT" dirty="0">
                <a:latin typeface="Times New Roman" panose="02020603050405020304" pitchFamily="18" charset="0"/>
                <a:cs typeface="Times New Roman" panose="02020603050405020304" pitchFamily="18" charset="0"/>
              </a:rPr>
              <a:t> si </a:t>
            </a:r>
            <a:r>
              <a:rPr lang="it-IT" dirty="0" err="1">
                <a:latin typeface="Times New Roman" panose="02020603050405020304" pitchFamily="18" charset="0"/>
                <a:cs typeface="Times New Roman" panose="02020603050405020304" pitchFamily="18" charset="0"/>
              </a:rPr>
              <a:t>fugit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servus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enim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noster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lancea</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collum</a:t>
            </a:r>
            <a:r>
              <a:rPr lang="it-IT" dirty="0">
                <a:latin typeface="Times New Roman" panose="02020603050405020304" pitchFamily="18" charset="0"/>
                <a:cs typeface="Times New Roman" panose="02020603050405020304" pitchFamily="18" charset="0"/>
              </a:rPr>
              <a:t> eius </a:t>
            </a:r>
            <a:r>
              <a:rPr lang="it-IT" dirty="0" err="1">
                <a:latin typeface="Times New Roman" panose="02020603050405020304" pitchFamily="18" charset="0"/>
                <a:cs typeface="Times New Roman" panose="02020603050405020304" pitchFamily="18" charset="0"/>
              </a:rPr>
              <a:t>traiecit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Haec</a:t>
            </a:r>
            <a:r>
              <a:rPr lang="it-IT" dirty="0">
                <a:latin typeface="Times New Roman" panose="02020603050405020304" pitchFamily="18" charset="0"/>
                <a:cs typeface="Times New Roman" panose="02020603050405020304" pitchFamily="18" charset="0"/>
              </a:rPr>
              <a:t> ut </a:t>
            </a:r>
            <a:r>
              <a:rPr lang="it-IT" dirty="0" err="1">
                <a:latin typeface="Times New Roman" panose="02020603050405020304" pitchFamily="18" charset="0"/>
                <a:cs typeface="Times New Roman" panose="02020603050405020304" pitchFamily="18" charset="0"/>
              </a:rPr>
              <a:t>audivi</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operire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oculos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amplius</a:t>
            </a:r>
            <a:r>
              <a:rPr lang="it-IT" dirty="0">
                <a:latin typeface="Times New Roman" panose="02020603050405020304" pitchFamily="18" charset="0"/>
                <a:cs typeface="Times New Roman" panose="02020603050405020304" pitchFamily="18" charset="0"/>
              </a:rPr>
              <a:t> non </a:t>
            </a:r>
            <a:r>
              <a:rPr lang="it-IT" dirty="0" err="1">
                <a:latin typeface="Times New Roman" panose="02020603050405020304" pitchFamily="18" charset="0"/>
                <a:cs typeface="Times New Roman" panose="02020603050405020304" pitchFamily="18" charset="0"/>
              </a:rPr>
              <a:t>potui</a:t>
            </a:r>
            <a:r>
              <a:rPr lang="it-IT" dirty="0">
                <a:latin typeface="Times New Roman" panose="02020603050405020304" pitchFamily="18" charset="0"/>
                <a:cs typeface="Times New Roman" panose="02020603050405020304" pitchFamily="18" charset="0"/>
              </a:rPr>
              <a:t>, sed luce </a:t>
            </a:r>
            <a:r>
              <a:rPr lang="it-IT" dirty="0" err="1">
                <a:latin typeface="Times New Roman" panose="02020603050405020304" pitchFamily="18" charset="0"/>
                <a:cs typeface="Times New Roman" panose="02020603050405020304" pitchFamily="18" charset="0"/>
              </a:rPr>
              <a:t>clara</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hac</a:t>
            </a:r>
            <a:r>
              <a:rPr lang="it-IT" dirty="0">
                <a:latin typeface="Times New Roman" panose="02020603050405020304" pitchFamily="18" charset="0"/>
                <a:cs typeface="Times New Roman" panose="02020603050405020304" pitchFamily="18" charset="0"/>
              </a:rPr>
              <a:t> nostri† </a:t>
            </a:r>
            <a:r>
              <a:rPr lang="it-IT" dirty="0" err="1">
                <a:latin typeface="Times New Roman" panose="02020603050405020304" pitchFamily="18" charset="0"/>
                <a:cs typeface="Times New Roman" panose="02020603050405020304" pitchFamily="18" charset="0"/>
              </a:rPr>
              <a:t>domum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fugi</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tamquam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copo</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compilatus</a:t>
            </a:r>
            <a:r>
              <a:rPr lang="it-IT" dirty="0">
                <a:latin typeface="Times New Roman" panose="02020603050405020304" pitchFamily="18" charset="0"/>
                <a:cs typeface="Times New Roman" panose="02020603050405020304" pitchFamily="18" charset="0"/>
              </a:rPr>
              <a:t>, et </a:t>
            </a:r>
            <a:r>
              <a:rPr lang="it-IT" dirty="0" err="1">
                <a:latin typeface="Times New Roman" panose="02020603050405020304" pitchFamily="18" charset="0"/>
                <a:cs typeface="Times New Roman" panose="02020603050405020304" pitchFamily="18" charset="0"/>
              </a:rPr>
              <a:t>postquam</a:t>
            </a:r>
            <a:r>
              <a:rPr lang="it-IT" dirty="0">
                <a:latin typeface="Times New Roman" panose="02020603050405020304" pitchFamily="18" charset="0"/>
                <a:cs typeface="Times New Roman" panose="02020603050405020304" pitchFamily="18" charset="0"/>
              </a:rPr>
              <a:t> veni in </a:t>
            </a:r>
            <a:r>
              <a:rPr lang="it-IT" dirty="0" err="1">
                <a:latin typeface="Times New Roman" panose="02020603050405020304" pitchFamily="18" charset="0"/>
                <a:cs typeface="Times New Roman" panose="02020603050405020304" pitchFamily="18" charset="0"/>
              </a:rPr>
              <a:t>illum</a:t>
            </a:r>
            <a:r>
              <a:rPr lang="it-IT" dirty="0">
                <a:latin typeface="Times New Roman" panose="02020603050405020304" pitchFamily="18" charset="0"/>
                <a:cs typeface="Times New Roman" panose="02020603050405020304" pitchFamily="18" charset="0"/>
              </a:rPr>
              <a:t> locum in quo lapidea </a:t>
            </a:r>
            <a:r>
              <a:rPr lang="it-IT" dirty="0" err="1">
                <a:latin typeface="Times New Roman" panose="02020603050405020304" pitchFamily="18" charset="0"/>
                <a:cs typeface="Times New Roman" panose="02020603050405020304" pitchFamily="18" charset="0"/>
              </a:rPr>
              <a:t>vestimenta</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erant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facta</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nihil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inveni</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nisi</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sanguinem</a:t>
            </a:r>
            <a:r>
              <a:rPr lang="it-IT" dirty="0">
                <a:latin typeface="Times New Roman" panose="02020603050405020304" pitchFamily="18" charset="0"/>
                <a:cs typeface="Times New Roman" panose="02020603050405020304" pitchFamily="18" charset="0"/>
              </a:rPr>
              <a:t>. Ut vero </a:t>
            </a:r>
            <a:r>
              <a:rPr lang="it-IT" dirty="0" err="1">
                <a:latin typeface="Times New Roman" panose="02020603050405020304" pitchFamily="18" charset="0"/>
                <a:cs typeface="Times New Roman" panose="02020603050405020304" pitchFamily="18" charset="0"/>
              </a:rPr>
              <a:t>domum</a:t>
            </a:r>
            <a:r>
              <a:rPr lang="it-IT" dirty="0">
                <a:latin typeface="Times New Roman" panose="02020603050405020304" pitchFamily="18" charset="0"/>
                <a:cs typeface="Times New Roman" panose="02020603050405020304" pitchFamily="18" charset="0"/>
              </a:rPr>
              <a:t> veni, </a:t>
            </a:r>
            <a:r>
              <a:rPr lang="it-IT" dirty="0" err="1">
                <a:latin typeface="Times New Roman" panose="02020603050405020304" pitchFamily="18" charset="0"/>
                <a:cs typeface="Times New Roman" panose="02020603050405020304" pitchFamily="18" charset="0"/>
              </a:rPr>
              <a:t>iacebat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miles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meus</a:t>
            </a:r>
            <a:r>
              <a:rPr lang="it-IT" dirty="0">
                <a:latin typeface="Times New Roman" panose="02020603050405020304" pitchFamily="18" charset="0"/>
                <a:cs typeface="Times New Roman" panose="02020603050405020304" pitchFamily="18" charset="0"/>
              </a:rPr>
              <a:t> in </a:t>
            </a:r>
            <a:r>
              <a:rPr lang="it-IT" dirty="0" err="1">
                <a:latin typeface="Times New Roman" panose="02020603050405020304" pitchFamily="18" charset="0"/>
                <a:cs typeface="Times New Roman" panose="02020603050405020304" pitchFamily="18" charset="0"/>
              </a:rPr>
              <a:t>lecto</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tamquam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bovis</a:t>
            </a:r>
            <a:r>
              <a:rPr lang="it-IT" dirty="0">
                <a:latin typeface="Times New Roman" panose="02020603050405020304" pitchFamily="18" charset="0"/>
                <a:cs typeface="Times New Roman" panose="02020603050405020304" pitchFamily="18" charset="0"/>
              </a:rPr>
              <a:t>, et </a:t>
            </a:r>
            <a:r>
              <a:rPr lang="it-IT" dirty="0" err="1">
                <a:latin typeface="Times New Roman" panose="02020603050405020304" pitchFamily="18" charset="0"/>
                <a:cs typeface="Times New Roman" panose="02020603050405020304" pitchFamily="18" charset="0"/>
              </a:rPr>
              <a:t>collum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illius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medicus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curabat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intellexi</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illum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versipellem</a:t>
            </a:r>
            <a:r>
              <a:rPr lang="it-IT" dirty="0">
                <a:latin typeface="Times New Roman" panose="02020603050405020304" pitchFamily="18" charset="0"/>
                <a:cs typeface="Times New Roman" panose="02020603050405020304" pitchFamily="18" charset="0"/>
              </a:rPr>
              <a:t> esse, </a:t>
            </a:r>
            <a:r>
              <a:rPr lang="it-IT" dirty="0" err="1">
                <a:latin typeface="Times New Roman" panose="02020603050405020304" pitchFamily="18" charset="0"/>
                <a:cs typeface="Times New Roman" panose="02020603050405020304" pitchFamily="18" charset="0"/>
              </a:rPr>
              <a:t>nec</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postea</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cum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illo</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panem</a:t>
            </a:r>
            <a:r>
              <a:rPr lang="it-IT" dirty="0">
                <a:latin typeface="Times New Roman" panose="02020603050405020304" pitchFamily="18" charset="0"/>
                <a:cs typeface="Times New Roman" panose="02020603050405020304" pitchFamily="18" charset="0"/>
              </a:rPr>
              <a:t> gustare </a:t>
            </a:r>
            <a:r>
              <a:rPr lang="it-IT" dirty="0" err="1">
                <a:latin typeface="Times New Roman" panose="02020603050405020304" pitchFamily="18" charset="0"/>
                <a:cs typeface="Times New Roman" panose="02020603050405020304" pitchFamily="18" charset="0"/>
              </a:rPr>
              <a:t>potui</a:t>
            </a:r>
            <a:r>
              <a:rPr lang="it-IT" dirty="0">
                <a:latin typeface="Times New Roman" panose="02020603050405020304" pitchFamily="18" charset="0"/>
                <a:cs typeface="Times New Roman" panose="02020603050405020304" pitchFamily="18" charset="0"/>
              </a:rPr>
              <a:t>, non si me </a:t>
            </a:r>
            <a:r>
              <a:rPr lang="it-IT" dirty="0" err="1">
                <a:latin typeface="Times New Roman" panose="02020603050405020304" pitchFamily="18" charset="0"/>
                <a:cs typeface="Times New Roman" panose="02020603050405020304" pitchFamily="18" charset="0"/>
              </a:rPr>
              <a:t>occidisses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viderint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alii</a:t>
            </a:r>
            <a:r>
              <a:rPr lang="it-IT" dirty="0">
                <a:latin typeface="Times New Roman" panose="02020603050405020304" pitchFamily="18" charset="0"/>
                <a:cs typeface="Times New Roman" panose="02020603050405020304" pitchFamily="18" charset="0"/>
              </a:rPr>
              <a:t> quid de hoc </a:t>
            </a:r>
            <a:r>
              <a:rPr lang="it-IT" dirty="0" err="1">
                <a:latin typeface="Times New Roman" panose="02020603050405020304" pitchFamily="18" charset="0"/>
                <a:cs typeface="Times New Roman" panose="02020603050405020304" pitchFamily="18" charset="0"/>
              </a:rPr>
              <a:t>exopinissent</a:t>
            </a:r>
            <a:r>
              <a:rPr lang="it-IT" dirty="0">
                <a:latin typeface="Times New Roman" panose="02020603050405020304" pitchFamily="18" charset="0"/>
                <a:cs typeface="Times New Roman" panose="02020603050405020304" pitchFamily="18" charset="0"/>
              </a:rPr>
              <a:t>; ego si </a:t>
            </a:r>
            <a:r>
              <a:rPr lang="it-IT" dirty="0" err="1">
                <a:latin typeface="Times New Roman" panose="02020603050405020304" pitchFamily="18" charset="0"/>
                <a:cs typeface="Times New Roman" panose="02020603050405020304" pitchFamily="18" charset="0"/>
              </a:rPr>
              <a:t>mentior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genios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vestros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iratos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habeam</a:t>
            </a:r>
            <a:r>
              <a:rPr lang="it-IT"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88627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D7D2370-C7C6-8B8D-C881-FF395611B462}"/>
              </a:ext>
            </a:extLst>
          </p:cNvPr>
          <p:cNvSpPr>
            <a:spLocks noGrp="1"/>
          </p:cNvSpPr>
          <p:nvPr>
            <p:ph idx="1"/>
          </p:nvPr>
        </p:nvSpPr>
        <p:spPr>
          <a:xfrm>
            <a:off x="838200" y="193040"/>
            <a:ext cx="10515600" cy="5983923"/>
          </a:xfrm>
        </p:spPr>
        <p:txBody>
          <a:bodyPr>
            <a:normAutofit/>
          </a:bodyPr>
          <a:lstStyle/>
          <a:p>
            <a:pPr marL="0" indent="0" algn="just">
              <a:buNone/>
            </a:pPr>
            <a:r>
              <a:rPr lang="it-IT" dirty="0">
                <a:latin typeface="Times New Roman" panose="02020603050405020304" pitchFamily="18" charset="0"/>
                <a:cs typeface="Times New Roman" panose="02020603050405020304" pitchFamily="18" charset="0"/>
              </a:rPr>
              <a:t>Io colgo l’occasione e convinco un nostro ospite a venire con me fino al quinto miglio; era un diavolo di soldato, un tipo davvero tosto. Muoviamo le chiappe al canto del gallo; la luna faceva una luce che sembrava mezzogiorno. Veniamo a trovarci in mezzo a delle lapidi; il mio uomo si mette a farla tra le pietre tombali, mentre io mi siedo e conto i cippi canticchiando. Poi mi volto a guardare il mio compagno di strada: quello si spoglia e poggia tutti i suoi vestiti accanto alla strada. Avevo il cuore in gola, e me ne stavo piantato lì come fossi morto. Quello piscia intorno ai suoi vestiti, e subito si trasforma in lupo. Non scherzo! Nessuna ricchezza al mondo mi convincerebbe a mentire. Ma come dicevo: diventato lupo, prese a ululare e scappò nel bosco. Lì per lì nemmeno mi ricordavo più dove ero; poi mi avvicino per prendere i suoi vestiti – ma erano diventati di pietra. </a:t>
            </a:r>
          </a:p>
        </p:txBody>
      </p:sp>
    </p:spTree>
    <p:extLst>
      <p:ext uri="{BB962C8B-B14F-4D97-AF65-F5344CB8AC3E}">
        <p14:creationId xmlns:p14="http://schemas.microsoft.com/office/powerpoint/2010/main" val="2411069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D7D2370-C7C6-8B8D-C881-FF395611B462}"/>
              </a:ext>
            </a:extLst>
          </p:cNvPr>
          <p:cNvSpPr>
            <a:spLocks noGrp="1"/>
          </p:cNvSpPr>
          <p:nvPr>
            <p:ph idx="1"/>
          </p:nvPr>
        </p:nvSpPr>
        <p:spPr>
          <a:xfrm>
            <a:off x="838200" y="193040"/>
            <a:ext cx="10515600" cy="5983923"/>
          </a:xfrm>
        </p:spPr>
        <p:txBody>
          <a:bodyPr>
            <a:normAutofit lnSpcReduction="10000"/>
          </a:bodyPr>
          <a:lstStyle/>
          <a:p>
            <a:pPr marL="0" indent="0" algn="just">
              <a:buNone/>
            </a:pPr>
            <a:r>
              <a:rPr lang="it-IT" dirty="0">
                <a:latin typeface="Times New Roman" panose="02020603050405020304" pitchFamily="18" charset="0"/>
                <a:cs typeface="Times New Roman" panose="02020603050405020304" pitchFamily="18" charset="0"/>
              </a:rPr>
              <a:t>Nessuno è mai morto di paura più di me. Però sguainai la spada, e presi a fendenti le ombre finché non arrivai alla casa di campagna della mia amica. Entrai che sembravo un fantasma, quasi ruttai fuori l’ultimo respiro, il sudore mi grondava giù tra le cosce, avevo gli occhi vitrei, quasi non ce la facevo a riprendermi. La mia Melissa si stupì che io fossi ancora in giro così tardi: “Se fossi arrivato prima”, mi disse, “almeno ci avresti aiutato: un lupo è entrato nella fattoria e ha fatto a pezzi tutti gli animali, come un macellaio. E’ fuggito, ma non gli è andata bene: un nostro servo gli ha trapassato il collo con la lancia”. Dopo questo racconto non riuscii a chiudere occhio. Appena fece giorno scappai verso casa come un oste rapinato; quando arrivai lì dove quei vestiti erano diventati di pietra non ci trovai altro che del sangue. Arrivato a casa, ci trovo il buon soldato sdraiato sul letto come un bue, con un dottore che gli medicava il collo. Mi resi conto che era un lupo mannaro: in seguito non potei più sedermi a tavola con lui, no, neanche morto. Gli altri pensino ciò che vogliono di questa storia; ma se vi racconto fandonie, che io sia maledetto!”</a:t>
            </a:r>
          </a:p>
        </p:txBody>
      </p:sp>
    </p:spTree>
    <p:extLst>
      <p:ext uri="{BB962C8B-B14F-4D97-AF65-F5344CB8AC3E}">
        <p14:creationId xmlns:p14="http://schemas.microsoft.com/office/powerpoint/2010/main" val="3226864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E31713-1FB4-6BA8-F376-E53C7545CC49}"/>
              </a:ext>
            </a:extLst>
          </p:cNvPr>
          <p:cNvSpPr>
            <a:spLocks noGrp="1"/>
          </p:cNvSpPr>
          <p:nvPr>
            <p:ph type="title"/>
          </p:nvPr>
        </p:nvSpPr>
        <p:spPr/>
        <p:txBody>
          <a:bodyPr/>
          <a:lstStyle/>
          <a:p>
            <a:r>
              <a:rPr lang="it-IT" dirty="0">
                <a:latin typeface="Times New Roman" panose="02020603050405020304" pitchFamily="18" charset="0"/>
                <a:cs typeface="Times New Roman" panose="02020603050405020304" pitchFamily="18" charset="0"/>
              </a:rPr>
              <a:t>Ovidio, </a:t>
            </a:r>
            <a:r>
              <a:rPr lang="it-IT" i="1" dirty="0">
                <a:latin typeface="Times New Roman" panose="02020603050405020304" pitchFamily="18" charset="0"/>
                <a:cs typeface="Times New Roman" panose="02020603050405020304" pitchFamily="18" charset="0"/>
              </a:rPr>
              <a:t>Metamorfosi</a:t>
            </a:r>
            <a:r>
              <a:rPr lang="it-IT" dirty="0">
                <a:latin typeface="Times New Roman" panose="02020603050405020304" pitchFamily="18" charset="0"/>
                <a:cs typeface="Times New Roman" panose="02020603050405020304" pitchFamily="18" charset="0"/>
              </a:rPr>
              <a:t>, 211- 243</a:t>
            </a:r>
          </a:p>
        </p:txBody>
      </p:sp>
      <p:sp>
        <p:nvSpPr>
          <p:cNvPr id="3" name="Segnaposto contenuto 2">
            <a:extLst>
              <a:ext uri="{FF2B5EF4-FFF2-40B4-BE49-F238E27FC236}">
                <a16:creationId xmlns:a16="http://schemas.microsoft.com/office/drawing/2014/main" id="{E525C555-3A5C-13A2-916C-11277E7F6709}"/>
              </a:ext>
            </a:extLst>
          </p:cNvPr>
          <p:cNvSpPr>
            <a:spLocks noGrp="1"/>
          </p:cNvSpPr>
          <p:nvPr>
            <p:ph idx="1"/>
          </p:nvPr>
        </p:nvSpPr>
        <p:spPr/>
        <p:txBody>
          <a:bodyPr>
            <a:normAutofit lnSpcReduction="10000"/>
          </a:bodyPr>
          <a:lstStyle/>
          <a:p>
            <a:pPr marL="0" indent="0">
              <a:buNone/>
            </a:pPr>
            <a:r>
              <a:rPr lang="it-IT" dirty="0" err="1">
                <a:latin typeface="Times New Roman" panose="02020603050405020304" pitchFamily="18" charset="0"/>
                <a:cs typeface="Times New Roman" panose="02020603050405020304" pitchFamily="18" charset="0"/>
              </a:rPr>
              <a:t>Contigerat</a:t>
            </a:r>
            <a:r>
              <a:rPr lang="it-IT" dirty="0">
                <a:latin typeface="Times New Roman" panose="02020603050405020304" pitchFamily="18" charset="0"/>
                <a:cs typeface="Times New Roman" panose="02020603050405020304" pitchFamily="18" charset="0"/>
              </a:rPr>
              <a:t> nostras infamia temporis </a:t>
            </a:r>
            <a:r>
              <a:rPr lang="it-IT" dirty="0" err="1">
                <a:latin typeface="Times New Roman" panose="02020603050405020304" pitchFamily="18" charset="0"/>
                <a:cs typeface="Times New Roman" panose="02020603050405020304" pitchFamily="18" charset="0"/>
              </a:rPr>
              <a:t>aures</a:t>
            </a:r>
            <a:r>
              <a:rPr lang="it-IT" dirty="0">
                <a:latin typeface="Times New Roman" panose="02020603050405020304" pitchFamily="18" charset="0"/>
                <a:cs typeface="Times New Roman" panose="02020603050405020304" pitchFamily="18" charset="0"/>
              </a:rPr>
              <a:t>;</a:t>
            </a:r>
          </a:p>
          <a:p>
            <a:pPr marL="0" indent="0">
              <a:buNone/>
            </a:pPr>
            <a:r>
              <a:rPr lang="it-IT" dirty="0" err="1">
                <a:latin typeface="Times New Roman" panose="02020603050405020304" pitchFamily="18" charset="0"/>
                <a:cs typeface="Times New Roman" panose="02020603050405020304" pitchFamily="18" charset="0"/>
              </a:rPr>
              <a:t>quam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cupiens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falsam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summo</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delabor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Olympo</a:t>
            </a:r>
            <a:endParaRPr lang="it-IT" dirty="0">
              <a:latin typeface="Times New Roman" panose="02020603050405020304" pitchFamily="18" charset="0"/>
              <a:cs typeface="Times New Roman" panose="02020603050405020304" pitchFamily="18" charset="0"/>
            </a:endParaRPr>
          </a:p>
          <a:p>
            <a:pPr marL="0" indent="0">
              <a:buNone/>
            </a:pPr>
            <a:r>
              <a:rPr lang="it-IT" dirty="0">
                <a:latin typeface="Times New Roman" panose="02020603050405020304" pitchFamily="18" charset="0"/>
                <a:cs typeface="Times New Roman" panose="02020603050405020304" pitchFamily="18" charset="0"/>
              </a:rPr>
              <a:t>et deus </a:t>
            </a:r>
            <a:r>
              <a:rPr lang="it-IT" dirty="0" err="1">
                <a:latin typeface="Times New Roman" panose="02020603050405020304" pitchFamily="18" charset="0"/>
                <a:cs typeface="Times New Roman" panose="02020603050405020304" pitchFamily="18" charset="0"/>
              </a:rPr>
              <a:t>humana</a:t>
            </a:r>
            <a:r>
              <a:rPr lang="it-IT" dirty="0">
                <a:latin typeface="Times New Roman" panose="02020603050405020304" pitchFamily="18" charset="0"/>
                <a:cs typeface="Times New Roman" panose="02020603050405020304" pitchFamily="18" charset="0"/>
              </a:rPr>
              <a:t> lustro sub </a:t>
            </a:r>
            <a:r>
              <a:rPr lang="it-IT" dirty="0" err="1">
                <a:latin typeface="Times New Roman" panose="02020603050405020304" pitchFamily="18" charset="0"/>
                <a:cs typeface="Times New Roman" panose="02020603050405020304" pitchFamily="18" charset="0"/>
              </a:rPr>
              <a:t>imagine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terras</a:t>
            </a:r>
            <a:r>
              <a:rPr lang="it-IT" dirty="0">
                <a:latin typeface="Times New Roman" panose="02020603050405020304" pitchFamily="18" charset="0"/>
                <a:cs typeface="Times New Roman" panose="02020603050405020304" pitchFamily="18" charset="0"/>
              </a:rPr>
              <a:t>.</a:t>
            </a:r>
          </a:p>
          <a:p>
            <a:pPr marL="0" indent="0">
              <a:buNone/>
            </a:pPr>
            <a:r>
              <a:rPr lang="it-IT" dirty="0">
                <a:latin typeface="Times New Roman" panose="02020603050405020304" pitchFamily="18" charset="0"/>
                <a:cs typeface="Times New Roman" panose="02020603050405020304" pitchFamily="18" charset="0"/>
              </a:rPr>
              <a:t>longa mora est, quantum </a:t>
            </a:r>
            <a:r>
              <a:rPr lang="it-IT" dirty="0" err="1">
                <a:latin typeface="Times New Roman" panose="02020603050405020304" pitchFamily="18" charset="0"/>
                <a:cs typeface="Times New Roman" panose="02020603050405020304" pitchFamily="18" charset="0"/>
              </a:rPr>
              <a:t>noxae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sit</a:t>
            </a:r>
            <a:r>
              <a:rPr lang="it-IT" dirty="0">
                <a:latin typeface="Times New Roman" panose="02020603050405020304" pitchFamily="18" charset="0"/>
                <a:cs typeface="Times New Roman" panose="02020603050405020304" pitchFamily="18" charset="0"/>
              </a:rPr>
              <a:t> ubique </a:t>
            </a:r>
            <a:r>
              <a:rPr lang="it-IT" dirty="0" err="1">
                <a:latin typeface="Times New Roman" panose="02020603050405020304" pitchFamily="18" charset="0"/>
                <a:cs typeface="Times New Roman" panose="02020603050405020304" pitchFamily="18" charset="0"/>
              </a:rPr>
              <a:t>repertum</a:t>
            </a:r>
            <a:r>
              <a:rPr lang="it-IT" dirty="0">
                <a:latin typeface="Times New Roman" panose="02020603050405020304" pitchFamily="18" charset="0"/>
                <a:cs typeface="Times New Roman" panose="02020603050405020304" pitchFamily="18" charset="0"/>
              </a:rPr>
              <a:t>,</a:t>
            </a:r>
          </a:p>
          <a:p>
            <a:pPr marL="0" indent="0">
              <a:buNone/>
            </a:pPr>
            <a:r>
              <a:rPr lang="it-IT" dirty="0">
                <a:latin typeface="Times New Roman" panose="02020603050405020304" pitchFamily="18" charset="0"/>
                <a:cs typeface="Times New Roman" panose="02020603050405020304" pitchFamily="18" charset="0"/>
              </a:rPr>
              <a:t>enumerare: minor </a:t>
            </a:r>
            <a:r>
              <a:rPr lang="it-IT" dirty="0" err="1">
                <a:latin typeface="Times New Roman" panose="02020603050405020304" pitchFamily="18" charset="0"/>
                <a:cs typeface="Times New Roman" panose="02020603050405020304" pitchFamily="18" charset="0"/>
              </a:rPr>
              <a:t>fuit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ipsa</a:t>
            </a:r>
            <a:r>
              <a:rPr lang="it-IT" dirty="0">
                <a:latin typeface="Times New Roman" panose="02020603050405020304" pitchFamily="18" charset="0"/>
                <a:cs typeface="Times New Roman" panose="02020603050405020304" pitchFamily="18" charset="0"/>
              </a:rPr>
              <a:t> infamia vero.               215</a:t>
            </a:r>
          </a:p>
          <a:p>
            <a:pPr marL="0" indent="0">
              <a:buNone/>
            </a:pPr>
            <a:r>
              <a:rPr lang="it-IT" dirty="0" err="1">
                <a:latin typeface="Times New Roman" panose="02020603050405020304" pitchFamily="18" charset="0"/>
                <a:cs typeface="Times New Roman" panose="02020603050405020304" pitchFamily="18" charset="0"/>
              </a:rPr>
              <a:t>Maenala</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transieram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latebris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horrenda</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ferarum</a:t>
            </a:r>
            <a:endParaRPr lang="it-IT" dirty="0">
              <a:latin typeface="Times New Roman" panose="02020603050405020304" pitchFamily="18" charset="0"/>
              <a:cs typeface="Times New Roman" panose="02020603050405020304" pitchFamily="18" charset="0"/>
            </a:endParaRPr>
          </a:p>
          <a:p>
            <a:pPr marL="0" indent="0">
              <a:buNone/>
            </a:pPr>
            <a:r>
              <a:rPr lang="it-IT" dirty="0">
                <a:latin typeface="Times New Roman" panose="02020603050405020304" pitchFamily="18" charset="0"/>
                <a:cs typeface="Times New Roman" panose="02020603050405020304" pitchFamily="18" charset="0"/>
              </a:rPr>
              <a:t>et </a:t>
            </a:r>
            <a:r>
              <a:rPr lang="it-IT" dirty="0" err="1">
                <a:latin typeface="Times New Roman" panose="02020603050405020304" pitchFamily="18" charset="0"/>
                <a:cs typeface="Times New Roman" panose="02020603050405020304" pitchFamily="18" charset="0"/>
              </a:rPr>
              <a:t>cum</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Cyllene</a:t>
            </a:r>
            <a:r>
              <a:rPr lang="it-IT" dirty="0">
                <a:latin typeface="Times New Roman" panose="02020603050405020304" pitchFamily="18" charset="0"/>
                <a:cs typeface="Times New Roman" panose="02020603050405020304" pitchFamily="18" charset="0"/>
              </a:rPr>
              <a:t> gelidi pineta </a:t>
            </a:r>
            <a:r>
              <a:rPr lang="it-IT" dirty="0" err="1">
                <a:latin typeface="Times New Roman" panose="02020603050405020304" pitchFamily="18" charset="0"/>
                <a:cs typeface="Times New Roman" panose="02020603050405020304" pitchFamily="18" charset="0"/>
              </a:rPr>
              <a:t>Lycaei</a:t>
            </a:r>
            <a:r>
              <a:rPr lang="it-IT" dirty="0">
                <a:latin typeface="Times New Roman" panose="02020603050405020304" pitchFamily="18" charset="0"/>
                <a:cs typeface="Times New Roman" panose="02020603050405020304" pitchFamily="18" charset="0"/>
              </a:rPr>
              <a:t>:</a:t>
            </a:r>
          </a:p>
          <a:p>
            <a:pPr marL="0" indent="0">
              <a:buNone/>
            </a:pPr>
            <a:r>
              <a:rPr lang="it-IT" dirty="0" err="1">
                <a:latin typeface="Times New Roman" panose="02020603050405020304" pitchFamily="18" charset="0"/>
                <a:cs typeface="Times New Roman" panose="02020603050405020304" pitchFamily="18" charset="0"/>
              </a:rPr>
              <a:t>Arcadis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hinc</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sedes</a:t>
            </a:r>
            <a:r>
              <a:rPr lang="it-IT" dirty="0">
                <a:latin typeface="Times New Roman" panose="02020603050405020304" pitchFamily="18" charset="0"/>
                <a:cs typeface="Times New Roman" panose="02020603050405020304" pitchFamily="18" charset="0"/>
              </a:rPr>
              <a:t> et </a:t>
            </a:r>
            <a:r>
              <a:rPr lang="it-IT" dirty="0" err="1">
                <a:latin typeface="Times New Roman" panose="02020603050405020304" pitchFamily="18" charset="0"/>
                <a:cs typeface="Times New Roman" panose="02020603050405020304" pitchFamily="18" charset="0"/>
              </a:rPr>
              <a:t>inhospita</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tecta</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tyranni</a:t>
            </a:r>
            <a:endParaRPr lang="it-IT" dirty="0">
              <a:latin typeface="Times New Roman" panose="02020603050405020304" pitchFamily="18" charset="0"/>
              <a:cs typeface="Times New Roman" panose="02020603050405020304" pitchFamily="18" charset="0"/>
            </a:endParaRPr>
          </a:p>
          <a:p>
            <a:pPr marL="0" indent="0">
              <a:buNone/>
            </a:pPr>
            <a:r>
              <a:rPr lang="it-IT" dirty="0" err="1">
                <a:latin typeface="Times New Roman" panose="02020603050405020304" pitchFamily="18" charset="0"/>
                <a:cs typeface="Times New Roman" panose="02020603050405020304" pitchFamily="18" charset="0"/>
              </a:rPr>
              <a:t>ingredior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traherent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cum</a:t>
            </a:r>
            <a:r>
              <a:rPr lang="it-IT" dirty="0">
                <a:latin typeface="Times New Roman" panose="02020603050405020304" pitchFamily="18" charset="0"/>
                <a:cs typeface="Times New Roman" panose="02020603050405020304" pitchFamily="18" charset="0"/>
              </a:rPr>
              <a:t> sera </a:t>
            </a:r>
            <a:r>
              <a:rPr lang="it-IT" dirty="0" err="1">
                <a:latin typeface="Times New Roman" panose="02020603050405020304" pitchFamily="18" charset="0"/>
                <a:cs typeface="Times New Roman" panose="02020603050405020304" pitchFamily="18" charset="0"/>
              </a:rPr>
              <a:t>crepuscula</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noctem</a:t>
            </a:r>
            <a:r>
              <a:rPr lang="it-IT"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7102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CBB5B53-097B-2E06-EBE7-E041A52B8ED1}"/>
              </a:ext>
            </a:extLst>
          </p:cNvPr>
          <p:cNvSpPr txBox="1"/>
          <p:nvPr/>
        </p:nvSpPr>
        <p:spPr>
          <a:xfrm>
            <a:off x="812800" y="660400"/>
            <a:ext cx="10637520" cy="4524315"/>
          </a:xfrm>
          <a:prstGeom prst="rect">
            <a:avLst/>
          </a:prstGeom>
          <a:noFill/>
        </p:spPr>
        <p:txBody>
          <a:bodyPr wrap="square" rtlCol="0">
            <a:spAutoFit/>
          </a:bodyPr>
          <a:lstStyle/>
          <a:p>
            <a:pPr algn="just"/>
            <a:r>
              <a:rPr lang="it-IT" sz="3200" dirty="0">
                <a:latin typeface="Times New Roman" panose="02020603050405020304" pitchFamily="18" charset="0"/>
                <a:cs typeface="Times New Roman" panose="02020603050405020304" pitchFamily="18" charset="0"/>
              </a:rPr>
              <a:t>La cattiva fama di quei tempi era giunta al mio orecchio; nella speranza che non fosse vera, scesi dall’Olimpo e percorsi la terra, rivestito di sembianze umane. Sarebbe perdere tempo tentare di enumerare quante atrocità io abbia da ogni parte scoperto. La stessa cattiva fama si rilevò inferiore alla realtà. Mi trovavo ad aver oltrepassato il Menalo, orrido di covi di belve, il </a:t>
            </a:r>
            <a:r>
              <a:rPr lang="it-IT" sz="3200" dirty="0" err="1">
                <a:latin typeface="Times New Roman" panose="02020603050405020304" pitchFamily="18" charset="0"/>
                <a:cs typeface="Times New Roman" panose="02020603050405020304" pitchFamily="18" charset="0"/>
              </a:rPr>
              <a:t>Cillene</a:t>
            </a:r>
            <a:r>
              <a:rPr lang="it-IT" sz="3200" dirty="0">
                <a:latin typeface="Times New Roman" panose="02020603050405020304" pitchFamily="18" charset="0"/>
                <a:cs typeface="Times New Roman" panose="02020603050405020304" pitchFamily="18" charset="0"/>
              </a:rPr>
              <a:t> e il Liceo con le sue fresche pinete ed entravo nell’inospitale dimora del re d’Arcadia, proprio nel momento in cui il tardo crepuscolo cedeva alla notte. </a:t>
            </a:r>
          </a:p>
        </p:txBody>
      </p:sp>
    </p:spTree>
    <p:extLst>
      <p:ext uri="{BB962C8B-B14F-4D97-AF65-F5344CB8AC3E}">
        <p14:creationId xmlns:p14="http://schemas.microsoft.com/office/powerpoint/2010/main" val="2463643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764E47E-7A08-0B2B-531A-9AF5E24B313E}"/>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95076187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1389</Words>
  <Application>Microsoft Office PowerPoint</Application>
  <PresentationFormat>Widescreen</PresentationFormat>
  <Paragraphs>46</Paragraphs>
  <Slides>16</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16</vt:i4>
      </vt:variant>
    </vt:vector>
  </HeadingPairs>
  <TitlesOfParts>
    <vt:vector size="21" baseType="lpstr">
      <vt:lpstr>Arial</vt:lpstr>
      <vt:lpstr>Calibri</vt:lpstr>
      <vt:lpstr>Calibri Light</vt:lpstr>
      <vt:lpstr>Times New Roman</vt:lpstr>
      <vt:lpstr>Tema di Office</vt:lpstr>
      <vt:lpstr>Presentazione standard di PowerPoint</vt:lpstr>
      <vt:lpstr>Presentazione standard di PowerPoint</vt:lpstr>
      <vt:lpstr>Satyricon, novella di Nicerote</vt:lpstr>
      <vt:lpstr>Presentazione standard di PowerPoint</vt:lpstr>
      <vt:lpstr>Presentazione standard di PowerPoint</vt:lpstr>
      <vt:lpstr>Presentazione standard di PowerPoint</vt:lpstr>
      <vt:lpstr>Ovidio, Metamorfosi, 211- 243</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 non gli bastò: dopo aver tagliato con un pugnale la gola di uno degli ostaggi che gli erano stati inviati dalla gente dei Molossi, fece cuocere nell’acqua bollente alcune delle sue membra ancora palpitanti, altre le pose sul fuoco ad arrostire e poi le fece servire a mensa. Allora io subito arsi col fuoco vendicatore quella casa e la rovesciai sui Penati degni del loro padrone. Atterrito questi fugge verso la campagna silenziosa e lì giunto emette lunghi ululati, non riuscendo più a formulare parola: tutta la rabbia che ha in corpo converge nella bocca e, sempre dominato da una smania di strage, la sfoga sulle greggi: anche ora continua a godere del sangue.</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Tancredi Greco</dc:creator>
  <cp:lastModifiedBy>Tancredi Greco</cp:lastModifiedBy>
  <cp:revision>1</cp:revision>
  <dcterms:created xsi:type="dcterms:W3CDTF">2023-11-18T10:05:41Z</dcterms:created>
  <dcterms:modified xsi:type="dcterms:W3CDTF">2023-11-19T11:33:02Z</dcterms:modified>
</cp:coreProperties>
</file>