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09F47D-53CB-12ED-75D3-E90A4F8E1B4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3456346-F2A2-AC77-1639-1323D2E72D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E8CABDC-6B19-5C44-1982-025A56BEE4C5}"/>
              </a:ext>
            </a:extLst>
          </p:cNvPr>
          <p:cNvSpPr>
            <a:spLocks noGrp="1"/>
          </p:cNvSpPr>
          <p:nvPr>
            <p:ph type="dt" sz="half" idx="10"/>
          </p:nvPr>
        </p:nvSpPr>
        <p:spPr/>
        <p:txBody>
          <a:bodyPr/>
          <a:lstStyle/>
          <a:p>
            <a:fld id="{9B942C7D-0889-4443-8C85-D382D36928EA}" type="datetimeFigureOut">
              <a:rPr lang="it-IT" smtClean="0"/>
              <a:t>14/01/2024</a:t>
            </a:fld>
            <a:endParaRPr lang="it-IT"/>
          </a:p>
        </p:txBody>
      </p:sp>
      <p:sp>
        <p:nvSpPr>
          <p:cNvPr id="5" name="Segnaposto piè di pagina 4">
            <a:extLst>
              <a:ext uri="{FF2B5EF4-FFF2-40B4-BE49-F238E27FC236}">
                <a16:creationId xmlns:a16="http://schemas.microsoft.com/office/drawing/2014/main" id="{07945957-C523-22FF-FFFB-70A32542508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B328B62-A42D-4120-7DF0-50DCB1DCD5F1}"/>
              </a:ext>
            </a:extLst>
          </p:cNvPr>
          <p:cNvSpPr>
            <a:spLocks noGrp="1"/>
          </p:cNvSpPr>
          <p:nvPr>
            <p:ph type="sldNum" sz="quarter" idx="12"/>
          </p:nvPr>
        </p:nvSpPr>
        <p:spPr/>
        <p:txBody>
          <a:bodyPr/>
          <a:lstStyle/>
          <a:p>
            <a:fld id="{EAC7494C-012A-41C8-A730-D295165331C2}" type="slidenum">
              <a:rPr lang="it-IT" smtClean="0"/>
              <a:t>‹N›</a:t>
            </a:fld>
            <a:endParaRPr lang="it-IT"/>
          </a:p>
        </p:txBody>
      </p:sp>
    </p:spTree>
    <p:extLst>
      <p:ext uri="{BB962C8B-B14F-4D97-AF65-F5344CB8AC3E}">
        <p14:creationId xmlns:p14="http://schemas.microsoft.com/office/powerpoint/2010/main" val="1663244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8E9C8E-ED93-AD4A-B8ED-19375F5CA429}"/>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19848FF-10E3-BD3E-6442-3C21094D0FE6}"/>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1DFD40E-3EF7-214F-A8D4-2F4C85E65B54}"/>
              </a:ext>
            </a:extLst>
          </p:cNvPr>
          <p:cNvSpPr>
            <a:spLocks noGrp="1"/>
          </p:cNvSpPr>
          <p:nvPr>
            <p:ph type="dt" sz="half" idx="10"/>
          </p:nvPr>
        </p:nvSpPr>
        <p:spPr/>
        <p:txBody>
          <a:bodyPr/>
          <a:lstStyle/>
          <a:p>
            <a:fld id="{9B942C7D-0889-4443-8C85-D382D36928EA}" type="datetimeFigureOut">
              <a:rPr lang="it-IT" smtClean="0"/>
              <a:t>14/01/2024</a:t>
            </a:fld>
            <a:endParaRPr lang="it-IT"/>
          </a:p>
        </p:txBody>
      </p:sp>
      <p:sp>
        <p:nvSpPr>
          <p:cNvPr id="5" name="Segnaposto piè di pagina 4">
            <a:extLst>
              <a:ext uri="{FF2B5EF4-FFF2-40B4-BE49-F238E27FC236}">
                <a16:creationId xmlns:a16="http://schemas.microsoft.com/office/drawing/2014/main" id="{EB05600A-B14A-A706-45A6-CA31D6C8FE6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C6A5071-2B8C-52A2-24AB-34129021E148}"/>
              </a:ext>
            </a:extLst>
          </p:cNvPr>
          <p:cNvSpPr>
            <a:spLocks noGrp="1"/>
          </p:cNvSpPr>
          <p:nvPr>
            <p:ph type="sldNum" sz="quarter" idx="12"/>
          </p:nvPr>
        </p:nvSpPr>
        <p:spPr/>
        <p:txBody>
          <a:bodyPr/>
          <a:lstStyle/>
          <a:p>
            <a:fld id="{EAC7494C-012A-41C8-A730-D295165331C2}" type="slidenum">
              <a:rPr lang="it-IT" smtClean="0"/>
              <a:t>‹N›</a:t>
            </a:fld>
            <a:endParaRPr lang="it-IT"/>
          </a:p>
        </p:txBody>
      </p:sp>
    </p:spTree>
    <p:extLst>
      <p:ext uri="{BB962C8B-B14F-4D97-AF65-F5344CB8AC3E}">
        <p14:creationId xmlns:p14="http://schemas.microsoft.com/office/powerpoint/2010/main" val="1976273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C7F5C68-2BC6-A0E2-1CFF-9FB1E09D8C7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8E89DA0-6AD8-BE26-D51F-AB902563988E}"/>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E20861F-8334-891A-F1EA-CA3E85ABB892}"/>
              </a:ext>
            </a:extLst>
          </p:cNvPr>
          <p:cNvSpPr>
            <a:spLocks noGrp="1"/>
          </p:cNvSpPr>
          <p:nvPr>
            <p:ph type="dt" sz="half" idx="10"/>
          </p:nvPr>
        </p:nvSpPr>
        <p:spPr/>
        <p:txBody>
          <a:bodyPr/>
          <a:lstStyle/>
          <a:p>
            <a:fld id="{9B942C7D-0889-4443-8C85-D382D36928EA}" type="datetimeFigureOut">
              <a:rPr lang="it-IT" smtClean="0"/>
              <a:t>14/01/2024</a:t>
            </a:fld>
            <a:endParaRPr lang="it-IT"/>
          </a:p>
        </p:txBody>
      </p:sp>
      <p:sp>
        <p:nvSpPr>
          <p:cNvPr id="5" name="Segnaposto piè di pagina 4">
            <a:extLst>
              <a:ext uri="{FF2B5EF4-FFF2-40B4-BE49-F238E27FC236}">
                <a16:creationId xmlns:a16="http://schemas.microsoft.com/office/drawing/2014/main" id="{37C1294B-6495-006A-CDAB-7512605548B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B5131CA-D057-A61C-B9F6-59F596E19ADF}"/>
              </a:ext>
            </a:extLst>
          </p:cNvPr>
          <p:cNvSpPr>
            <a:spLocks noGrp="1"/>
          </p:cNvSpPr>
          <p:nvPr>
            <p:ph type="sldNum" sz="quarter" idx="12"/>
          </p:nvPr>
        </p:nvSpPr>
        <p:spPr/>
        <p:txBody>
          <a:bodyPr/>
          <a:lstStyle/>
          <a:p>
            <a:fld id="{EAC7494C-012A-41C8-A730-D295165331C2}" type="slidenum">
              <a:rPr lang="it-IT" smtClean="0"/>
              <a:t>‹N›</a:t>
            </a:fld>
            <a:endParaRPr lang="it-IT"/>
          </a:p>
        </p:txBody>
      </p:sp>
    </p:spTree>
    <p:extLst>
      <p:ext uri="{BB962C8B-B14F-4D97-AF65-F5344CB8AC3E}">
        <p14:creationId xmlns:p14="http://schemas.microsoft.com/office/powerpoint/2010/main" val="3046029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5EEA7A-6B79-1684-6584-0B2270FE511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0D6F5D7-0E3A-ECE9-CB17-2020B5C66004}"/>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F80BF59-8C62-B784-41B0-E9E17DF3E848}"/>
              </a:ext>
            </a:extLst>
          </p:cNvPr>
          <p:cNvSpPr>
            <a:spLocks noGrp="1"/>
          </p:cNvSpPr>
          <p:nvPr>
            <p:ph type="dt" sz="half" idx="10"/>
          </p:nvPr>
        </p:nvSpPr>
        <p:spPr/>
        <p:txBody>
          <a:bodyPr/>
          <a:lstStyle/>
          <a:p>
            <a:fld id="{9B942C7D-0889-4443-8C85-D382D36928EA}" type="datetimeFigureOut">
              <a:rPr lang="it-IT" smtClean="0"/>
              <a:t>14/01/2024</a:t>
            </a:fld>
            <a:endParaRPr lang="it-IT"/>
          </a:p>
        </p:txBody>
      </p:sp>
      <p:sp>
        <p:nvSpPr>
          <p:cNvPr id="5" name="Segnaposto piè di pagina 4">
            <a:extLst>
              <a:ext uri="{FF2B5EF4-FFF2-40B4-BE49-F238E27FC236}">
                <a16:creationId xmlns:a16="http://schemas.microsoft.com/office/drawing/2014/main" id="{DBD6A831-B429-767E-8D2D-4D8BECD77F9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A1B2DC4-6B39-6583-76F6-51B7A75FCD51}"/>
              </a:ext>
            </a:extLst>
          </p:cNvPr>
          <p:cNvSpPr>
            <a:spLocks noGrp="1"/>
          </p:cNvSpPr>
          <p:nvPr>
            <p:ph type="sldNum" sz="quarter" idx="12"/>
          </p:nvPr>
        </p:nvSpPr>
        <p:spPr/>
        <p:txBody>
          <a:bodyPr/>
          <a:lstStyle/>
          <a:p>
            <a:fld id="{EAC7494C-012A-41C8-A730-D295165331C2}" type="slidenum">
              <a:rPr lang="it-IT" smtClean="0"/>
              <a:t>‹N›</a:t>
            </a:fld>
            <a:endParaRPr lang="it-IT"/>
          </a:p>
        </p:txBody>
      </p:sp>
    </p:spTree>
    <p:extLst>
      <p:ext uri="{BB962C8B-B14F-4D97-AF65-F5344CB8AC3E}">
        <p14:creationId xmlns:p14="http://schemas.microsoft.com/office/powerpoint/2010/main" val="2703525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48AF33-5BB3-3503-ACBF-3E22C47DAC8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01786D8-019C-2F78-6473-4F8805FE134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02F22DF6-E38B-790D-35BE-83BB44043839}"/>
              </a:ext>
            </a:extLst>
          </p:cNvPr>
          <p:cNvSpPr>
            <a:spLocks noGrp="1"/>
          </p:cNvSpPr>
          <p:nvPr>
            <p:ph type="dt" sz="half" idx="10"/>
          </p:nvPr>
        </p:nvSpPr>
        <p:spPr/>
        <p:txBody>
          <a:bodyPr/>
          <a:lstStyle/>
          <a:p>
            <a:fld id="{9B942C7D-0889-4443-8C85-D382D36928EA}" type="datetimeFigureOut">
              <a:rPr lang="it-IT" smtClean="0"/>
              <a:t>14/01/2024</a:t>
            </a:fld>
            <a:endParaRPr lang="it-IT"/>
          </a:p>
        </p:txBody>
      </p:sp>
      <p:sp>
        <p:nvSpPr>
          <p:cNvPr id="5" name="Segnaposto piè di pagina 4">
            <a:extLst>
              <a:ext uri="{FF2B5EF4-FFF2-40B4-BE49-F238E27FC236}">
                <a16:creationId xmlns:a16="http://schemas.microsoft.com/office/drawing/2014/main" id="{BB983C67-CF37-8023-7C7A-78FB0B226AF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0B7DB60-82C4-1B33-4AB5-F95B33F44E07}"/>
              </a:ext>
            </a:extLst>
          </p:cNvPr>
          <p:cNvSpPr>
            <a:spLocks noGrp="1"/>
          </p:cNvSpPr>
          <p:nvPr>
            <p:ph type="sldNum" sz="quarter" idx="12"/>
          </p:nvPr>
        </p:nvSpPr>
        <p:spPr/>
        <p:txBody>
          <a:bodyPr/>
          <a:lstStyle/>
          <a:p>
            <a:fld id="{EAC7494C-012A-41C8-A730-D295165331C2}" type="slidenum">
              <a:rPr lang="it-IT" smtClean="0"/>
              <a:t>‹N›</a:t>
            </a:fld>
            <a:endParaRPr lang="it-IT"/>
          </a:p>
        </p:txBody>
      </p:sp>
    </p:spTree>
    <p:extLst>
      <p:ext uri="{BB962C8B-B14F-4D97-AF65-F5344CB8AC3E}">
        <p14:creationId xmlns:p14="http://schemas.microsoft.com/office/powerpoint/2010/main" val="27662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DCF62A-156F-A144-EC6C-F3655267362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CD9E05B-82ED-706E-720C-69A910334B7F}"/>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0698CF7-4608-A928-666C-FD4663E33629}"/>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5661016B-D084-4BF7-42A8-95E7EC16A69F}"/>
              </a:ext>
            </a:extLst>
          </p:cNvPr>
          <p:cNvSpPr>
            <a:spLocks noGrp="1"/>
          </p:cNvSpPr>
          <p:nvPr>
            <p:ph type="dt" sz="half" idx="10"/>
          </p:nvPr>
        </p:nvSpPr>
        <p:spPr/>
        <p:txBody>
          <a:bodyPr/>
          <a:lstStyle/>
          <a:p>
            <a:fld id="{9B942C7D-0889-4443-8C85-D382D36928EA}" type="datetimeFigureOut">
              <a:rPr lang="it-IT" smtClean="0"/>
              <a:t>14/01/2024</a:t>
            </a:fld>
            <a:endParaRPr lang="it-IT"/>
          </a:p>
        </p:txBody>
      </p:sp>
      <p:sp>
        <p:nvSpPr>
          <p:cNvPr id="6" name="Segnaposto piè di pagina 5">
            <a:extLst>
              <a:ext uri="{FF2B5EF4-FFF2-40B4-BE49-F238E27FC236}">
                <a16:creationId xmlns:a16="http://schemas.microsoft.com/office/drawing/2014/main" id="{AACDB7CC-E893-3EDC-8755-682E9E9C5AE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583BD2C-8397-0956-A2FA-D5631A361CC7}"/>
              </a:ext>
            </a:extLst>
          </p:cNvPr>
          <p:cNvSpPr>
            <a:spLocks noGrp="1"/>
          </p:cNvSpPr>
          <p:nvPr>
            <p:ph type="sldNum" sz="quarter" idx="12"/>
          </p:nvPr>
        </p:nvSpPr>
        <p:spPr/>
        <p:txBody>
          <a:bodyPr/>
          <a:lstStyle/>
          <a:p>
            <a:fld id="{EAC7494C-012A-41C8-A730-D295165331C2}" type="slidenum">
              <a:rPr lang="it-IT" smtClean="0"/>
              <a:t>‹N›</a:t>
            </a:fld>
            <a:endParaRPr lang="it-IT"/>
          </a:p>
        </p:txBody>
      </p:sp>
    </p:spTree>
    <p:extLst>
      <p:ext uri="{BB962C8B-B14F-4D97-AF65-F5344CB8AC3E}">
        <p14:creationId xmlns:p14="http://schemas.microsoft.com/office/powerpoint/2010/main" val="3147676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10B915-7676-D668-BE4E-E44BDAFF504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D8F06E1-09C7-68D4-D5EC-DBCA62713E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5348388F-04EF-9E6C-68CC-340C24DB3B01}"/>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37B88166-CE0C-B991-63B0-85BAC76F0F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B0C61124-7F85-4C41-6AE4-3ABD66ABC22A}"/>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BE1D245-F5E8-59FC-B83E-AF3527045A48}"/>
              </a:ext>
            </a:extLst>
          </p:cNvPr>
          <p:cNvSpPr>
            <a:spLocks noGrp="1"/>
          </p:cNvSpPr>
          <p:nvPr>
            <p:ph type="dt" sz="half" idx="10"/>
          </p:nvPr>
        </p:nvSpPr>
        <p:spPr/>
        <p:txBody>
          <a:bodyPr/>
          <a:lstStyle/>
          <a:p>
            <a:fld id="{9B942C7D-0889-4443-8C85-D382D36928EA}" type="datetimeFigureOut">
              <a:rPr lang="it-IT" smtClean="0"/>
              <a:t>14/01/2024</a:t>
            </a:fld>
            <a:endParaRPr lang="it-IT"/>
          </a:p>
        </p:txBody>
      </p:sp>
      <p:sp>
        <p:nvSpPr>
          <p:cNvPr id="8" name="Segnaposto piè di pagina 7">
            <a:extLst>
              <a:ext uri="{FF2B5EF4-FFF2-40B4-BE49-F238E27FC236}">
                <a16:creationId xmlns:a16="http://schemas.microsoft.com/office/drawing/2014/main" id="{80DFE2DF-E5EF-D7B8-1761-26CC113664E7}"/>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9FAF9ABA-9487-923A-8CCC-698359C2E650}"/>
              </a:ext>
            </a:extLst>
          </p:cNvPr>
          <p:cNvSpPr>
            <a:spLocks noGrp="1"/>
          </p:cNvSpPr>
          <p:nvPr>
            <p:ph type="sldNum" sz="quarter" idx="12"/>
          </p:nvPr>
        </p:nvSpPr>
        <p:spPr/>
        <p:txBody>
          <a:bodyPr/>
          <a:lstStyle/>
          <a:p>
            <a:fld id="{EAC7494C-012A-41C8-A730-D295165331C2}" type="slidenum">
              <a:rPr lang="it-IT" smtClean="0"/>
              <a:t>‹N›</a:t>
            </a:fld>
            <a:endParaRPr lang="it-IT"/>
          </a:p>
        </p:txBody>
      </p:sp>
    </p:spTree>
    <p:extLst>
      <p:ext uri="{BB962C8B-B14F-4D97-AF65-F5344CB8AC3E}">
        <p14:creationId xmlns:p14="http://schemas.microsoft.com/office/powerpoint/2010/main" val="3524248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B7315A-11DC-57C2-568D-B79332D2432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CDE3E6D4-BC1A-AE17-6A19-749275FAEFBF}"/>
              </a:ext>
            </a:extLst>
          </p:cNvPr>
          <p:cNvSpPr>
            <a:spLocks noGrp="1"/>
          </p:cNvSpPr>
          <p:nvPr>
            <p:ph type="dt" sz="half" idx="10"/>
          </p:nvPr>
        </p:nvSpPr>
        <p:spPr/>
        <p:txBody>
          <a:bodyPr/>
          <a:lstStyle/>
          <a:p>
            <a:fld id="{9B942C7D-0889-4443-8C85-D382D36928EA}" type="datetimeFigureOut">
              <a:rPr lang="it-IT" smtClean="0"/>
              <a:t>14/01/2024</a:t>
            </a:fld>
            <a:endParaRPr lang="it-IT"/>
          </a:p>
        </p:txBody>
      </p:sp>
      <p:sp>
        <p:nvSpPr>
          <p:cNvPr id="4" name="Segnaposto piè di pagina 3">
            <a:extLst>
              <a:ext uri="{FF2B5EF4-FFF2-40B4-BE49-F238E27FC236}">
                <a16:creationId xmlns:a16="http://schemas.microsoft.com/office/drawing/2014/main" id="{9415072D-1292-9DBD-A9C6-A262E9B0B9A4}"/>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A1A0D18B-5BA4-57B7-AE51-3109667097EE}"/>
              </a:ext>
            </a:extLst>
          </p:cNvPr>
          <p:cNvSpPr>
            <a:spLocks noGrp="1"/>
          </p:cNvSpPr>
          <p:nvPr>
            <p:ph type="sldNum" sz="quarter" idx="12"/>
          </p:nvPr>
        </p:nvSpPr>
        <p:spPr/>
        <p:txBody>
          <a:bodyPr/>
          <a:lstStyle/>
          <a:p>
            <a:fld id="{EAC7494C-012A-41C8-A730-D295165331C2}" type="slidenum">
              <a:rPr lang="it-IT" smtClean="0"/>
              <a:t>‹N›</a:t>
            </a:fld>
            <a:endParaRPr lang="it-IT"/>
          </a:p>
        </p:txBody>
      </p:sp>
    </p:spTree>
    <p:extLst>
      <p:ext uri="{BB962C8B-B14F-4D97-AF65-F5344CB8AC3E}">
        <p14:creationId xmlns:p14="http://schemas.microsoft.com/office/powerpoint/2010/main" val="130451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C31A6FB-48F6-222F-EC29-2FF87A5D566B}"/>
              </a:ext>
            </a:extLst>
          </p:cNvPr>
          <p:cNvSpPr>
            <a:spLocks noGrp="1"/>
          </p:cNvSpPr>
          <p:nvPr>
            <p:ph type="dt" sz="half" idx="10"/>
          </p:nvPr>
        </p:nvSpPr>
        <p:spPr/>
        <p:txBody>
          <a:bodyPr/>
          <a:lstStyle/>
          <a:p>
            <a:fld id="{9B942C7D-0889-4443-8C85-D382D36928EA}" type="datetimeFigureOut">
              <a:rPr lang="it-IT" smtClean="0"/>
              <a:t>14/01/2024</a:t>
            </a:fld>
            <a:endParaRPr lang="it-IT"/>
          </a:p>
        </p:txBody>
      </p:sp>
      <p:sp>
        <p:nvSpPr>
          <p:cNvPr id="3" name="Segnaposto piè di pagina 2">
            <a:extLst>
              <a:ext uri="{FF2B5EF4-FFF2-40B4-BE49-F238E27FC236}">
                <a16:creationId xmlns:a16="http://schemas.microsoft.com/office/drawing/2014/main" id="{DE6793F7-92E3-4A97-B57A-FD6ED92550B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AC88D0C-B77C-EB5B-EA1D-D860CE29A1DF}"/>
              </a:ext>
            </a:extLst>
          </p:cNvPr>
          <p:cNvSpPr>
            <a:spLocks noGrp="1"/>
          </p:cNvSpPr>
          <p:nvPr>
            <p:ph type="sldNum" sz="quarter" idx="12"/>
          </p:nvPr>
        </p:nvSpPr>
        <p:spPr/>
        <p:txBody>
          <a:bodyPr/>
          <a:lstStyle/>
          <a:p>
            <a:fld id="{EAC7494C-012A-41C8-A730-D295165331C2}" type="slidenum">
              <a:rPr lang="it-IT" smtClean="0"/>
              <a:t>‹N›</a:t>
            </a:fld>
            <a:endParaRPr lang="it-IT"/>
          </a:p>
        </p:txBody>
      </p:sp>
    </p:spTree>
    <p:extLst>
      <p:ext uri="{BB962C8B-B14F-4D97-AF65-F5344CB8AC3E}">
        <p14:creationId xmlns:p14="http://schemas.microsoft.com/office/powerpoint/2010/main" val="2535048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801312-843E-AA64-7DB6-B5E3BCDBEEE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E866DA6-021E-B19B-8DA6-EF18018071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0E8365D-008E-E1FB-3BDB-A8BC23E32D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58839DD-1EF5-074B-79DA-77D3020C0C52}"/>
              </a:ext>
            </a:extLst>
          </p:cNvPr>
          <p:cNvSpPr>
            <a:spLocks noGrp="1"/>
          </p:cNvSpPr>
          <p:nvPr>
            <p:ph type="dt" sz="half" idx="10"/>
          </p:nvPr>
        </p:nvSpPr>
        <p:spPr/>
        <p:txBody>
          <a:bodyPr/>
          <a:lstStyle/>
          <a:p>
            <a:fld id="{9B942C7D-0889-4443-8C85-D382D36928EA}" type="datetimeFigureOut">
              <a:rPr lang="it-IT" smtClean="0"/>
              <a:t>14/01/2024</a:t>
            </a:fld>
            <a:endParaRPr lang="it-IT"/>
          </a:p>
        </p:txBody>
      </p:sp>
      <p:sp>
        <p:nvSpPr>
          <p:cNvPr id="6" name="Segnaposto piè di pagina 5">
            <a:extLst>
              <a:ext uri="{FF2B5EF4-FFF2-40B4-BE49-F238E27FC236}">
                <a16:creationId xmlns:a16="http://schemas.microsoft.com/office/drawing/2014/main" id="{82FF2AB6-928F-13A8-7C91-06BDE9E8495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9655BA1-B3B7-1BB8-2B86-C1D8DC5FC3FB}"/>
              </a:ext>
            </a:extLst>
          </p:cNvPr>
          <p:cNvSpPr>
            <a:spLocks noGrp="1"/>
          </p:cNvSpPr>
          <p:nvPr>
            <p:ph type="sldNum" sz="quarter" idx="12"/>
          </p:nvPr>
        </p:nvSpPr>
        <p:spPr/>
        <p:txBody>
          <a:bodyPr/>
          <a:lstStyle/>
          <a:p>
            <a:fld id="{EAC7494C-012A-41C8-A730-D295165331C2}" type="slidenum">
              <a:rPr lang="it-IT" smtClean="0"/>
              <a:t>‹N›</a:t>
            </a:fld>
            <a:endParaRPr lang="it-IT"/>
          </a:p>
        </p:txBody>
      </p:sp>
    </p:spTree>
    <p:extLst>
      <p:ext uri="{BB962C8B-B14F-4D97-AF65-F5344CB8AC3E}">
        <p14:creationId xmlns:p14="http://schemas.microsoft.com/office/powerpoint/2010/main" val="1822471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D6F41A-D074-B721-11B6-2B04DAD5F51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E1F56A6-BF25-3902-5C43-262C12CE0E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746DD317-B8D0-C64F-6813-D728787BF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4FF6F86-B86F-2CFC-763F-D64AB1EA182D}"/>
              </a:ext>
            </a:extLst>
          </p:cNvPr>
          <p:cNvSpPr>
            <a:spLocks noGrp="1"/>
          </p:cNvSpPr>
          <p:nvPr>
            <p:ph type="dt" sz="half" idx="10"/>
          </p:nvPr>
        </p:nvSpPr>
        <p:spPr/>
        <p:txBody>
          <a:bodyPr/>
          <a:lstStyle/>
          <a:p>
            <a:fld id="{9B942C7D-0889-4443-8C85-D382D36928EA}" type="datetimeFigureOut">
              <a:rPr lang="it-IT" smtClean="0"/>
              <a:t>14/01/2024</a:t>
            </a:fld>
            <a:endParaRPr lang="it-IT"/>
          </a:p>
        </p:txBody>
      </p:sp>
      <p:sp>
        <p:nvSpPr>
          <p:cNvPr id="6" name="Segnaposto piè di pagina 5">
            <a:extLst>
              <a:ext uri="{FF2B5EF4-FFF2-40B4-BE49-F238E27FC236}">
                <a16:creationId xmlns:a16="http://schemas.microsoft.com/office/drawing/2014/main" id="{0AF11BAA-20AA-8593-5E1A-F07267F11BF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0E10592-BE82-62A8-847A-A2A04090B9A3}"/>
              </a:ext>
            </a:extLst>
          </p:cNvPr>
          <p:cNvSpPr>
            <a:spLocks noGrp="1"/>
          </p:cNvSpPr>
          <p:nvPr>
            <p:ph type="sldNum" sz="quarter" idx="12"/>
          </p:nvPr>
        </p:nvSpPr>
        <p:spPr/>
        <p:txBody>
          <a:bodyPr/>
          <a:lstStyle/>
          <a:p>
            <a:fld id="{EAC7494C-012A-41C8-A730-D295165331C2}" type="slidenum">
              <a:rPr lang="it-IT" smtClean="0"/>
              <a:t>‹N›</a:t>
            </a:fld>
            <a:endParaRPr lang="it-IT"/>
          </a:p>
        </p:txBody>
      </p:sp>
    </p:spTree>
    <p:extLst>
      <p:ext uri="{BB962C8B-B14F-4D97-AF65-F5344CB8AC3E}">
        <p14:creationId xmlns:p14="http://schemas.microsoft.com/office/powerpoint/2010/main" val="2572914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9E4DB81-A9C3-F0C6-2090-3D16725C11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9C73B44-9483-749E-FC2C-38B6F6C2C9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483EBB3-456D-D501-92D2-1FE3F453E3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B942C7D-0889-4443-8C85-D382D36928EA}" type="datetimeFigureOut">
              <a:rPr lang="it-IT" smtClean="0"/>
              <a:t>14/01/2024</a:t>
            </a:fld>
            <a:endParaRPr lang="it-IT"/>
          </a:p>
        </p:txBody>
      </p:sp>
      <p:sp>
        <p:nvSpPr>
          <p:cNvPr id="5" name="Segnaposto piè di pagina 4">
            <a:extLst>
              <a:ext uri="{FF2B5EF4-FFF2-40B4-BE49-F238E27FC236}">
                <a16:creationId xmlns:a16="http://schemas.microsoft.com/office/drawing/2014/main" id="{B963E54F-43E8-0CC5-6D3F-64B7421024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611D18ED-606F-49A9-AA69-A54E4F393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AC7494C-012A-41C8-A730-D295165331C2}" type="slidenum">
              <a:rPr lang="it-IT" smtClean="0"/>
              <a:t>‹N›</a:t>
            </a:fld>
            <a:endParaRPr lang="it-IT"/>
          </a:p>
        </p:txBody>
      </p:sp>
    </p:spTree>
    <p:extLst>
      <p:ext uri="{BB962C8B-B14F-4D97-AF65-F5344CB8AC3E}">
        <p14:creationId xmlns:p14="http://schemas.microsoft.com/office/powerpoint/2010/main" val="2299095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magine 3" descr="Immagine che contiene dipinto, vestiti, arte, Viso umano&#10;&#10;Descrizione generata automaticamente">
            <a:extLst>
              <a:ext uri="{FF2B5EF4-FFF2-40B4-BE49-F238E27FC236}">
                <a16:creationId xmlns:a16="http://schemas.microsoft.com/office/drawing/2014/main" id="{D3390F04-8E84-BAB8-8797-1189574013F2}"/>
              </a:ext>
            </a:extLst>
          </p:cNvPr>
          <p:cNvPicPr>
            <a:picLocks noChangeAspect="1"/>
          </p:cNvPicPr>
          <p:nvPr/>
        </p:nvPicPr>
        <p:blipFill rotWithShape="1">
          <a:blip r:embed="rId2"/>
          <a:srcRect b="21617"/>
          <a:stretch/>
        </p:blipFill>
        <p:spPr>
          <a:xfrm>
            <a:off x="20" y="1282"/>
            <a:ext cx="12191980" cy="6856718"/>
          </a:xfrm>
          <a:prstGeom prst="rect">
            <a:avLst/>
          </a:prstGeom>
        </p:spPr>
      </p:pic>
    </p:spTree>
    <p:extLst>
      <p:ext uri="{BB962C8B-B14F-4D97-AF65-F5344CB8AC3E}">
        <p14:creationId xmlns:p14="http://schemas.microsoft.com/office/powerpoint/2010/main" val="2732104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9B471C-2532-5CE8-9E56-E44D02B0D7B4}"/>
              </a:ext>
            </a:extLst>
          </p:cNvPr>
          <p:cNvSpPr>
            <a:spLocks noGrp="1"/>
          </p:cNvSpPr>
          <p:nvPr>
            <p:ph type="title"/>
          </p:nvPr>
        </p:nvSpPr>
        <p:spPr>
          <a:xfrm>
            <a:off x="838200" y="365125"/>
            <a:ext cx="10515600" cy="742315"/>
          </a:xfrm>
        </p:spPr>
        <p:txBody>
          <a:bodyPr/>
          <a:lstStyle/>
          <a:p>
            <a:r>
              <a:rPr lang="it-IT" dirty="0"/>
              <a:t>Ovidio, </a:t>
            </a:r>
            <a:r>
              <a:rPr lang="it-IT" i="1" dirty="0"/>
              <a:t>Metamorfosi </a:t>
            </a:r>
            <a:r>
              <a:rPr lang="it-IT" dirty="0"/>
              <a:t>I, 490-524</a:t>
            </a:r>
          </a:p>
        </p:txBody>
      </p:sp>
      <p:sp>
        <p:nvSpPr>
          <p:cNvPr id="3" name="Segnaposto contenuto 2">
            <a:extLst>
              <a:ext uri="{FF2B5EF4-FFF2-40B4-BE49-F238E27FC236}">
                <a16:creationId xmlns:a16="http://schemas.microsoft.com/office/drawing/2014/main" id="{D58E8557-BF53-B40F-03A1-907ED4EB28C5}"/>
              </a:ext>
            </a:extLst>
          </p:cNvPr>
          <p:cNvSpPr>
            <a:spLocks noGrp="1"/>
          </p:cNvSpPr>
          <p:nvPr>
            <p:ph idx="1"/>
          </p:nvPr>
        </p:nvSpPr>
        <p:spPr>
          <a:xfrm>
            <a:off x="838200" y="1239520"/>
            <a:ext cx="10515600" cy="5618480"/>
          </a:xfrm>
        </p:spPr>
        <p:txBody>
          <a:bodyPr>
            <a:noAutofit/>
          </a:bodyPr>
          <a:lstStyle/>
          <a:p>
            <a:pPr marL="0" indent="0">
              <a:buNone/>
            </a:pPr>
            <a:r>
              <a:rPr lang="it-IT" sz="2000" dirty="0" err="1"/>
              <a:t>Phoebus</a:t>
            </a:r>
            <a:r>
              <a:rPr lang="it-IT" sz="2000" dirty="0"/>
              <a:t> </a:t>
            </a:r>
            <a:r>
              <a:rPr lang="it-IT" sz="2000" dirty="0" err="1"/>
              <a:t>amat</a:t>
            </a:r>
            <a:r>
              <a:rPr lang="it-IT" sz="2000" dirty="0"/>
              <a:t> </a:t>
            </a:r>
            <a:r>
              <a:rPr lang="it-IT" sz="2000" dirty="0" err="1"/>
              <a:t>visaeque</a:t>
            </a:r>
            <a:r>
              <a:rPr lang="it-IT" sz="2000" dirty="0"/>
              <a:t> </a:t>
            </a:r>
            <a:r>
              <a:rPr lang="it-IT" sz="2000" dirty="0" err="1"/>
              <a:t>cupit</a:t>
            </a:r>
            <a:r>
              <a:rPr lang="it-IT" sz="2000" dirty="0"/>
              <a:t> </a:t>
            </a:r>
            <a:r>
              <a:rPr lang="it-IT" sz="2000" dirty="0" err="1"/>
              <a:t>conubia</a:t>
            </a:r>
            <a:r>
              <a:rPr lang="it-IT" sz="2000" dirty="0"/>
              <a:t> </a:t>
            </a:r>
            <a:r>
              <a:rPr lang="it-IT" sz="2000" dirty="0" err="1"/>
              <a:t>Daphnes</a:t>
            </a:r>
            <a:r>
              <a:rPr lang="it-IT" sz="2000" dirty="0"/>
              <a:t>,               490</a:t>
            </a:r>
          </a:p>
          <a:p>
            <a:pPr marL="0" indent="0">
              <a:buNone/>
            </a:pPr>
            <a:r>
              <a:rPr lang="it-IT" sz="2000" dirty="0" err="1"/>
              <a:t>quodque</a:t>
            </a:r>
            <a:r>
              <a:rPr lang="it-IT" sz="2000" dirty="0"/>
              <a:t> </a:t>
            </a:r>
            <a:r>
              <a:rPr lang="it-IT" sz="2000" dirty="0" err="1"/>
              <a:t>cupit</a:t>
            </a:r>
            <a:r>
              <a:rPr lang="it-IT" sz="2000" dirty="0"/>
              <a:t>, </a:t>
            </a:r>
            <a:r>
              <a:rPr lang="it-IT" sz="2000" dirty="0" err="1"/>
              <a:t>sperat</a:t>
            </a:r>
            <a:r>
              <a:rPr lang="it-IT" sz="2000" dirty="0"/>
              <a:t>, </a:t>
            </a:r>
            <a:r>
              <a:rPr lang="it-IT" sz="2000" u="sng" dirty="0" err="1"/>
              <a:t>suaque</a:t>
            </a:r>
            <a:r>
              <a:rPr lang="it-IT" sz="2000" u="sng" dirty="0"/>
              <a:t> </a:t>
            </a:r>
            <a:r>
              <a:rPr lang="it-IT" sz="2000" u="sng" dirty="0" err="1"/>
              <a:t>illum</a:t>
            </a:r>
            <a:r>
              <a:rPr lang="it-IT" sz="2000" u="sng" dirty="0"/>
              <a:t> </a:t>
            </a:r>
            <a:r>
              <a:rPr lang="it-IT" sz="2000" u="sng" dirty="0" err="1"/>
              <a:t>oracula</a:t>
            </a:r>
            <a:r>
              <a:rPr lang="it-IT" sz="2000" u="sng" dirty="0"/>
              <a:t> </a:t>
            </a:r>
            <a:r>
              <a:rPr lang="it-IT" sz="2000" u="sng" dirty="0" err="1"/>
              <a:t>fallunt</a:t>
            </a:r>
            <a:r>
              <a:rPr lang="it-IT" sz="2000" dirty="0"/>
              <a:t>,</a:t>
            </a:r>
          </a:p>
          <a:p>
            <a:pPr marL="0" indent="0">
              <a:buNone/>
            </a:pPr>
            <a:r>
              <a:rPr lang="it-IT" sz="2000" dirty="0" err="1"/>
              <a:t>utque</a:t>
            </a:r>
            <a:r>
              <a:rPr lang="it-IT" sz="2000" dirty="0"/>
              <a:t> </a:t>
            </a:r>
            <a:r>
              <a:rPr lang="it-IT" sz="2000" dirty="0" err="1"/>
              <a:t>leves</a:t>
            </a:r>
            <a:r>
              <a:rPr lang="it-IT" sz="2000" dirty="0"/>
              <a:t> </a:t>
            </a:r>
            <a:r>
              <a:rPr lang="it-IT" sz="2000" dirty="0" err="1"/>
              <a:t>stipulae</a:t>
            </a:r>
            <a:r>
              <a:rPr lang="it-IT" sz="2000" dirty="0"/>
              <a:t> </a:t>
            </a:r>
            <a:r>
              <a:rPr lang="it-IT" sz="2000" dirty="0" err="1"/>
              <a:t>demptis</a:t>
            </a:r>
            <a:r>
              <a:rPr lang="it-IT" sz="2000" dirty="0"/>
              <a:t> </a:t>
            </a:r>
            <a:r>
              <a:rPr lang="it-IT" sz="2000" dirty="0" err="1"/>
              <a:t>adolentur</a:t>
            </a:r>
            <a:r>
              <a:rPr lang="it-IT" sz="2000" dirty="0"/>
              <a:t> </a:t>
            </a:r>
            <a:r>
              <a:rPr lang="it-IT" sz="2000" dirty="0" err="1"/>
              <a:t>aristis</a:t>
            </a:r>
            <a:r>
              <a:rPr lang="it-IT" sz="2000" dirty="0"/>
              <a:t>,</a:t>
            </a:r>
          </a:p>
          <a:p>
            <a:pPr marL="0" indent="0">
              <a:buNone/>
            </a:pPr>
            <a:r>
              <a:rPr lang="it-IT" sz="2000" dirty="0"/>
              <a:t>ut </a:t>
            </a:r>
            <a:r>
              <a:rPr lang="it-IT" sz="2000" dirty="0" err="1"/>
              <a:t>facibus</a:t>
            </a:r>
            <a:r>
              <a:rPr lang="it-IT" sz="2000" dirty="0"/>
              <a:t> </a:t>
            </a:r>
            <a:r>
              <a:rPr lang="it-IT" sz="2000" dirty="0" err="1"/>
              <a:t>saepes</a:t>
            </a:r>
            <a:r>
              <a:rPr lang="it-IT" sz="2000" dirty="0"/>
              <a:t> </a:t>
            </a:r>
            <a:r>
              <a:rPr lang="it-IT" sz="2000" dirty="0" err="1"/>
              <a:t>ardent</a:t>
            </a:r>
            <a:r>
              <a:rPr lang="it-IT" sz="2000" dirty="0"/>
              <a:t>, </a:t>
            </a:r>
            <a:r>
              <a:rPr lang="it-IT" sz="2000" dirty="0" err="1"/>
              <a:t>quas</a:t>
            </a:r>
            <a:r>
              <a:rPr lang="it-IT" sz="2000" dirty="0"/>
              <a:t> forte viator</a:t>
            </a:r>
          </a:p>
          <a:p>
            <a:pPr marL="0" indent="0">
              <a:buNone/>
            </a:pPr>
            <a:r>
              <a:rPr lang="it-IT" sz="2000" dirty="0"/>
              <a:t>vel </a:t>
            </a:r>
            <a:r>
              <a:rPr lang="it-IT" sz="2000" dirty="0" err="1"/>
              <a:t>nimis</a:t>
            </a:r>
            <a:r>
              <a:rPr lang="it-IT" sz="2000" dirty="0"/>
              <a:t> </a:t>
            </a:r>
            <a:r>
              <a:rPr lang="it-IT" sz="2000" dirty="0" err="1"/>
              <a:t>admovit</a:t>
            </a:r>
            <a:r>
              <a:rPr lang="it-IT" sz="2000" dirty="0"/>
              <a:t> vel </a:t>
            </a:r>
            <a:r>
              <a:rPr lang="it-IT" sz="2000" dirty="0" err="1"/>
              <a:t>iam</a:t>
            </a:r>
            <a:r>
              <a:rPr lang="it-IT" sz="2000" dirty="0"/>
              <a:t> sub luce </a:t>
            </a:r>
            <a:r>
              <a:rPr lang="it-IT" sz="2000" dirty="0" err="1"/>
              <a:t>reliquit</a:t>
            </a:r>
            <a:r>
              <a:rPr lang="it-IT" sz="2000" dirty="0"/>
              <a:t>,</a:t>
            </a:r>
          </a:p>
          <a:p>
            <a:pPr marL="0" indent="0">
              <a:buNone/>
            </a:pPr>
            <a:r>
              <a:rPr lang="it-IT" sz="2000" dirty="0"/>
              <a:t>sic deus in </a:t>
            </a:r>
            <a:r>
              <a:rPr lang="it-IT" sz="2000" dirty="0" err="1"/>
              <a:t>flammas</a:t>
            </a:r>
            <a:r>
              <a:rPr lang="it-IT" sz="2000" dirty="0"/>
              <a:t> </a:t>
            </a:r>
            <a:r>
              <a:rPr lang="it-IT" sz="2000" dirty="0" err="1"/>
              <a:t>abiit</a:t>
            </a:r>
            <a:r>
              <a:rPr lang="it-IT" sz="2000" dirty="0"/>
              <a:t>, sic pectore toto               495</a:t>
            </a:r>
          </a:p>
          <a:p>
            <a:pPr marL="0" indent="0">
              <a:buNone/>
            </a:pPr>
            <a:r>
              <a:rPr lang="it-IT" sz="2000" dirty="0" err="1"/>
              <a:t>uritur</a:t>
            </a:r>
            <a:r>
              <a:rPr lang="it-IT" sz="2000" dirty="0"/>
              <a:t> et </a:t>
            </a:r>
            <a:r>
              <a:rPr lang="it-IT" sz="2000" dirty="0" err="1"/>
              <a:t>sterilem</a:t>
            </a:r>
            <a:r>
              <a:rPr lang="it-IT" sz="2000" dirty="0"/>
              <a:t> sperando </a:t>
            </a:r>
            <a:r>
              <a:rPr lang="it-IT" sz="2000" dirty="0" err="1"/>
              <a:t>nutrit</a:t>
            </a:r>
            <a:r>
              <a:rPr lang="it-IT" sz="2000" dirty="0"/>
              <a:t> </a:t>
            </a:r>
            <a:r>
              <a:rPr lang="it-IT" sz="2000" dirty="0" err="1"/>
              <a:t>amorem</a:t>
            </a:r>
            <a:r>
              <a:rPr lang="it-IT" sz="2000" dirty="0"/>
              <a:t>.</a:t>
            </a:r>
          </a:p>
          <a:p>
            <a:pPr marL="0" indent="0">
              <a:buNone/>
            </a:pPr>
            <a:r>
              <a:rPr lang="it-IT" sz="2000" dirty="0" err="1"/>
              <a:t>Spectat</a:t>
            </a:r>
            <a:r>
              <a:rPr lang="it-IT" sz="2000" dirty="0"/>
              <a:t> </a:t>
            </a:r>
            <a:r>
              <a:rPr lang="it-IT" sz="2000" dirty="0" err="1"/>
              <a:t>inornatos</a:t>
            </a:r>
            <a:r>
              <a:rPr lang="it-IT" sz="2000" dirty="0"/>
              <a:t> collo pendere </a:t>
            </a:r>
            <a:r>
              <a:rPr lang="it-IT" sz="2000" dirty="0" err="1"/>
              <a:t>capillos</a:t>
            </a:r>
            <a:endParaRPr lang="it-IT" sz="2000" dirty="0"/>
          </a:p>
          <a:p>
            <a:pPr marL="0" indent="0">
              <a:buNone/>
            </a:pPr>
            <a:r>
              <a:rPr lang="it-IT" sz="2000" dirty="0"/>
              <a:t>et 'quid, si </a:t>
            </a:r>
            <a:r>
              <a:rPr lang="it-IT" sz="2000" dirty="0" err="1"/>
              <a:t>comantur</a:t>
            </a:r>
            <a:r>
              <a:rPr lang="it-IT" sz="2000" dirty="0"/>
              <a:t>?' </a:t>
            </a:r>
            <a:r>
              <a:rPr lang="it-IT" sz="2000" dirty="0" err="1"/>
              <a:t>ait</a:t>
            </a:r>
            <a:r>
              <a:rPr lang="it-IT" sz="2000" dirty="0"/>
              <a:t>. </a:t>
            </a:r>
            <a:r>
              <a:rPr lang="it-IT" sz="2000" dirty="0" err="1"/>
              <a:t>videt</a:t>
            </a:r>
            <a:r>
              <a:rPr lang="it-IT" sz="2000" dirty="0"/>
              <a:t> </a:t>
            </a:r>
            <a:r>
              <a:rPr lang="it-IT" sz="2000" dirty="0" err="1"/>
              <a:t>igne</a:t>
            </a:r>
            <a:r>
              <a:rPr lang="it-IT" sz="2000" dirty="0"/>
              <a:t> </a:t>
            </a:r>
            <a:r>
              <a:rPr lang="it-IT" sz="2000" dirty="0" err="1"/>
              <a:t>micantes</a:t>
            </a:r>
            <a:endParaRPr lang="it-IT" sz="2000" dirty="0"/>
          </a:p>
          <a:p>
            <a:pPr marL="0" indent="0">
              <a:buNone/>
            </a:pPr>
            <a:r>
              <a:rPr lang="it-IT" sz="2000" dirty="0" err="1"/>
              <a:t>sideribus</a:t>
            </a:r>
            <a:r>
              <a:rPr lang="it-IT" sz="2000" dirty="0"/>
              <a:t> </a:t>
            </a:r>
            <a:r>
              <a:rPr lang="it-IT" sz="2000" dirty="0" err="1"/>
              <a:t>similes</a:t>
            </a:r>
            <a:r>
              <a:rPr lang="it-IT" sz="2000" dirty="0"/>
              <a:t> </a:t>
            </a:r>
            <a:r>
              <a:rPr lang="it-IT" sz="2000" dirty="0" err="1"/>
              <a:t>oculos</a:t>
            </a:r>
            <a:r>
              <a:rPr lang="it-IT" sz="2000" dirty="0"/>
              <a:t>, </a:t>
            </a:r>
            <a:r>
              <a:rPr lang="it-IT" sz="2000" dirty="0" err="1"/>
              <a:t>videt</a:t>
            </a:r>
            <a:r>
              <a:rPr lang="it-IT" sz="2000" dirty="0"/>
              <a:t> oscula, </a:t>
            </a:r>
            <a:r>
              <a:rPr lang="it-IT" sz="2000" dirty="0" err="1"/>
              <a:t>quae</a:t>
            </a:r>
            <a:r>
              <a:rPr lang="it-IT" sz="2000" dirty="0"/>
              <a:t> non</a:t>
            </a:r>
          </a:p>
          <a:p>
            <a:pPr marL="0" indent="0">
              <a:buNone/>
            </a:pPr>
            <a:r>
              <a:rPr lang="it-IT" sz="2000" dirty="0"/>
              <a:t>est </a:t>
            </a:r>
            <a:r>
              <a:rPr lang="it-IT" sz="2000" dirty="0" err="1"/>
              <a:t>vidisse</a:t>
            </a:r>
            <a:r>
              <a:rPr lang="it-IT" sz="2000" dirty="0"/>
              <a:t> </a:t>
            </a:r>
            <a:r>
              <a:rPr lang="it-IT" sz="2000" dirty="0" err="1"/>
              <a:t>satis</a:t>
            </a:r>
            <a:r>
              <a:rPr lang="it-IT" sz="2000" dirty="0"/>
              <a:t>; </a:t>
            </a:r>
            <a:r>
              <a:rPr lang="it-IT" sz="2000" dirty="0" err="1"/>
              <a:t>laudat</a:t>
            </a:r>
            <a:r>
              <a:rPr lang="it-IT" sz="2000" dirty="0"/>
              <a:t> </a:t>
            </a:r>
            <a:r>
              <a:rPr lang="it-IT" sz="2000" dirty="0" err="1"/>
              <a:t>digitosque</a:t>
            </a:r>
            <a:r>
              <a:rPr lang="it-IT" sz="2000" dirty="0"/>
              <a:t> </a:t>
            </a:r>
            <a:r>
              <a:rPr lang="it-IT" sz="2000" dirty="0" err="1"/>
              <a:t>manusque</a:t>
            </a:r>
            <a:r>
              <a:rPr lang="it-IT" sz="2000" dirty="0"/>
              <a:t>               500</a:t>
            </a:r>
          </a:p>
          <a:p>
            <a:pPr marL="0" indent="0">
              <a:buNone/>
            </a:pPr>
            <a:r>
              <a:rPr lang="it-IT" sz="2000" dirty="0" err="1"/>
              <a:t>bracchiaque</a:t>
            </a:r>
            <a:r>
              <a:rPr lang="it-IT" sz="2000" dirty="0"/>
              <a:t> et </a:t>
            </a:r>
            <a:r>
              <a:rPr lang="it-IT" sz="2000" dirty="0" err="1"/>
              <a:t>nudos</a:t>
            </a:r>
            <a:r>
              <a:rPr lang="it-IT" sz="2000" dirty="0"/>
              <a:t> media plus parte </a:t>
            </a:r>
            <a:r>
              <a:rPr lang="it-IT" sz="2000" dirty="0" err="1"/>
              <a:t>lacertos</a:t>
            </a:r>
            <a:r>
              <a:rPr lang="it-IT" sz="2000" dirty="0"/>
              <a:t>;</a:t>
            </a:r>
          </a:p>
          <a:p>
            <a:pPr marL="0" indent="0">
              <a:buNone/>
            </a:pPr>
            <a:r>
              <a:rPr lang="it-IT" sz="2000" dirty="0"/>
              <a:t>si qua </a:t>
            </a:r>
            <a:r>
              <a:rPr lang="it-IT" sz="2000" dirty="0" err="1"/>
              <a:t>latent</a:t>
            </a:r>
            <a:r>
              <a:rPr lang="it-IT" sz="2000" dirty="0"/>
              <a:t>, </a:t>
            </a:r>
            <a:r>
              <a:rPr lang="it-IT" sz="2000" dirty="0" err="1"/>
              <a:t>meliora</a:t>
            </a:r>
            <a:r>
              <a:rPr lang="it-IT" sz="2000" dirty="0"/>
              <a:t> </a:t>
            </a:r>
            <a:r>
              <a:rPr lang="it-IT" sz="2000" dirty="0" err="1"/>
              <a:t>putat</a:t>
            </a:r>
            <a:r>
              <a:rPr lang="it-IT" sz="2000" dirty="0"/>
              <a:t>. </a:t>
            </a:r>
            <a:r>
              <a:rPr lang="it-IT" sz="2000" dirty="0" err="1"/>
              <a:t>fugit</a:t>
            </a:r>
            <a:r>
              <a:rPr lang="it-IT" sz="2000" dirty="0"/>
              <a:t> </a:t>
            </a:r>
            <a:r>
              <a:rPr lang="it-IT" sz="2000" dirty="0" err="1"/>
              <a:t>ocior</a:t>
            </a:r>
            <a:r>
              <a:rPr lang="it-IT" sz="2000" dirty="0"/>
              <a:t> aura</a:t>
            </a:r>
          </a:p>
          <a:p>
            <a:pPr marL="0" indent="0">
              <a:buNone/>
            </a:pPr>
            <a:r>
              <a:rPr lang="it-IT" sz="2000" dirty="0" err="1"/>
              <a:t>illa</a:t>
            </a:r>
            <a:r>
              <a:rPr lang="it-IT" sz="2000" dirty="0"/>
              <a:t> levi </a:t>
            </a:r>
            <a:r>
              <a:rPr lang="it-IT" sz="2000" dirty="0" err="1"/>
              <a:t>neque</a:t>
            </a:r>
            <a:r>
              <a:rPr lang="it-IT" sz="2000" dirty="0"/>
              <a:t> ad </a:t>
            </a:r>
            <a:r>
              <a:rPr lang="it-IT" sz="2000" dirty="0" err="1"/>
              <a:t>haec</a:t>
            </a:r>
            <a:r>
              <a:rPr lang="it-IT" sz="2000" dirty="0"/>
              <a:t> </a:t>
            </a:r>
            <a:r>
              <a:rPr lang="it-IT" sz="2000" dirty="0" err="1"/>
              <a:t>revocantis</a:t>
            </a:r>
            <a:r>
              <a:rPr lang="it-IT" sz="2000" dirty="0"/>
              <a:t> </a:t>
            </a:r>
            <a:r>
              <a:rPr lang="it-IT" sz="2000" dirty="0" err="1"/>
              <a:t>verba</a:t>
            </a:r>
            <a:r>
              <a:rPr lang="it-IT" sz="2000" dirty="0"/>
              <a:t> </a:t>
            </a:r>
            <a:r>
              <a:rPr lang="it-IT" sz="2000" dirty="0" err="1"/>
              <a:t>resistit</a:t>
            </a:r>
            <a:r>
              <a:rPr lang="it-IT" sz="2000" dirty="0"/>
              <a:t>:</a:t>
            </a:r>
          </a:p>
        </p:txBody>
      </p:sp>
    </p:spTree>
    <p:extLst>
      <p:ext uri="{BB962C8B-B14F-4D97-AF65-F5344CB8AC3E}">
        <p14:creationId xmlns:p14="http://schemas.microsoft.com/office/powerpoint/2010/main" val="3231930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0822C7B-F2A4-59AB-0721-0ED83EC4951C}"/>
              </a:ext>
            </a:extLst>
          </p:cNvPr>
          <p:cNvSpPr>
            <a:spLocks noGrp="1"/>
          </p:cNvSpPr>
          <p:nvPr>
            <p:ph idx="1"/>
          </p:nvPr>
        </p:nvSpPr>
        <p:spPr>
          <a:xfrm>
            <a:off x="838200" y="0"/>
            <a:ext cx="10515600" cy="6858000"/>
          </a:xfrm>
        </p:spPr>
        <p:txBody>
          <a:bodyPr/>
          <a:lstStyle/>
          <a:p>
            <a:pPr marL="0" indent="0" algn="just">
              <a:buNone/>
            </a:pPr>
            <a:r>
              <a:rPr lang="it-IT" dirty="0"/>
              <a:t>Febo arde tutto d’amore e dopo aver visto Dafne desidera congiungersi con lei, spera di realizzare la sua brama e si lascia ingannare dai suoi stessi oracoli. Come si bruciano le stoppie dopo la mietitura, come vanno a fuoco le siepi se un viandante vi accosta troppo una fiaccola o ve la lascia, allontanandosi all’alba, così arde il dio e la fiamma divampa in tutto il suo petto e nutre di speranza un amore che speranza non ha (</a:t>
            </a:r>
            <a:r>
              <a:rPr lang="it-IT" i="1" dirty="0" err="1"/>
              <a:t>sterilem</a:t>
            </a:r>
            <a:r>
              <a:rPr lang="it-IT" i="1" dirty="0"/>
              <a:t> </a:t>
            </a:r>
            <a:r>
              <a:rPr lang="it-IT" i="1" dirty="0" err="1"/>
              <a:t>amorem</a:t>
            </a:r>
            <a:r>
              <a:rPr lang="it-IT" dirty="0"/>
              <a:t>)</a:t>
            </a:r>
            <a:r>
              <a:rPr lang="it-IT" i="1" dirty="0"/>
              <a:t>. </a:t>
            </a:r>
            <a:r>
              <a:rPr lang="it-IT" dirty="0"/>
              <a:t>Contempla i capelli di lei che scendono in disordine sul collo e pensa come sarebbero belli se fossero pettinati; vede i suoi occhi scintillanti come le stelle; guarda la sua piccola bocca, ma guardarla non gli basta; ammira le dita, le braccia nude fin oltre il gomito; immagina ancor più belle di quanto non siano le parti che non gli è dato vedere. Ella fugge più veloce del soffio del vento e non si ferma alla voce di lui che così la supplica: </a:t>
            </a:r>
            <a:endParaRPr lang="it-IT" i="1" dirty="0"/>
          </a:p>
        </p:txBody>
      </p:sp>
    </p:spTree>
    <p:extLst>
      <p:ext uri="{BB962C8B-B14F-4D97-AF65-F5344CB8AC3E}">
        <p14:creationId xmlns:p14="http://schemas.microsoft.com/office/powerpoint/2010/main" val="348027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0822C7B-F2A4-59AB-0721-0ED83EC4951C}"/>
              </a:ext>
            </a:extLst>
          </p:cNvPr>
          <p:cNvSpPr>
            <a:spLocks noGrp="1"/>
          </p:cNvSpPr>
          <p:nvPr>
            <p:ph idx="1"/>
          </p:nvPr>
        </p:nvSpPr>
        <p:spPr>
          <a:xfrm>
            <a:off x="838200" y="0"/>
            <a:ext cx="10515600" cy="6858000"/>
          </a:xfrm>
        </p:spPr>
        <p:txBody>
          <a:bodyPr>
            <a:normAutofit fontScale="92500" lnSpcReduction="10000"/>
          </a:bodyPr>
          <a:lstStyle/>
          <a:p>
            <a:pPr marL="0" indent="0" algn="just">
              <a:buNone/>
            </a:pPr>
            <a:r>
              <a:rPr lang="it-IT" dirty="0"/>
              <a:t>«</a:t>
            </a:r>
            <a:r>
              <a:rPr lang="it-IT" dirty="0" err="1"/>
              <a:t>Nympha</a:t>
            </a:r>
            <a:r>
              <a:rPr lang="it-IT" dirty="0"/>
              <a:t>, </a:t>
            </a:r>
            <a:r>
              <a:rPr lang="it-IT" dirty="0" err="1"/>
              <a:t>precor</a:t>
            </a:r>
            <a:r>
              <a:rPr lang="it-IT" dirty="0"/>
              <a:t>, Penei, mane! non </a:t>
            </a:r>
            <a:r>
              <a:rPr lang="it-IT" dirty="0" err="1"/>
              <a:t>insequor</a:t>
            </a:r>
            <a:r>
              <a:rPr lang="it-IT" dirty="0"/>
              <a:t> </a:t>
            </a:r>
            <a:r>
              <a:rPr lang="it-IT" dirty="0" err="1"/>
              <a:t>hostis</a:t>
            </a:r>
            <a:r>
              <a:rPr lang="it-IT" dirty="0"/>
              <a:t>;</a:t>
            </a:r>
          </a:p>
          <a:p>
            <a:pPr marL="0" indent="0" algn="just">
              <a:buNone/>
            </a:pPr>
            <a:r>
              <a:rPr lang="it-IT" dirty="0" err="1"/>
              <a:t>nympha</a:t>
            </a:r>
            <a:r>
              <a:rPr lang="it-IT" dirty="0"/>
              <a:t>, mane! sic </a:t>
            </a:r>
            <a:r>
              <a:rPr lang="it-IT" dirty="0" err="1"/>
              <a:t>agna</a:t>
            </a:r>
            <a:r>
              <a:rPr lang="it-IT" dirty="0"/>
              <a:t> </a:t>
            </a:r>
            <a:r>
              <a:rPr lang="it-IT" dirty="0" err="1"/>
              <a:t>lupum</a:t>
            </a:r>
            <a:r>
              <a:rPr lang="it-IT" dirty="0"/>
              <a:t>, sic cerva </a:t>
            </a:r>
            <a:r>
              <a:rPr lang="it-IT" dirty="0" err="1"/>
              <a:t>leonem</a:t>
            </a:r>
            <a:r>
              <a:rPr lang="it-IT" dirty="0"/>
              <a:t>,               505</a:t>
            </a:r>
          </a:p>
          <a:p>
            <a:pPr marL="0" indent="0" algn="just">
              <a:buNone/>
            </a:pPr>
            <a:r>
              <a:rPr lang="it-IT" dirty="0"/>
              <a:t>sic </a:t>
            </a:r>
            <a:r>
              <a:rPr lang="it-IT" dirty="0" err="1"/>
              <a:t>aquilam</a:t>
            </a:r>
            <a:r>
              <a:rPr lang="it-IT" dirty="0"/>
              <a:t> penna </a:t>
            </a:r>
            <a:r>
              <a:rPr lang="it-IT" dirty="0" err="1"/>
              <a:t>fugiunt</a:t>
            </a:r>
            <a:r>
              <a:rPr lang="it-IT" dirty="0"/>
              <a:t> trepidante </a:t>
            </a:r>
            <a:r>
              <a:rPr lang="it-IT" dirty="0" err="1"/>
              <a:t>columbae</a:t>
            </a:r>
            <a:r>
              <a:rPr lang="it-IT" dirty="0"/>
              <a:t>,</a:t>
            </a:r>
          </a:p>
          <a:p>
            <a:pPr marL="0" indent="0" algn="just">
              <a:buNone/>
            </a:pPr>
            <a:r>
              <a:rPr lang="it-IT" dirty="0" err="1"/>
              <a:t>hostes</a:t>
            </a:r>
            <a:r>
              <a:rPr lang="it-IT" dirty="0"/>
              <a:t> </a:t>
            </a:r>
            <a:r>
              <a:rPr lang="it-IT" dirty="0" err="1"/>
              <a:t>quaeque</a:t>
            </a:r>
            <a:r>
              <a:rPr lang="it-IT" dirty="0"/>
              <a:t> </a:t>
            </a:r>
            <a:r>
              <a:rPr lang="it-IT" dirty="0" err="1"/>
              <a:t>suos</a:t>
            </a:r>
            <a:r>
              <a:rPr lang="it-IT" dirty="0"/>
              <a:t>: amor est </a:t>
            </a:r>
            <a:r>
              <a:rPr lang="it-IT" dirty="0" err="1"/>
              <a:t>mihi</a:t>
            </a:r>
            <a:r>
              <a:rPr lang="it-IT" dirty="0"/>
              <a:t> causa </a:t>
            </a:r>
            <a:r>
              <a:rPr lang="it-IT" dirty="0" err="1"/>
              <a:t>sequendi</a:t>
            </a:r>
            <a:r>
              <a:rPr lang="it-IT" dirty="0"/>
              <a:t>!</a:t>
            </a:r>
          </a:p>
          <a:p>
            <a:pPr marL="0" indent="0" algn="just">
              <a:buNone/>
            </a:pPr>
            <a:r>
              <a:rPr lang="it-IT" dirty="0"/>
              <a:t>me </a:t>
            </a:r>
            <a:r>
              <a:rPr lang="it-IT" dirty="0" err="1"/>
              <a:t>miserum</a:t>
            </a:r>
            <a:r>
              <a:rPr lang="it-IT" dirty="0"/>
              <a:t>! ne prona </a:t>
            </a:r>
            <a:r>
              <a:rPr lang="it-IT" dirty="0" err="1"/>
              <a:t>cadas</a:t>
            </a:r>
            <a:r>
              <a:rPr lang="it-IT" dirty="0"/>
              <a:t> </a:t>
            </a:r>
            <a:r>
              <a:rPr lang="it-IT" dirty="0" err="1"/>
              <a:t>indignave</a:t>
            </a:r>
            <a:r>
              <a:rPr lang="it-IT" dirty="0"/>
              <a:t> </a:t>
            </a:r>
            <a:r>
              <a:rPr lang="it-IT" dirty="0" err="1"/>
              <a:t>laedi</a:t>
            </a:r>
            <a:endParaRPr lang="it-IT" dirty="0"/>
          </a:p>
          <a:p>
            <a:pPr marL="0" indent="0" algn="just">
              <a:buNone/>
            </a:pPr>
            <a:r>
              <a:rPr lang="it-IT" dirty="0" err="1"/>
              <a:t>crura</a:t>
            </a:r>
            <a:r>
              <a:rPr lang="it-IT" dirty="0"/>
              <a:t> </a:t>
            </a:r>
            <a:r>
              <a:rPr lang="it-IT" dirty="0" err="1"/>
              <a:t>notent</a:t>
            </a:r>
            <a:r>
              <a:rPr lang="it-IT" dirty="0"/>
              <a:t> </a:t>
            </a:r>
            <a:r>
              <a:rPr lang="it-IT" dirty="0" err="1"/>
              <a:t>sentes</a:t>
            </a:r>
            <a:r>
              <a:rPr lang="it-IT" dirty="0"/>
              <a:t> et </a:t>
            </a:r>
            <a:r>
              <a:rPr lang="it-IT" dirty="0" err="1"/>
              <a:t>sim</a:t>
            </a:r>
            <a:r>
              <a:rPr lang="it-IT" dirty="0"/>
              <a:t> </a:t>
            </a:r>
            <a:r>
              <a:rPr lang="it-IT" dirty="0" err="1"/>
              <a:t>tibi</a:t>
            </a:r>
            <a:r>
              <a:rPr lang="it-IT" dirty="0"/>
              <a:t> causa </a:t>
            </a:r>
            <a:r>
              <a:rPr lang="it-IT" dirty="0" err="1"/>
              <a:t>doloris</a:t>
            </a:r>
            <a:r>
              <a:rPr lang="it-IT" dirty="0"/>
              <a:t>!</a:t>
            </a:r>
          </a:p>
          <a:p>
            <a:pPr marL="0" indent="0" algn="just">
              <a:buNone/>
            </a:pPr>
            <a:r>
              <a:rPr lang="it-IT" dirty="0" err="1"/>
              <a:t>aspera</a:t>
            </a:r>
            <a:r>
              <a:rPr lang="it-IT" dirty="0"/>
              <a:t>, qua </a:t>
            </a:r>
            <a:r>
              <a:rPr lang="it-IT" dirty="0" err="1"/>
              <a:t>properas</a:t>
            </a:r>
            <a:r>
              <a:rPr lang="it-IT" dirty="0"/>
              <a:t>, loca </a:t>
            </a:r>
            <a:r>
              <a:rPr lang="it-IT" dirty="0" err="1"/>
              <a:t>sunt</a:t>
            </a:r>
            <a:r>
              <a:rPr lang="it-IT" dirty="0"/>
              <a:t>: </a:t>
            </a:r>
            <a:r>
              <a:rPr lang="it-IT" u="sng" dirty="0" err="1"/>
              <a:t>moderatius</a:t>
            </a:r>
            <a:r>
              <a:rPr lang="it-IT" dirty="0"/>
              <a:t>, oro,               510</a:t>
            </a:r>
          </a:p>
          <a:p>
            <a:pPr marL="0" indent="0" algn="just">
              <a:buNone/>
            </a:pPr>
            <a:r>
              <a:rPr lang="it-IT" dirty="0" err="1"/>
              <a:t>curre</a:t>
            </a:r>
            <a:r>
              <a:rPr lang="it-IT" dirty="0"/>
              <a:t> </a:t>
            </a:r>
            <a:r>
              <a:rPr lang="it-IT" dirty="0" err="1"/>
              <a:t>fugamque</a:t>
            </a:r>
            <a:r>
              <a:rPr lang="it-IT" dirty="0"/>
              <a:t> </a:t>
            </a:r>
            <a:r>
              <a:rPr lang="it-IT" dirty="0" err="1"/>
              <a:t>inhibe</a:t>
            </a:r>
            <a:r>
              <a:rPr lang="it-IT" dirty="0"/>
              <a:t>, </a:t>
            </a:r>
            <a:r>
              <a:rPr lang="it-IT" u="sng" dirty="0" err="1"/>
              <a:t>moderatius</a:t>
            </a:r>
            <a:r>
              <a:rPr lang="it-IT" u="sng" dirty="0"/>
              <a:t> </a:t>
            </a:r>
            <a:r>
              <a:rPr lang="it-IT" dirty="0" err="1"/>
              <a:t>insequar</a:t>
            </a:r>
            <a:r>
              <a:rPr lang="it-IT" dirty="0"/>
              <a:t> ipse.</a:t>
            </a:r>
          </a:p>
          <a:p>
            <a:pPr marL="0" indent="0" algn="just">
              <a:buNone/>
            </a:pPr>
            <a:r>
              <a:rPr lang="it-IT" u="sng" dirty="0"/>
              <a:t>cui </a:t>
            </a:r>
            <a:r>
              <a:rPr lang="it-IT" u="sng" dirty="0" err="1"/>
              <a:t>placeas</a:t>
            </a:r>
            <a:r>
              <a:rPr lang="it-IT" u="sng" dirty="0"/>
              <a:t>, inquire </a:t>
            </a:r>
            <a:r>
              <a:rPr lang="it-IT" u="sng" dirty="0" err="1"/>
              <a:t>tamen</a:t>
            </a:r>
            <a:r>
              <a:rPr lang="it-IT" dirty="0"/>
              <a:t>: non incola </a:t>
            </a:r>
            <a:r>
              <a:rPr lang="it-IT" dirty="0" err="1"/>
              <a:t>montis</a:t>
            </a:r>
            <a:r>
              <a:rPr lang="it-IT" dirty="0"/>
              <a:t>,</a:t>
            </a:r>
          </a:p>
          <a:p>
            <a:pPr marL="0" indent="0" algn="just">
              <a:buNone/>
            </a:pPr>
            <a:r>
              <a:rPr lang="it-IT" u="sng" dirty="0"/>
              <a:t>non ego sum pastor</a:t>
            </a:r>
            <a:r>
              <a:rPr lang="it-IT" dirty="0"/>
              <a:t>, non hic </a:t>
            </a:r>
            <a:r>
              <a:rPr lang="it-IT" dirty="0" err="1"/>
              <a:t>armenta</a:t>
            </a:r>
            <a:r>
              <a:rPr lang="it-IT" dirty="0"/>
              <a:t> </a:t>
            </a:r>
            <a:r>
              <a:rPr lang="it-IT" dirty="0" err="1"/>
              <a:t>gregesque</a:t>
            </a:r>
            <a:endParaRPr lang="it-IT" dirty="0"/>
          </a:p>
          <a:p>
            <a:pPr marL="0" indent="0" algn="just">
              <a:buNone/>
            </a:pPr>
            <a:r>
              <a:rPr lang="it-IT" dirty="0" err="1"/>
              <a:t>horridus</a:t>
            </a:r>
            <a:r>
              <a:rPr lang="it-IT" dirty="0"/>
              <a:t> </a:t>
            </a:r>
            <a:r>
              <a:rPr lang="it-IT" dirty="0" err="1"/>
              <a:t>observo</a:t>
            </a:r>
            <a:r>
              <a:rPr lang="it-IT" dirty="0"/>
              <a:t>. </a:t>
            </a:r>
            <a:r>
              <a:rPr lang="it-IT" dirty="0" err="1"/>
              <a:t>nescis</a:t>
            </a:r>
            <a:r>
              <a:rPr lang="it-IT" dirty="0"/>
              <a:t>, temeraria, </a:t>
            </a:r>
            <a:r>
              <a:rPr lang="it-IT" dirty="0" err="1"/>
              <a:t>nescis</a:t>
            </a:r>
            <a:r>
              <a:rPr lang="it-IT" dirty="0"/>
              <a:t>,</a:t>
            </a:r>
          </a:p>
          <a:p>
            <a:pPr marL="0" indent="0" algn="just">
              <a:buNone/>
            </a:pPr>
            <a:r>
              <a:rPr lang="it-IT" dirty="0" err="1"/>
              <a:t>quem</a:t>
            </a:r>
            <a:r>
              <a:rPr lang="it-IT" dirty="0"/>
              <a:t> </a:t>
            </a:r>
            <a:r>
              <a:rPr lang="it-IT" dirty="0" err="1"/>
              <a:t>fugias</a:t>
            </a:r>
            <a:r>
              <a:rPr lang="it-IT" dirty="0"/>
              <a:t>, </a:t>
            </a:r>
            <a:r>
              <a:rPr lang="it-IT" dirty="0" err="1"/>
              <a:t>ideoque</a:t>
            </a:r>
            <a:r>
              <a:rPr lang="it-IT" dirty="0"/>
              <a:t> </a:t>
            </a:r>
            <a:r>
              <a:rPr lang="it-IT" dirty="0" err="1"/>
              <a:t>fugis</a:t>
            </a:r>
            <a:r>
              <a:rPr lang="it-IT" dirty="0"/>
              <a:t>: </a:t>
            </a:r>
            <a:r>
              <a:rPr lang="it-IT" dirty="0" err="1"/>
              <a:t>mihi</a:t>
            </a:r>
            <a:r>
              <a:rPr lang="it-IT" dirty="0"/>
              <a:t> </a:t>
            </a:r>
            <a:r>
              <a:rPr lang="it-IT" dirty="0" err="1"/>
              <a:t>Delphica</a:t>
            </a:r>
            <a:r>
              <a:rPr lang="it-IT" dirty="0"/>
              <a:t> </a:t>
            </a:r>
            <a:r>
              <a:rPr lang="it-IT" dirty="0" err="1"/>
              <a:t>tellus</a:t>
            </a:r>
            <a:r>
              <a:rPr lang="it-IT" dirty="0"/>
              <a:t>               515</a:t>
            </a:r>
          </a:p>
          <a:p>
            <a:pPr marL="0" indent="0" algn="just">
              <a:buNone/>
            </a:pPr>
            <a:r>
              <a:rPr lang="it-IT" dirty="0"/>
              <a:t>et </a:t>
            </a:r>
            <a:r>
              <a:rPr lang="it-IT" dirty="0" err="1"/>
              <a:t>Claros</a:t>
            </a:r>
            <a:r>
              <a:rPr lang="it-IT" dirty="0"/>
              <a:t> et </a:t>
            </a:r>
            <a:r>
              <a:rPr lang="it-IT" dirty="0" err="1"/>
              <a:t>Tenedos</a:t>
            </a:r>
            <a:r>
              <a:rPr lang="it-IT" dirty="0"/>
              <a:t> </a:t>
            </a:r>
            <a:r>
              <a:rPr lang="it-IT" dirty="0" err="1"/>
              <a:t>Patareaque</a:t>
            </a:r>
            <a:r>
              <a:rPr lang="it-IT" dirty="0"/>
              <a:t> regia </a:t>
            </a:r>
            <a:r>
              <a:rPr lang="it-IT" dirty="0" err="1"/>
              <a:t>servit</a:t>
            </a:r>
            <a:r>
              <a:rPr lang="it-IT" dirty="0"/>
              <a:t>;</a:t>
            </a:r>
          </a:p>
          <a:p>
            <a:pPr marL="0" indent="0" algn="just">
              <a:buNone/>
            </a:pPr>
            <a:r>
              <a:rPr lang="it-IT" dirty="0" err="1"/>
              <a:t>Iuppiter</a:t>
            </a:r>
            <a:r>
              <a:rPr lang="it-IT" dirty="0"/>
              <a:t> est </a:t>
            </a:r>
            <a:r>
              <a:rPr lang="it-IT" dirty="0" err="1"/>
              <a:t>genitor</a:t>
            </a:r>
            <a:r>
              <a:rPr lang="it-IT" dirty="0"/>
              <a:t>; per me, </a:t>
            </a:r>
            <a:r>
              <a:rPr lang="it-IT" dirty="0" err="1"/>
              <a:t>quod</a:t>
            </a:r>
            <a:r>
              <a:rPr lang="it-IT" dirty="0"/>
              <a:t> </a:t>
            </a:r>
            <a:r>
              <a:rPr lang="it-IT" dirty="0" err="1"/>
              <a:t>eritque</a:t>
            </a:r>
            <a:r>
              <a:rPr lang="it-IT" dirty="0"/>
              <a:t> </a:t>
            </a:r>
            <a:r>
              <a:rPr lang="it-IT" dirty="0" err="1"/>
              <a:t>fuitque</a:t>
            </a:r>
            <a:endParaRPr lang="it-IT" dirty="0"/>
          </a:p>
          <a:p>
            <a:pPr marL="0" indent="0" algn="just">
              <a:buNone/>
            </a:pPr>
            <a:r>
              <a:rPr lang="it-IT" dirty="0" err="1"/>
              <a:t>estque</a:t>
            </a:r>
            <a:r>
              <a:rPr lang="it-IT" dirty="0"/>
              <a:t>, </a:t>
            </a:r>
            <a:r>
              <a:rPr lang="it-IT" dirty="0" err="1"/>
              <a:t>patet</a:t>
            </a:r>
            <a:r>
              <a:rPr lang="it-IT" dirty="0"/>
              <a:t>; per me </a:t>
            </a:r>
            <a:r>
              <a:rPr lang="it-IT" dirty="0" err="1"/>
              <a:t>concordant</a:t>
            </a:r>
            <a:r>
              <a:rPr lang="it-IT" dirty="0"/>
              <a:t> carmina </a:t>
            </a:r>
            <a:r>
              <a:rPr lang="it-IT" dirty="0" err="1"/>
              <a:t>nervis</a:t>
            </a:r>
            <a:r>
              <a:rPr lang="it-IT" dirty="0"/>
              <a:t>.</a:t>
            </a:r>
          </a:p>
          <a:p>
            <a:pPr marL="0" indent="0" algn="just">
              <a:buNone/>
            </a:pPr>
            <a:endParaRPr lang="it-IT" i="1" dirty="0"/>
          </a:p>
        </p:txBody>
      </p:sp>
    </p:spTree>
    <p:extLst>
      <p:ext uri="{BB962C8B-B14F-4D97-AF65-F5344CB8AC3E}">
        <p14:creationId xmlns:p14="http://schemas.microsoft.com/office/powerpoint/2010/main" val="1252543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0822C7B-F2A4-59AB-0721-0ED83EC4951C}"/>
              </a:ext>
            </a:extLst>
          </p:cNvPr>
          <p:cNvSpPr>
            <a:spLocks noGrp="1"/>
          </p:cNvSpPr>
          <p:nvPr>
            <p:ph idx="1"/>
          </p:nvPr>
        </p:nvSpPr>
        <p:spPr>
          <a:xfrm>
            <a:off x="838200" y="0"/>
            <a:ext cx="10515600" cy="6858000"/>
          </a:xfrm>
        </p:spPr>
        <p:txBody>
          <a:bodyPr>
            <a:normAutofit/>
          </a:bodyPr>
          <a:lstStyle/>
          <a:p>
            <a:pPr marL="0" indent="0" algn="just">
              <a:buNone/>
            </a:pPr>
            <a:r>
              <a:rPr lang="it-IT" dirty="0"/>
              <a:t>Certa </a:t>
            </a:r>
            <a:r>
              <a:rPr lang="it-IT" dirty="0" err="1"/>
              <a:t>quidem</a:t>
            </a:r>
            <a:r>
              <a:rPr lang="it-IT" dirty="0"/>
              <a:t> nostra est, nostra </a:t>
            </a:r>
            <a:r>
              <a:rPr lang="it-IT" dirty="0" err="1"/>
              <a:t>tamen</a:t>
            </a:r>
            <a:r>
              <a:rPr lang="it-IT" dirty="0"/>
              <a:t> una sagitta</a:t>
            </a:r>
          </a:p>
          <a:p>
            <a:pPr marL="0" indent="0" algn="just">
              <a:buNone/>
            </a:pPr>
            <a:r>
              <a:rPr lang="it-IT" dirty="0" err="1"/>
              <a:t>certior</a:t>
            </a:r>
            <a:r>
              <a:rPr lang="it-IT" dirty="0"/>
              <a:t>, in vacuo </a:t>
            </a:r>
            <a:r>
              <a:rPr lang="it-IT" dirty="0" err="1"/>
              <a:t>quae</a:t>
            </a:r>
            <a:r>
              <a:rPr lang="it-IT" dirty="0"/>
              <a:t> vulnera pectore </a:t>
            </a:r>
            <a:r>
              <a:rPr lang="it-IT" dirty="0" err="1"/>
              <a:t>fecit</a:t>
            </a:r>
            <a:r>
              <a:rPr lang="it-IT" dirty="0"/>
              <a:t>!               520</a:t>
            </a:r>
          </a:p>
          <a:p>
            <a:pPr marL="0" indent="0" algn="just">
              <a:buNone/>
            </a:pPr>
            <a:r>
              <a:rPr lang="it-IT" dirty="0" err="1"/>
              <a:t>inventum</a:t>
            </a:r>
            <a:r>
              <a:rPr lang="it-IT" dirty="0"/>
              <a:t> medicina </a:t>
            </a:r>
            <a:r>
              <a:rPr lang="it-IT" dirty="0" err="1"/>
              <a:t>meum</a:t>
            </a:r>
            <a:r>
              <a:rPr lang="it-IT" dirty="0"/>
              <a:t> est, </a:t>
            </a:r>
            <a:r>
              <a:rPr lang="it-IT" u="sng" dirty="0" err="1"/>
              <a:t>opifer</a:t>
            </a:r>
            <a:r>
              <a:rPr lang="it-IT" dirty="0" err="1"/>
              <a:t>que</a:t>
            </a:r>
            <a:r>
              <a:rPr lang="it-IT" dirty="0"/>
              <a:t> per </a:t>
            </a:r>
            <a:r>
              <a:rPr lang="it-IT" dirty="0" err="1"/>
              <a:t>orbem</a:t>
            </a:r>
            <a:endParaRPr lang="it-IT" dirty="0"/>
          </a:p>
          <a:p>
            <a:pPr marL="0" indent="0" algn="just">
              <a:buNone/>
            </a:pPr>
            <a:r>
              <a:rPr lang="it-IT" dirty="0" err="1"/>
              <a:t>dicor</a:t>
            </a:r>
            <a:r>
              <a:rPr lang="it-IT" dirty="0"/>
              <a:t>, et </a:t>
            </a:r>
            <a:r>
              <a:rPr lang="it-IT" dirty="0" err="1"/>
              <a:t>herbarum</a:t>
            </a:r>
            <a:r>
              <a:rPr lang="it-IT" dirty="0"/>
              <a:t> </a:t>
            </a:r>
            <a:r>
              <a:rPr lang="it-IT" dirty="0" err="1"/>
              <a:t>subiecta</a:t>
            </a:r>
            <a:r>
              <a:rPr lang="it-IT" dirty="0"/>
              <a:t> </a:t>
            </a:r>
            <a:r>
              <a:rPr lang="it-IT" dirty="0" err="1"/>
              <a:t>potentia</a:t>
            </a:r>
            <a:r>
              <a:rPr lang="it-IT" dirty="0"/>
              <a:t> </a:t>
            </a:r>
            <a:r>
              <a:rPr lang="it-IT" dirty="0" err="1"/>
              <a:t>nobis</a:t>
            </a:r>
            <a:r>
              <a:rPr lang="it-IT" dirty="0"/>
              <a:t>.</a:t>
            </a:r>
          </a:p>
          <a:p>
            <a:pPr marL="0" indent="0" algn="just">
              <a:buNone/>
            </a:pPr>
            <a:r>
              <a:rPr lang="it-IT" dirty="0"/>
              <a:t>ei </a:t>
            </a:r>
            <a:r>
              <a:rPr lang="it-IT" dirty="0" err="1"/>
              <a:t>mihi</a:t>
            </a:r>
            <a:r>
              <a:rPr lang="it-IT" dirty="0"/>
              <a:t>, </a:t>
            </a:r>
            <a:r>
              <a:rPr lang="it-IT" dirty="0" err="1"/>
              <a:t>quod</a:t>
            </a:r>
            <a:r>
              <a:rPr lang="it-IT" dirty="0"/>
              <a:t> </a:t>
            </a:r>
            <a:r>
              <a:rPr lang="it-IT" dirty="0" err="1"/>
              <a:t>nullis</a:t>
            </a:r>
            <a:r>
              <a:rPr lang="it-IT" dirty="0"/>
              <a:t> amor est </a:t>
            </a:r>
            <a:r>
              <a:rPr lang="it-IT" dirty="0" err="1"/>
              <a:t>sanabilis</a:t>
            </a:r>
            <a:r>
              <a:rPr lang="it-IT" dirty="0"/>
              <a:t> </a:t>
            </a:r>
            <a:r>
              <a:rPr lang="it-IT" dirty="0" err="1"/>
              <a:t>herbis</a:t>
            </a:r>
            <a:endParaRPr lang="it-IT" dirty="0"/>
          </a:p>
          <a:p>
            <a:pPr marL="0" indent="0" algn="just">
              <a:buNone/>
            </a:pPr>
            <a:r>
              <a:rPr lang="it-IT" dirty="0" err="1"/>
              <a:t>nec</a:t>
            </a:r>
            <a:r>
              <a:rPr lang="it-IT" dirty="0"/>
              <a:t> </a:t>
            </a:r>
            <a:r>
              <a:rPr lang="it-IT" dirty="0" err="1"/>
              <a:t>prosunt</a:t>
            </a:r>
            <a:r>
              <a:rPr lang="it-IT" dirty="0"/>
              <a:t> domino, </a:t>
            </a:r>
            <a:r>
              <a:rPr lang="it-IT" dirty="0" err="1"/>
              <a:t>quae</a:t>
            </a:r>
            <a:r>
              <a:rPr lang="it-IT" dirty="0"/>
              <a:t> </a:t>
            </a:r>
            <a:r>
              <a:rPr lang="it-IT" dirty="0" err="1"/>
              <a:t>prosunt</a:t>
            </a:r>
            <a:r>
              <a:rPr lang="it-IT" dirty="0"/>
              <a:t> omnibus, </a:t>
            </a:r>
            <a:r>
              <a:rPr lang="it-IT" dirty="0" err="1"/>
              <a:t>artes</a:t>
            </a:r>
            <a:r>
              <a:rPr lang="it-IT" dirty="0"/>
              <a:t>!»</a:t>
            </a:r>
          </a:p>
        </p:txBody>
      </p:sp>
    </p:spTree>
    <p:extLst>
      <p:ext uri="{BB962C8B-B14F-4D97-AF65-F5344CB8AC3E}">
        <p14:creationId xmlns:p14="http://schemas.microsoft.com/office/powerpoint/2010/main" val="249124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0822C7B-F2A4-59AB-0721-0ED83EC4951C}"/>
              </a:ext>
            </a:extLst>
          </p:cNvPr>
          <p:cNvSpPr>
            <a:spLocks noGrp="1"/>
          </p:cNvSpPr>
          <p:nvPr>
            <p:ph idx="1"/>
          </p:nvPr>
        </p:nvSpPr>
        <p:spPr>
          <a:xfrm>
            <a:off x="182880" y="0"/>
            <a:ext cx="11765280" cy="6858000"/>
          </a:xfrm>
        </p:spPr>
        <p:txBody>
          <a:bodyPr>
            <a:normAutofit lnSpcReduction="10000"/>
          </a:bodyPr>
          <a:lstStyle/>
          <a:p>
            <a:pPr marL="0" indent="0" algn="just">
              <a:buNone/>
            </a:pPr>
            <a:r>
              <a:rPr lang="it-IT" dirty="0"/>
              <a:t>Ti prego, fermati, o ninfa Peneide! Non ti inseguo come un nemico! Tu mi fuggi come l’agnello fugge il lupo, come le colombe con le ali trepide si sottraggono all’aquila! Ma quelle lo fanno giustamente, perché si tratta di loro nemici, mentre nel mio caso è l’amore che mi induce a seguirti! Me infelice! Temo che nella corsa tu inciampi e cada e i rovi graffino le tue gambe che non meritano ferite e che proprio io divenga per te causa di dolore! I luoghi che attraversi di corsa sono aspri; rallenta la tua fuga, te ne prego! Anch’io rallenterò il mio inseguimento. Cedi almeno alla curiosità di sapere chi è colui che di te si è invaghito! </a:t>
            </a:r>
            <a:r>
              <a:rPr lang="it-IT" u="sng" dirty="0"/>
              <a:t>Non sono un montanaro né un irsuto pastore</a:t>
            </a:r>
            <a:r>
              <a:rPr lang="it-IT" dirty="0"/>
              <a:t> che sia qui a far la guardia a greggi e armenti. Non sai, non sai, o temeraria, a chi tenti di fuggire ed è per questo che lo fai! Io sono il re di Delfi, di Claro, di </a:t>
            </a:r>
            <a:r>
              <a:rPr lang="it-IT" dirty="0" err="1"/>
              <a:t>Tenedo</a:t>
            </a:r>
            <a:r>
              <a:rPr lang="it-IT" dirty="0"/>
              <a:t> e </a:t>
            </a:r>
            <a:r>
              <a:rPr lang="it-IT" dirty="0" err="1"/>
              <a:t>Patara</a:t>
            </a:r>
            <a:r>
              <a:rPr lang="it-IT" dirty="0"/>
              <a:t>. Mio padre è Giove. Io svelo il futuro, il passato e il presente, io insegno ad accordare il suono della cetra col canto. Le mie frecce non sbagliano il bersaglio, eppure meglio di esse lo ha centrato quell’unica che mi ferì nel mezzo del petto. L’arte della medicina è una mia scoperta e in tutta la terra sono chiamato il taumaturgo: anche il potere delle erbe dipende da me. Ahimè! Come l’amore non si può curare con le erbe e come sono inutili a colui che le possiede le arti che agli altri giovano!».</a:t>
            </a:r>
          </a:p>
        </p:txBody>
      </p:sp>
    </p:spTree>
    <p:extLst>
      <p:ext uri="{BB962C8B-B14F-4D97-AF65-F5344CB8AC3E}">
        <p14:creationId xmlns:p14="http://schemas.microsoft.com/office/powerpoint/2010/main" val="1448866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A59490-A74C-26A7-A81D-CF9A93A15D9A}"/>
              </a:ext>
            </a:extLst>
          </p:cNvPr>
          <p:cNvSpPr>
            <a:spLocks noGrp="1"/>
          </p:cNvSpPr>
          <p:nvPr>
            <p:ph type="title"/>
          </p:nvPr>
        </p:nvSpPr>
        <p:spPr/>
        <p:txBody>
          <a:bodyPr/>
          <a:lstStyle/>
          <a:p>
            <a:r>
              <a:rPr lang="it-IT" dirty="0"/>
              <a:t>Virgilio, </a:t>
            </a:r>
            <a:r>
              <a:rPr lang="it-IT" i="1" dirty="0"/>
              <a:t>Ecloga 2</a:t>
            </a:r>
            <a:r>
              <a:rPr lang="it-IT" dirty="0"/>
              <a:t>, 19</a:t>
            </a:r>
          </a:p>
        </p:txBody>
      </p:sp>
      <p:sp>
        <p:nvSpPr>
          <p:cNvPr id="3" name="Segnaposto contenuto 2">
            <a:extLst>
              <a:ext uri="{FF2B5EF4-FFF2-40B4-BE49-F238E27FC236}">
                <a16:creationId xmlns:a16="http://schemas.microsoft.com/office/drawing/2014/main" id="{D676458E-6E96-1519-F779-8660CAF4E4FF}"/>
              </a:ext>
            </a:extLst>
          </p:cNvPr>
          <p:cNvSpPr>
            <a:spLocks noGrp="1"/>
          </p:cNvSpPr>
          <p:nvPr>
            <p:ph idx="1"/>
          </p:nvPr>
        </p:nvSpPr>
        <p:spPr/>
        <p:txBody>
          <a:bodyPr/>
          <a:lstStyle/>
          <a:p>
            <a:pPr marL="0" indent="0" algn="ctr">
              <a:buNone/>
            </a:pPr>
            <a:r>
              <a:rPr lang="it-IT" sz="3200" i="1" dirty="0" err="1"/>
              <a:t>despectus</a:t>
            </a:r>
            <a:r>
              <a:rPr lang="it-IT" sz="3200" i="1" dirty="0"/>
              <a:t> </a:t>
            </a:r>
            <a:r>
              <a:rPr lang="it-IT" sz="3200" i="1" dirty="0" err="1"/>
              <a:t>tibi</a:t>
            </a:r>
            <a:r>
              <a:rPr lang="it-IT" sz="3200" i="1" dirty="0"/>
              <a:t> sum, </a:t>
            </a:r>
            <a:r>
              <a:rPr lang="it-IT" sz="3200" i="1" dirty="0" err="1"/>
              <a:t>nec</a:t>
            </a:r>
            <a:r>
              <a:rPr lang="it-IT" sz="3200" i="1" dirty="0"/>
              <a:t> qui </a:t>
            </a:r>
            <a:r>
              <a:rPr lang="it-IT" sz="3200" i="1" dirty="0" err="1"/>
              <a:t>sim</a:t>
            </a:r>
            <a:r>
              <a:rPr lang="it-IT" sz="3200" i="1" dirty="0"/>
              <a:t> </a:t>
            </a:r>
            <a:r>
              <a:rPr lang="it-IT" sz="3200" i="1" dirty="0" err="1"/>
              <a:t>quaeris</a:t>
            </a:r>
            <a:r>
              <a:rPr lang="it-IT" sz="3200" i="1" dirty="0"/>
              <a:t>, </a:t>
            </a:r>
            <a:r>
              <a:rPr lang="it-IT" sz="3200" i="1" dirty="0" err="1"/>
              <a:t>Alexi</a:t>
            </a:r>
            <a:r>
              <a:rPr lang="it-IT" sz="3200" i="1" dirty="0"/>
              <a:t>!</a:t>
            </a:r>
          </a:p>
          <a:p>
            <a:pPr marL="0" indent="0" algn="ctr">
              <a:buNone/>
            </a:pPr>
            <a:endParaRPr lang="it-IT" sz="3200" dirty="0"/>
          </a:p>
          <a:p>
            <a:pPr marL="0" indent="0" algn="ctr">
              <a:buNone/>
            </a:pPr>
            <a:r>
              <a:rPr lang="it-IT" sz="3200" dirty="0"/>
              <a:t>Io sono da te disprezzato, e tu, Alessi, non cerchi chi io sia!</a:t>
            </a:r>
          </a:p>
          <a:p>
            <a:pPr marL="0" indent="0" algn="ctr">
              <a:buNone/>
            </a:pPr>
            <a:endParaRPr lang="it-IT" dirty="0"/>
          </a:p>
          <a:p>
            <a:pPr marL="0" indent="0" algn="ctr">
              <a:buNone/>
            </a:pPr>
            <a:endParaRPr lang="it-IT" i="1" dirty="0"/>
          </a:p>
        </p:txBody>
      </p:sp>
    </p:spTree>
    <p:extLst>
      <p:ext uri="{BB962C8B-B14F-4D97-AF65-F5344CB8AC3E}">
        <p14:creationId xmlns:p14="http://schemas.microsoft.com/office/powerpoint/2010/main" val="3768425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A59490-A74C-26A7-A81D-CF9A93A15D9A}"/>
              </a:ext>
            </a:extLst>
          </p:cNvPr>
          <p:cNvSpPr>
            <a:spLocks noGrp="1"/>
          </p:cNvSpPr>
          <p:nvPr>
            <p:ph type="title"/>
          </p:nvPr>
        </p:nvSpPr>
        <p:spPr/>
        <p:txBody>
          <a:bodyPr/>
          <a:lstStyle/>
          <a:p>
            <a:r>
              <a:rPr lang="it-IT" dirty="0"/>
              <a:t>Virgilio, </a:t>
            </a:r>
            <a:r>
              <a:rPr lang="it-IT" i="1" dirty="0"/>
              <a:t>Ecloga 10</a:t>
            </a:r>
            <a:r>
              <a:rPr lang="it-IT" dirty="0"/>
              <a:t>, 49</a:t>
            </a:r>
          </a:p>
        </p:txBody>
      </p:sp>
      <p:sp>
        <p:nvSpPr>
          <p:cNvPr id="3" name="Segnaposto contenuto 2">
            <a:extLst>
              <a:ext uri="{FF2B5EF4-FFF2-40B4-BE49-F238E27FC236}">
                <a16:creationId xmlns:a16="http://schemas.microsoft.com/office/drawing/2014/main" id="{D676458E-6E96-1519-F779-8660CAF4E4FF}"/>
              </a:ext>
            </a:extLst>
          </p:cNvPr>
          <p:cNvSpPr>
            <a:spLocks noGrp="1"/>
          </p:cNvSpPr>
          <p:nvPr>
            <p:ph idx="1"/>
          </p:nvPr>
        </p:nvSpPr>
        <p:spPr/>
        <p:txBody>
          <a:bodyPr>
            <a:normAutofit/>
          </a:bodyPr>
          <a:lstStyle/>
          <a:p>
            <a:pPr marL="0" indent="0" algn="ctr">
              <a:buNone/>
            </a:pPr>
            <a:r>
              <a:rPr lang="it-IT" sz="3000" i="1" dirty="0"/>
              <a:t>A, </a:t>
            </a:r>
            <a:r>
              <a:rPr lang="it-IT" sz="3000" i="1" dirty="0" err="1"/>
              <a:t>tibi</a:t>
            </a:r>
            <a:r>
              <a:rPr lang="it-IT" sz="3000" i="1" dirty="0"/>
              <a:t> ne </a:t>
            </a:r>
            <a:r>
              <a:rPr lang="it-IT" sz="3000" i="1" dirty="0" err="1"/>
              <a:t>teneras</a:t>
            </a:r>
            <a:r>
              <a:rPr lang="it-IT" sz="3000" i="1" dirty="0"/>
              <a:t> </a:t>
            </a:r>
            <a:r>
              <a:rPr lang="it-IT" sz="3000" i="1" dirty="0" err="1"/>
              <a:t>glacies</a:t>
            </a:r>
            <a:r>
              <a:rPr lang="it-IT" sz="3000" i="1" dirty="0"/>
              <a:t> </a:t>
            </a:r>
            <a:r>
              <a:rPr lang="it-IT" sz="3000" i="1" dirty="0" err="1"/>
              <a:t>secet</a:t>
            </a:r>
            <a:r>
              <a:rPr lang="it-IT" sz="3000" i="1" dirty="0"/>
              <a:t> </a:t>
            </a:r>
            <a:r>
              <a:rPr lang="it-IT" sz="3000" i="1" dirty="0" err="1"/>
              <a:t>aspera</a:t>
            </a:r>
            <a:r>
              <a:rPr lang="it-IT" sz="3000" i="1" dirty="0"/>
              <a:t> </a:t>
            </a:r>
            <a:r>
              <a:rPr lang="it-IT" sz="3000" i="1" dirty="0" err="1"/>
              <a:t>plantas</a:t>
            </a:r>
            <a:r>
              <a:rPr lang="it-IT" sz="3000" i="1" dirty="0"/>
              <a:t>!</a:t>
            </a:r>
          </a:p>
          <a:p>
            <a:pPr marL="0" indent="0" algn="ctr">
              <a:buNone/>
            </a:pPr>
            <a:endParaRPr lang="it-IT" sz="3000" i="1" dirty="0"/>
          </a:p>
          <a:p>
            <a:pPr marL="0" indent="0" algn="ctr">
              <a:buNone/>
            </a:pPr>
            <a:r>
              <a:rPr lang="it-IT" sz="3000" dirty="0"/>
              <a:t>Ah, l’aspro ghiaccio non ti ferisca le tenere piante dei piedi!</a:t>
            </a:r>
          </a:p>
        </p:txBody>
      </p:sp>
    </p:spTree>
    <p:extLst>
      <p:ext uri="{BB962C8B-B14F-4D97-AF65-F5344CB8AC3E}">
        <p14:creationId xmlns:p14="http://schemas.microsoft.com/office/powerpoint/2010/main" val="116722542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249</TotalTime>
  <Words>862</Words>
  <Application>Microsoft Office PowerPoint</Application>
  <PresentationFormat>Widescreen</PresentationFormat>
  <Paragraphs>46</Paragraphs>
  <Slides>8</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8</vt:i4>
      </vt:variant>
    </vt:vector>
  </HeadingPairs>
  <TitlesOfParts>
    <vt:vector size="12" baseType="lpstr">
      <vt:lpstr>Aptos</vt:lpstr>
      <vt:lpstr>Aptos Display</vt:lpstr>
      <vt:lpstr>Arial</vt:lpstr>
      <vt:lpstr>Tema di Office</vt:lpstr>
      <vt:lpstr>Presentazione standard di PowerPoint</vt:lpstr>
      <vt:lpstr>Ovidio, Metamorfosi I, 490-524</vt:lpstr>
      <vt:lpstr>Presentazione standard di PowerPoint</vt:lpstr>
      <vt:lpstr>Presentazione standard di PowerPoint</vt:lpstr>
      <vt:lpstr>Presentazione standard di PowerPoint</vt:lpstr>
      <vt:lpstr>Presentazione standard di PowerPoint</vt:lpstr>
      <vt:lpstr>Virgilio, Ecloga 2, 19</vt:lpstr>
      <vt:lpstr>Virgilio, Ecloga 10, 49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Tancredi Greco</dc:creator>
  <cp:lastModifiedBy>Tancredi Greco</cp:lastModifiedBy>
  <cp:revision>1</cp:revision>
  <dcterms:created xsi:type="dcterms:W3CDTF">2024-01-14T09:43:53Z</dcterms:created>
  <dcterms:modified xsi:type="dcterms:W3CDTF">2024-01-14T13:53:33Z</dcterms:modified>
</cp:coreProperties>
</file>