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1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Testo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30" name="Corpo livello uno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9" name="Corpo livello uno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Testo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8" name="Corpo livello uno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9" name="Segnaposto testo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olo Testo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Titolo Testo</a:t>
            </a:r>
          </a:p>
        </p:txBody>
      </p:sp>
      <p:sp>
        <p:nvSpPr>
          <p:cNvPr id="73" name="Corpo livello uno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4" name="Segnaposto testo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olo Testo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Titolo Testo</a:t>
            </a:r>
          </a:p>
        </p:txBody>
      </p:sp>
      <p:sp>
        <p:nvSpPr>
          <p:cNvPr id="83" name="Segnaposto immagine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Corpo livello uno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2967" y="969"/>
            <a:ext cx="4560095" cy="6857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Immagine 5" descr="Immagin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8408" y="-3633"/>
            <a:ext cx="5000626" cy="68616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rcRect l="0" t="4340" r="1806" b="10243"/>
          <a:stretch>
            <a:fillRect/>
          </a:stretch>
        </p:blipFill>
        <p:spPr>
          <a:xfrm>
            <a:off x="1399195" y="-1"/>
            <a:ext cx="9393611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3930" y="0"/>
            <a:ext cx="686414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Agg. 327_K01.jpg" descr="Agg. 327_K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5592" y="400955"/>
            <a:ext cx="5883059" cy="6056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Agg. 327_K01.jpg" descr="Agg. 327_K01.jpg"/>
          <p:cNvPicPr>
            <a:picLocks noChangeAspect="1"/>
          </p:cNvPicPr>
          <p:nvPr/>
        </p:nvPicPr>
        <p:blipFill>
          <a:blip r:embed="rId2">
            <a:extLst/>
          </a:blip>
          <a:srcRect l="17596" t="12540" r="65574" b="53978"/>
          <a:stretch>
            <a:fillRect/>
          </a:stretch>
        </p:blipFill>
        <p:spPr>
          <a:xfrm>
            <a:off x="8171577" y="1013420"/>
            <a:ext cx="2358978" cy="48312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F559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rcRect l="0" t="5395" r="0" b="56258"/>
          <a:stretch>
            <a:fillRect/>
          </a:stretch>
        </p:blipFill>
        <p:spPr>
          <a:xfrm>
            <a:off x="149152" y="0"/>
            <a:ext cx="11893694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rcRect l="0" t="43917" r="260" b="19272"/>
          <a:stretch>
            <a:fillRect/>
          </a:stretch>
        </p:blipFill>
        <p:spPr>
          <a:xfrm>
            <a:off x="-101263" y="0"/>
            <a:ext cx="12357347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nvestitura_ducale_di_Ludovico_il_Moro.jpg" descr="Investitura_ducale_di_Ludovico_il_Moro.jpg"/>
          <p:cNvPicPr>
            <a:picLocks noChangeAspect="1"/>
          </p:cNvPicPr>
          <p:nvPr/>
        </p:nvPicPr>
        <p:blipFill>
          <a:blip r:embed="rId2">
            <a:extLst/>
          </a:blip>
          <a:srcRect l="0" t="0" r="1712" b="8620"/>
          <a:stretch>
            <a:fillRect/>
          </a:stretch>
        </p:blipFill>
        <p:spPr>
          <a:xfrm>
            <a:off x="352858" y="295671"/>
            <a:ext cx="6016701" cy="6266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Investitura_ducale_di_Ludovico_il_Moro.jpg" descr="Investitura_ducale_di_Ludovico_il_Moro.jpg"/>
          <p:cNvPicPr>
            <a:picLocks noChangeAspect="1"/>
          </p:cNvPicPr>
          <p:nvPr/>
        </p:nvPicPr>
        <p:blipFill>
          <a:blip r:embed="rId2">
            <a:extLst/>
          </a:blip>
          <a:srcRect l="9646" t="38897" r="13169" b="8620"/>
          <a:stretch>
            <a:fillRect/>
          </a:stretch>
        </p:blipFill>
        <p:spPr>
          <a:xfrm>
            <a:off x="6700619" y="1424979"/>
            <a:ext cx="5261399" cy="40079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nvestitura_ducale_di_Ludovico_il_Moro.jpg" descr="Investitura_ducale_di_Ludovico_il_Moro.jpg"/>
          <p:cNvPicPr>
            <a:picLocks noChangeAspect="1"/>
          </p:cNvPicPr>
          <p:nvPr/>
        </p:nvPicPr>
        <p:blipFill>
          <a:blip r:embed="rId2">
            <a:extLst/>
          </a:blip>
          <a:srcRect l="15385" t="44331" r="54850" b="24954"/>
          <a:stretch>
            <a:fillRect/>
          </a:stretch>
        </p:blipFill>
        <p:spPr>
          <a:xfrm>
            <a:off x="75313" y="139713"/>
            <a:ext cx="5690372" cy="6578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Investitura_ducale_di_Ludovico_il_Moro.jpg" descr="Investitura_ducale_di_Ludovico_il_Moro.jpg"/>
          <p:cNvPicPr>
            <a:picLocks noChangeAspect="1"/>
          </p:cNvPicPr>
          <p:nvPr/>
        </p:nvPicPr>
        <p:blipFill>
          <a:blip r:embed="rId2">
            <a:extLst/>
          </a:blip>
          <a:srcRect l="39563" t="65241" r="29079" b="11106"/>
          <a:stretch>
            <a:fillRect/>
          </a:stretch>
        </p:blipFill>
        <p:spPr>
          <a:xfrm>
            <a:off x="6439431" y="1269007"/>
            <a:ext cx="5112115" cy="43198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rcRect l="1" t="1992" r="7630" b="2445"/>
          <a:stretch>
            <a:fillRect/>
          </a:stretch>
        </p:blipFill>
        <p:spPr>
          <a:xfrm>
            <a:off x="745316" y="-1"/>
            <a:ext cx="4552966" cy="6860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Immagine 5" descr="Immagine 5"/>
          <p:cNvPicPr>
            <a:picLocks noChangeAspect="1"/>
          </p:cNvPicPr>
          <p:nvPr/>
        </p:nvPicPr>
        <p:blipFill>
          <a:blip r:embed="rId3">
            <a:extLst/>
          </a:blip>
          <a:srcRect l="2655" t="3119" r="4590" b="3658"/>
          <a:stretch>
            <a:fillRect/>
          </a:stretch>
        </p:blipFill>
        <p:spPr>
          <a:xfrm>
            <a:off x="5997671" y="-1"/>
            <a:ext cx="6194329" cy="68712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22A3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508"/>
            <a:ext cx="4691063" cy="6858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Immagine 6" descr="Immagin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7312" y="0"/>
            <a:ext cx="7024687" cy="6856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032" y="428625"/>
            <a:ext cx="5577290" cy="6000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magine 5" descr="Immagin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28690" y="428625"/>
            <a:ext cx="6013278" cy="6000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1448-08-13_milano-Osp-mag-SAM_6613.JPG" descr="1448-08-13_milano-Osp-mag-SAM_66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25828" y="5818"/>
            <a:ext cx="6140344" cy="68463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