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1B56B1-DC5D-4727-9745-615EE572AED9}" v="5" dt="2024-02-25T22:09:04.4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credi Greco" userId="68f4d11238ebce53" providerId="LiveId" clId="{D81B56B1-DC5D-4727-9745-615EE572AED9}"/>
    <pc:docChg chg="custSel addSld modSld">
      <pc:chgData name="Tancredi Greco" userId="68f4d11238ebce53" providerId="LiveId" clId="{D81B56B1-DC5D-4727-9745-615EE572AED9}" dt="2024-02-25T22:22:05.931" v="3891" actId="13926"/>
      <pc:docMkLst>
        <pc:docMk/>
      </pc:docMkLst>
      <pc:sldChg chg="modSp mod">
        <pc:chgData name="Tancredi Greco" userId="68f4d11238ebce53" providerId="LiveId" clId="{D81B56B1-DC5D-4727-9745-615EE572AED9}" dt="2024-02-25T22:07:38.723" v="3066" actId="20577"/>
        <pc:sldMkLst>
          <pc:docMk/>
          <pc:sldMk cId="533474980" sldId="257"/>
        </pc:sldMkLst>
        <pc:spChg chg="mod">
          <ac:chgData name="Tancredi Greco" userId="68f4d11238ebce53" providerId="LiveId" clId="{D81B56B1-DC5D-4727-9745-615EE572AED9}" dt="2024-02-25T22:07:38.723" v="3066" actId="20577"/>
          <ac:spMkLst>
            <pc:docMk/>
            <pc:sldMk cId="533474980" sldId="257"/>
            <ac:spMk id="2" creationId="{9BEE0FE9-083D-B5A1-85E9-291C7C15059D}"/>
          </ac:spMkLst>
        </pc:spChg>
      </pc:sldChg>
      <pc:sldChg chg="modSp mod">
        <pc:chgData name="Tancredi Greco" userId="68f4d11238ebce53" providerId="LiveId" clId="{D81B56B1-DC5D-4727-9745-615EE572AED9}" dt="2024-02-25T19:23:11.616" v="862" actId="20577"/>
        <pc:sldMkLst>
          <pc:docMk/>
          <pc:sldMk cId="1573773118" sldId="258"/>
        </pc:sldMkLst>
        <pc:spChg chg="mod">
          <ac:chgData name="Tancredi Greco" userId="68f4d11238ebce53" providerId="LiveId" clId="{D81B56B1-DC5D-4727-9745-615EE572AED9}" dt="2024-02-25T19:23:11.616" v="862" actId="20577"/>
          <ac:spMkLst>
            <pc:docMk/>
            <pc:sldMk cId="1573773118" sldId="258"/>
            <ac:spMk id="3" creationId="{991097D6-97BF-1099-B534-BA452B1A4CAD}"/>
          </ac:spMkLst>
        </pc:spChg>
      </pc:sldChg>
      <pc:sldChg chg="modSp mod">
        <pc:chgData name="Tancredi Greco" userId="68f4d11238ebce53" providerId="LiveId" clId="{D81B56B1-DC5D-4727-9745-615EE572AED9}" dt="2024-02-25T19:27:22.749" v="1238" actId="20577"/>
        <pc:sldMkLst>
          <pc:docMk/>
          <pc:sldMk cId="412934346" sldId="259"/>
        </pc:sldMkLst>
        <pc:spChg chg="mod">
          <ac:chgData name="Tancredi Greco" userId="68f4d11238ebce53" providerId="LiveId" clId="{D81B56B1-DC5D-4727-9745-615EE572AED9}" dt="2024-02-25T19:27:22.749" v="1238" actId="20577"/>
          <ac:spMkLst>
            <pc:docMk/>
            <pc:sldMk cId="412934346" sldId="259"/>
            <ac:spMk id="3" creationId="{AB830812-B498-FBC1-EEA8-8112BC16D249}"/>
          </ac:spMkLst>
        </pc:spChg>
      </pc:sldChg>
      <pc:sldChg chg="modSp mod">
        <pc:chgData name="Tancredi Greco" userId="68f4d11238ebce53" providerId="LiveId" clId="{D81B56B1-DC5D-4727-9745-615EE572AED9}" dt="2024-02-25T21:44:03.941" v="2159" actId="13926"/>
        <pc:sldMkLst>
          <pc:docMk/>
          <pc:sldMk cId="1057201184" sldId="260"/>
        </pc:sldMkLst>
        <pc:spChg chg="mod">
          <ac:chgData name="Tancredi Greco" userId="68f4d11238ebce53" providerId="LiveId" clId="{D81B56B1-DC5D-4727-9745-615EE572AED9}" dt="2024-02-25T21:44:03.941" v="2159" actId="13926"/>
          <ac:spMkLst>
            <pc:docMk/>
            <pc:sldMk cId="1057201184" sldId="260"/>
            <ac:spMk id="3" creationId="{979950E3-2995-4CCB-E413-CE9CC16A3A03}"/>
          </ac:spMkLst>
        </pc:spChg>
      </pc:sldChg>
      <pc:sldChg chg="modSp mod">
        <pc:chgData name="Tancredi Greco" userId="68f4d11238ebce53" providerId="LiveId" clId="{D81B56B1-DC5D-4727-9745-615EE572AED9}" dt="2024-02-25T21:42:21.086" v="2156" actId="20577"/>
        <pc:sldMkLst>
          <pc:docMk/>
          <pc:sldMk cId="2512632522" sldId="261"/>
        </pc:sldMkLst>
        <pc:spChg chg="mod">
          <ac:chgData name="Tancredi Greco" userId="68f4d11238ebce53" providerId="LiveId" clId="{D81B56B1-DC5D-4727-9745-615EE572AED9}" dt="2024-02-25T21:42:21.086" v="2156" actId="20577"/>
          <ac:spMkLst>
            <pc:docMk/>
            <pc:sldMk cId="2512632522" sldId="261"/>
            <ac:spMk id="3" creationId="{0AA0745D-A1F1-995D-4C48-B39DEADA3F73}"/>
          </ac:spMkLst>
        </pc:spChg>
      </pc:sldChg>
      <pc:sldChg chg="modSp mod">
        <pc:chgData name="Tancredi Greco" userId="68f4d11238ebce53" providerId="LiveId" clId="{D81B56B1-DC5D-4727-9745-615EE572AED9}" dt="2024-02-25T22:06:05.998" v="3019" actId="14100"/>
        <pc:sldMkLst>
          <pc:docMk/>
          <pc:sldMk cId="128318767" sldId="262"/>
        </pc:sldMkLst>
        <pc:spChg chg="mod">
          <ac:chgData name="Tancredi Greco" userId="68f4d11238ebce53" providerId="LiveId" clId="{D81B56B1-DC5D-4727-9745-615EE572AED9}" dt="2024-02-25T22:06:05.998" v="3019" actId="14100"/>
          <ac:spMkLst>
            <pc:docMk/>
            <pc:sldMk cId="128318767" sldId="262"/>
            <ac:spMk id="3" creationId="{3D069855-F2E6-3AD0-A572-2D7B0EF39DED}"/>
          </ac:spMkLst>
        </pc:spChg>
      </pc:sldChg>
      <pc:sldChg chg="addSp delSp modSp mod setBg">
        <pc:chgData name="Tancredi Greco" userId="68f4d11238ebce53" providerId="LiveId" clId="{D81B56B1-DC5D-4727-9745-615EE572AED9}" dt="2024-02-25T21:49:56.754" v="2161" actId="26606"/>
        <pc:sldMkLst>
          <pc:docMk/>
          <pc:sldMk cId="3330723055" sldId="263"/>
        </pc:sldMkLst>
        <pc:spChg chg="del">
          <ac:chgData name="Tancredi Greco" userId="68f4d11238ebce53" providerId="LiveId" clId="{D81B56B1-DC5D-4727-9745-615EE572AED9}" dt="2024-02-25T21:49:53.921" v="2160"/>
          <ac:spMkLst>
            <pc:docMk/>
            <pc:sldMk cId="3330723055" sldId="263"/>
            <ac:spMk id="3" creationId="{BF68C92D-D6DF-E83B-C15A-D4CF44278841}"/>
          </ac:spMkLst>
        </pc:spChg>
        <pc:picChg chg="add mod">
          <ac:chgData name="Tancredi Greco" userId="68f4d11238ebce53" providerId="LiveId" clId="{D81B56B1-DC5D-4727-9745-615EE572AED9}" dt="2024-02-25T21:49:56.754" v="2161" actId="26606"/>
          <ac:picMkLst>
            <pc:docMk/>
            <pc:sldMk cId="3330723055" sldId="263"/>
            <ac:picMk id="2" creationId="{EC84466E-8243-76B6-5378-B9251ED7C677}"/>
          </ac:picMkLst>
        </pc:picChg>
      </pc:sldChg>
      <pc:sldChg chg="modSp mod">
        <pc:chgData name="Tancredi Greco" userId="68f4d11238ebce53" providerId="LiveId" clId="{D81B56B1-DC5D-4727-9745-615EE572AED9}" dt="2024-02-25T21:59:05.887" v="3013" actId="20577"/>
        <pc:sldMkLst>
          <pc:docMk/>
          <pc:sldMk cId="1390713988" sldId="264"/>
        </pc:sldMkLst>
        <pc:spChg chg="mod">
          <ac:chgData name="Tancredi Greco" userId="68f4d11238ebce53" providerId="LiveId" clId="{D81B56B1-DC5D-4727-9745-615EE572AED9}" dt="2024-02-25T21:59:05.887" v="3013" actId="20577"/>
          <ac:spMkLst>
            <pc:docMk/>
            <pc:sldMk cId="1390713988" sldId="264"/>
            <ac:spMk id="3" creationId="{2782F407-CDA6-FD5E-D68E-6082248A3D77}"/>
          </ac:spMkLst>
        </pc:spChg>
      </pc:sldChg>
      <pc:sldChg chg="addSp delSp modSp new mod setBg">
        <pc:chgData name="Tancredi Greco" userId="68f4d11238ebce53" providerId="LiveId" clId="{D81B56B1-DC5D-4727-9745-615EE572AED9}" dt="2024-02-25T22:05:50.417" v="3018" actId="26606"/>
        <pc:sldMkLst>
          <pc:docMk/>
          <pc:sldMk cId="786582553" sldId="265"/>
        </pc:sldMkLst>
        <pc:picChg chg="add del">
          <ac:chgData name="Tancredi Greco" userId="68f4d11238ebce53" providerId="LiveId" clId="{D81B56B1-DC5D-4727-9745-615EE572AED9}" dt="2024-02-25T22:05:38.198" v="3016" actId="478"/>
          <ac:picMkLst>
            <pc:docMk/>
            <pc:sldMk cId="786582553" sldId="265"/>
            <ac:picMk id="3" creationId="{9D1B139F-9861-4713-B740-75A7D84363EB}"/>
          </ac:picMkLst>
        </pc:picChg>
        <pc:picChg chg="add mod">
          <ac:chgData name="Tancredi Greco" userId="68f4d11238ebce53" providerId="LiveId" clId="{D81B56B1-DC5D-4727-9745-615EE572AED9}" dt="2024-02-25T22:05:50.417" v="3018" actId="26606"/>
          <ac:picMkLst>
            <pc:docMk/>
            <pc:sldMk cId="786582553" sldId="265"/>
            <ac:picMk id="4" creationId="{D0632583-FDA2-70E7-A160-84D48D396E3E}"/>
          </ac:picMkLst>
        </pc:picChg>
      </pc:sldChg>
      <pc:sldChg chg="modSp mod">
        <pc:chgData name="Tancredi Greco" userId="68f4d11238ebce53" providerId="LiveId" clId="{D81B56B1-DC5D-4727-9745-615EE572AED9}" dt="2024-02-25T22:22:05.931" v="3891" actId="13926"/>
        <pc:sldMkLst>
          <pc:docMk/>
          <pc:sldMk cId="4124918544" sldId="266"/>
        </pc:sldMkLst>
        <pc:spChg chg="mod">
          <ac:chgData name="Tancredi Greco" userId="68f4d11238ebce53" providerId="LiveId" clId="{D81B56B1-DC5D-4727-9745-615EE572AED9}" dt="2024-02-25T22:22:05.931" v="3891" actId="13926"/>
          <ac:spMkLst>
            <pc:docMk/>
            <pc:sldMk cId="4124918544" sldId="266"/>
            <ac:spMk id="3" creationId="{C8EF3D46-B2A7-7EC7-B7D6-2BDA18ABBD7F}"/>
          </ac:spMkLst>
        </pc:spChg>
      </pc:sldChg>
      <pc:sldChg chg="modSp mod">
        <pc:chgData name="Tancredi Greco" userId="68f4d11238ebce53" providerId="LiveId" clId="{D81B56B1-DC5D-4727-9745-615EE572AED9}" dt="2024-02-25T22:18:35.214" v="3890" actId="20577"/>
        <pc:sldMkLst>
          <pc:docMk/>
          <pc:sldMk cId="1472564041" sldId="267"/>
        </pc:sldMkLst>
        <pc:spChg chg="mod">
          <ac:chgData name="Tancredi Greco" userId="68f4d11238ebce53" providerId="LiveId" clId="{D81B56B1-DC5D-4727-9745-615EE572AED9}" dt="2024-02-25T22:18:35.214" v="3890" actId="20577"/>
          <ac:spMkLst>
            <pc:docMk/>
            <pc:sldMk cId="1472564041" sldId="267"/>
            <ac:spMk id="3" creationId="{C99B9AAE-0FC9-A791-9D4F-BBA2E99277E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B6B5E2-EA6D-ABA1-E2E0-16BE65BF3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C8C8FF6-A574-4C7B-E70C-A7B30156B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2391F7-8FC0-CC05-7AD6-74F26885B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4EC8-D3DD-40D6-A846-D0F705E5AC82}" type="datetimeFigureOut">
              <a:rPr lang="it-IT" smtClean="0"/>
              <a:t>25/02/2024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02D4F7-C99A-329C-F76A-23731850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74E2AB-CA9D-788A-C341-0BE7AA31D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45EA-ED06-4B65-AFAD-B0F3B62FEA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504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E9FEC9-CE5E-1DD0-EABB-A5019F547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5010F0A-530E-1582-B285-A957E1828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2251D4-5D5B-2969-332B-04DDF135F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4EC8-D3DD-40D6-A846-D0F705E5AC82}" type="datetimeFigureOut">
              <a:rPr lang="it-IT" smtClean="0"/>
              <a:t>25/02/2024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7B704C-9D1F-B7E7-A984-72B79FB29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62A865-1728-DD08-1895-79711A163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45EA-ED06-4B65-AFAD-B0F3B62FEA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485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74643C0-C791-EBA2-B0EC-174FAD12AC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C3BBBA6-9764-60A6-D31D-31EFBB96B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226451-25B4-51F9-AA9B-180F8CE8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4EC8-D3DD-40D6-A846-D0F705E5AC82}" type="datetimeFigureOut">
              <a:rPr lang="it-IT" smtClean="0"/>
              <a:t>25/02/2024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AC8742-01B1-CA98-099A-CE30FA0D8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8884FA-1B9E-2733-00A1-ABD8F3B1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45EA-ED06-4B65-AFAD-B0F3B62FEA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5305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33C17B-5041-C551-F0E4-A294BEDBC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90EBA0-B52C-8DA7-4B7F-D6B1B1FEF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6CCCAA-0133-DD5B-E895-E256B3400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4EC8-D3DD-40D6-A846-D0F705E5AC82}" type="datetimeFigureOut">
              <a:rPr lang="it-IT" smtClean="0"/>
              <a:t>25/02/2024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7C7312-2299-B824-88C9-4110BB1C8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CC8444-DCB3-4739-E3B7-8D0DB7C07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45EA-ED06-4B65-AFAD-B0F3B62FEA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9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31DB94-8EA6-A02A-D39D-8803F7836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41631E-3EAA-ECC1-143E-E297A405A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CD93D7-8C28-A74C-F910-2ADCFBF83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4EC8-D3DD-40D6-A846-D0F705E5AC82}" type="datetimeFigureOut">
              <a:rPr lang="it-IT" smtClean="0"/>
              <a:t>25/02/2024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949EA2-045E-62FE-AF31-D1A83D3CE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4C8B12-D43F-C228-32A2-4CA3C977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45EA-ED06-4B65-AFAD-B0F3B62FEA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346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146C94-0686-EAE9-1B7C-AC0D988A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B67FE7-C0C9-2451-77C5-1392FB973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2EA3E63-5533-8DC5-F1E4-61BC57950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51F5A6-E441-80F3-D5FE-EDF8EEA9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4EC8-D3DD-40D6-A846-D0F705E5AC82}" type="datetimeFigureOut">
              <a:rPr lang="it-IT" smtClean="0"/>
              <a:t>25/02/2024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C841C38-95D2-18A4-0B71-98A3DB513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1C3F16B-C9D1-2DC3-0375-90AD8E08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45EA-ED06-4B65-AFAD-B0F3B62FEA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486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1288BA-6B8C-4063-69DE-2F39E6E4C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2E0C960-89E3-DACC-45D4-64ABC5550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3782D44-B16B-BC4E-87F9-CA2BB751F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D213810-BE6C-A53A-AB44-D0859A9227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894C70B-3DD7-6EF3-DE94-09B2D54F48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DC1E617-121B-F46C-8547-851692890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4EC8-D3DD-40D6-A846-D0F705E5AC82}" type="datetimeFigureOut">
              <a:rPr lang="it-IT" smtClean="0"/>
              <a:t>25/02/2024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F28000B-5058-B89B-CA71-8C2205C18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9643162-6994-A6C0-1378-857F8EC74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45EA-ED06-4B65-AFAD-B0F3B62FEA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220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ECAE98-926A-83D9-09D9-A78DF287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B1130A4-F579-3181-EFCF-93E76874B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4EC8-D3DD-40D6-A846-D0F705E5AC82}" type="datetimeFigureOut">
              <a:rPr lang="it-IT" smtClean="0"/>
              <a:t>25/02/2024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E633385-B5DF-D69D-3E64-792B9409A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FA13D37-4537-F626-3619-19B5AF06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45EA-ED06-4B65-AFAD-B0F3B62FEA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078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2DDFD39-6623-5D95-8511-3C082EEE3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4EC8-D3DD-40D6-A846-D0F705E5AC82}" type="datetimeFigureOut">
              <a:rPr lang="it-IT" smtClean="0"/>
              <a:t>25/02/2024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E438659-C187-8DC4-E38A-BA0CF6BE1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DEE9159-2243-8F93-9F49-06C75985C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45EA-ED06-4B65-AFAD-B0F3B62FEA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379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306DC4-6C41-7771-41FC-16464B2FD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36784A-EB8A-636F-521E-44EC40816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ADFFC15-461F-B84E-D7C7-6E3C5FD5D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2D5D166-9BC6-714C-AA93-F16BD01A9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4EC8-D3DD-40D6-A846-D0F705E5AC82}" type="datetimeFigureOut">
              <a:rPr lang="it-IT" smtClean="0"/>
              <a:t>25/02/2024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5634F64-AACC-353A-535F-0F770E71B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403303E-CB51-7850-6E1D-795127B1B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45EA-ED06-4B65-AFAD-B0F3B62FEA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85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C5AB28-FFC7-8F98-14EF-625996C8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D23F39B-775C-37C8-236B-309BCBE8FC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87292F0-E5E5-CB0F-C653-DC7921ECB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2C027F9-88D4-912F-9427-30E0FAA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4EC8-D3DD-40D6-A846-D0F705E5AC82}" type="datetimeFigureOut">
              <a:rPr lang="it-IT" smtClean="0"/>
              <a:t>25/02/2024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3DC524A-91AD-1690-C7CA-BB674D13C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E36BC94-CF27-DB50-965C-C59C9F81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45EA-ED06-4B65-AFAD-B0F3B62FEA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012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88D17CA-5D72-8D6F-7D52-58ABC2ED1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A65775F-4D12-273B-F56C-A74985EBD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E0841B-FEEF-79F4-DBE7-7F01A7D2CA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A4EC8-D3DD-40D6-A846-D0F705E5AC82}" type="datetimeFigureOut">
              <a:rPr lang="it-IT" smtClean="0"/>
              <a:t>25/02/2024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37D384-EF1F-9AA4-C4E4-531A4496D0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EA6508-BB7D-BB5E-1208-072CB9DD8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745EA-ED06-4B65-AFAD-B0F3B62FEA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28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BEE0FE9-083D-B5A1-85E9-291C7C15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Io e Argo</a:t>
            </a:r>
            <a:br>
              <a:rPr lang="en-US" sz="5400" dirty="0"/>
            </a:br>
            <a:r>
              <a:rPr lang="en-US" sz="3600" i="1" dirty="0" err="1"/>
              <a:t>Metamorfosi</a:t>
            </a:r>
            <a:r>
              <a:rPr lang="en-US" sz="3600" dirty="0"/>
              <a:t> I, 645-700</a:t>
            </a:r>
          </a:p>
        </p:txBody>
      </p:sp>
      <p:sp>
        <p:nvSpPr>
          <p:cNvPr id="1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3F2EB42-6B70-F644-2C8E-520A5C1C1C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5" r="1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33474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0D659-2A1F-9D84-6615-1BF10E3F7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EF3D46-B2A7-7EC7-B7D6-2BDA18ABB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6392"/>
            <a:ext cx="10515600" cy="6251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/>
              <a:t>Tum</a:t>
            </a:r>
            <a:r>
              <a:rPr lang="it-IT" dirty="0"/>
              <a:t> deus '</a:t>
            </a:r>
            <a:r>
              <a:rPr lang="it-IT" dirty="0" err="1"/>
              <a:t>Arcadiae</a:t>
            </a:r>
            <a:r>
              <a:rPr lang="it-IT" dirty="0"/>
              <a:t> </a:t>
            </a:r>
            <a:r>
              <a:rPr lang="it-IT" dirty="0" err="1"/>
              <a:t>gelidis</a:t>
            </a:r>
            <a:r>
              <a:rPr lang="it-IT" dirty="0"/>
              <a:t> sub </a:t>
            </a:r>
            <a:r>
              <a:rPr lang="it-IT" dirty="0" err="1"/>
              <a:t>montibus</a:t>
            </a:r>
            <a:r>
              <a:rPr lang="it-IT" dirty="0"/>
              <a:t>' </a:t>
            </a:r>
            <a:r>
              <a:rPr lang="it-IT" dirty="0" err="1"/>
              <a:t>inquit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'inter </a:t>
            </a:r>
            <a:r>
              <a:rPr lang="it-IT" dirty="0" err="1"/>
              <a:t>hamadryadas</a:t>
            </a:r>
            <a:r>
              <a:rPr lang="it-IT" dirty="0"/>
              <a:t> celeberrima </a:t>
            </a:r>
            <a:r>
              <a:rPr lang="it-IT" dirty="0" err="1"/>
              <a:t>Nonacrinas</a:t>
            </a:r>
            <a:r>
              <a:rPr lang="it-IT" dirty="0"/>
              <a:t>               690</a:t>
            </a:r>
          </a:p>
          <a:p>
            <a:pPr marL="0" indent="0">
              <a:buNone/>
            </a:pPr>
            <a:r>
              <a:rPr lang="it-IT" dirty="0" err="1"/>
              <a:t>naias</a:t>
            </a:r>
            <a:r>
              <a:rPr lang="it-IT" dirty="0"/>
              <a:t> una </a:t>
            </a:r>
            <a:r>
              <a:rPr lang="it-IT" dirty="0" err="1"/>
              <a:t>fuit</a:t>
            </a:r>
            <a:r>
              <a:rPr lang="it-IT" dirty="0"/>
              <a:t>: </a:t>
            </a:r>
            <a:r>
              <a:rPr lang="it-IT" dirty="0" err="1"/>
              <a:t>nymphae</a:t>
            </a:r>
            <a:r>
              <a:rPr lang="it-IT" dirty="0"/>
              <a:t> </a:t>
            </a:r>
            <a:r>
              <a:rPr lang="it-IT" dirty="0" err="1"/>
              <a:t>Syringa</a:t>
            </a:r>
            <a:r>
              <a:rPr lang="it-IT" dirty="0"/>
              <a:t> </a:t>
            </a:r>
            <a:r>
              <a:rPr lang="it-IT" dirty="0" err="1"/>
              <a:t>vocabant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/>
              <a:t>non semel et </a:t>
            </a:r>
            <a:r>
              <a:rPr lang="it-IT" dirty="0" err="1"/>
              <a:t>satyros</a:t>
            </a:r>
            <a:r>
              <a:rPr lang="it-IT" dirty="0"/>
              <a:t> </a:t>
            </a:r>
            <a:r>
              <a:rPr lang="it-IT" dirty="0" err="1"/>
              <a:t>eluserat</a:t>
            </a:r>
            <a:r>
              <a:rPr lang="it-IT" dirty="0"/>
              <a:t> </a:t>
            </a:r>
            <a:r>
              <a:rPr lang="it-IT" dirty="0" err="1"/>
              <a:t>illa</a:t>
            </a:r>
            <a:r>
              <a:rPr lang="it-IT" dirty="0"/>
              <a:t> </a:t>
            </a:r>
            <a:r>
              <a:rPr lang="it-IT" dirty="0" err="1"/>
              <a:t>sequentes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et </a:t>
            </a:r>
            <a:r>
              <a:rPr lang="it-IT" dirty="0" err="1"/>
              <a:t>quoscumque</a:t>
            </a:r>
            <a:r>
              <a:rPr lang="it-IT" dirty="0"/>
              <a:t> </a:t>
            </a:r>
            <a:r>
              <a:rPr lang="it-IT" dirty="0" err="1"/>
              <a:t>deos</a:t>
            </a:r>
            <a:r>
              <a:rPr lang="it-IT" dirty="0"/>
              <a:t> </a:t>
            </a:r>
            <a:r>
              <a:rPr lang="it-IT" dirty="0" err="1"/>
              <a:t>umbrosaque</a:t>
            </a:r>
            <a:r>
              <a:rPr lang="it-IT" dirty="0"/>
              <a:t> </a:t>
            </a:r>
            <a:r>
              <a:rPr lang="it-IT" dirty="0" err="1"/>
              <a:t>silva</a:t>
            </a:r>
            <a:r>
              <a:rPr lang="it-IT" dirty="0"/>
              <a:t> </a:t>
            </a:r>
            <a:r>
              <a:rPr lang="it-IT" dirty="0" err="1"/>
              <a:t>feraxque</a:t>
            </a:r>
            <a:endParaRPr lang="it-IT" dirty="0"/>
          </a:p>
          <a:p>
            <a:pPr marL="0" indent="0">
              <a:buNone/>
            </a:pPr>
            <a:r>
              <a:rPr lang="it-IT" dirty="0" err="1"/>
              <a:t>rus</a:t>
            </a:r>
            <a:r>
              <a:rPr lang="it-IT" dirty="0"/>
              <a:t> </a:t>
            </a:r>
            <a:r>
              <a:rPr lang="it-IT" dirty="0" err="1"/>
              <a:t>habet</a:t>
            </a:r>
            <a:r>
              <a:rPr lang="it-IT" dirty="0"/>
              <a:t>. </a:t>
            </a:r>
            <a:r>
              <a:rPr lang="it-IT" dirty="0" err="1"/>
              <a:t>Ortygiam</a:t>
            </a:r>
            <a:r>
              <a:rPr lang="it-IT" dirty="0"/>
              <a:t> </a:t>
            </a:r>
            <a:r>
              <a:rPr lang="it-IT" dirty="0" err="1"/>
              <a:t>studiis</a:t>
            </a:r>
            <a:r>
              <a:rPr lang="it-IT" dirty="0"/>
              <a:t> </a:t>
            </a:r>
            <a:r>
              <a:rPr lang="it-IT" dirty="0" err="1"/>
              <a:t>ipsaque</a:t>
            </a:r>
            <a:r>
              <a:rPr lang="it-IT" dirty="0"/>
              <a:t> </a:t>
            </a:r>
            <a:r>
              <a:rPr lang="it-IT" dirty="0" err="1"/>
              <a:t>colebat</a:t>
            </a:r>
            <a:endParaRPr lang="it-IT" dirty="0"/>
          </a:p>
          <a:p>
            <a:pPr marL="0" indent="0">
              <a:buNone/>
            </a:pPr>
            <a:r>
              <a:rPr lang="it-IT" dirty="0" err="1"/>
              <a:t>virginitate</a:t>
            </a:r>
            <a:r>
              <a:rPr lang="it-IT" dirty="0"/>
              <a:t> </a:t>
            </a:r>
            <a:r>
              <a:rPr lang="it-IT" dirty="0" err="1"/>
              <a:t>deam</a:t>
            </a:r>
            <a:r>
              <a:rPr lang="it-IT" dirty="0"/>
              <a:t>; </a:t>
            </a:r>
            <a:r>
              <a:rPr lang="it-IT" dirty="0" err="1"/>
              <a:t>ritu</a:t>
            </a:r>
            <a:r>
              <a:rPr lang="it-IT" dirty="0"/>
              <a:t> </a:t>
            </a:r>
            <a:r>
              <a:rPr lang="it-IT" dirty="0" err="1"/>
              <a:t>quoque</a:t>
            </a:r>
            <a:r>
              <a:rPr lang="it-IT" dirty="0"/>
              <a:t> </a:t>
            </a:r>
            <a:r>
              <a:rPr lang="it-IT" dirty="0" err="1"/>
              <a:t>cincta</a:t>
            </a:r>
            <a:r>
              <a:rPr lang="it-IT" dirty="0"/>
              <a:t> </a:t>
            </a:r>
            <a:r>
              <a:rPr lang="it-IT" dirty="0" err="1"/>
              <a:t>Dianae</a:t>
            </a:r>
            <a:r>
              <a:rPr lang="it-IT" dirty="0"/>
              <a:t>               695</a:t>
            </a:r>
          </a:p>
          <a:p>
            <a:pPr marL="0" indent="0">
              <a:buNone/>
            </a:pPr>
            <a:r>
              <a:rPr lang="it-IT" dirty="0" err="1"/>
              <a:t>falleret</a:t>
            </a:r>
            <a:r>
              <a:rPr lang="it-IT" dirty="0"/>
              <a:t> et </a:t>
            </a:r>
            <a:r>
              <a:rPr lang="it-IT" dirty="0" err="1"/>
              <a:t>posset</a:t>
            </a:r>
            <a:r>
              <a:rPr lang="it-IT" dirty="0"/>
              <a:t> credi </a:t>
            </a:r>
            <a:r>
              <a:rPr lang="it-IT" dirty="0" err="1"/>
              <a:t>Latonia</a:t>
            </a:r>
            <a:r>
              <a:rPr lang="it-IT" dirty="0"/>
              <a:t>, si non</a:t>
            </a:r>
          </a:p>
          <a:p>
            <a:pPr marL="0" indent="0">
              <a:buNone/>
            </a:pPr>
            <a:r>
              <a:rPr lang="it-IT" dirty="0" err="1"/>
              <a:t>corneus</a:t>
            </a:r>
            <a:r>
              <a:rPr lang="it-IT" dirty="0"/>
              <a:t> </a:t>
            </a:r>
            <a:r>
              <a:rPr lang="it-IT" dirty="0" err="1"/>
              <a:t>huic</a:t>
            </a:r>
            <a:r>
              <a:rPr lang="it-IT" dirty="0"/>
              <a:t> </a:t>
            </a:r>
            <a:r>
              <a:rPr lang="it-IT" dirty="0" err="1"/>
              <a:t>arcus</a:t>
            </a:r>
            <a:r>
              <a:rPr lang="it-IT" dirty="0"/>
              <a:t>, si non </a:t>
            </a:r>
            <a:r>
              <a:rPr lang="it-IT" dirty="0" err="1"/>
              <a:t>foret</a:t>
            </a:r>
            <a:r>
              <a:rPr lang="it-IT" dirty="0"/>
              <a:t> </a:t>
            </a:r>
            <a:r>
              <a:rPr lang="it-IT" dirty="0" err="1"/>
              <a:t>aureus</a:t>
            </a:r>
            <a:r>
              <a:rPr lang="it-IT" dirty="0"/>
              <a:t> </a:t>
            </a:r>
            <a:r>
              <a:rPr lang="it-IT" dirty="0" err="1"/>
              <a:t>illi</a:t>
            </a:r>
            <a:r>
              <a:rPr lang="it-IT" dirty="0"/>
              <a:t>;</a:t>
            </a:r>
          </a:p>
          <a:p>
            <a:pPr marL="0" indent="0">
              <a:buNone/>
            </a:pPr>
            <a:r>
              <a:rPr lang="it-IT" dirty="0"/>
              <a:t>sic </a:t>
            </a:r>
            <a:r>
              <a:rPr lang="it-IT" dirty="0" err="1"/>
              <a:t>quoque</a:t>
            </a:r>
            <a:r>
              <a:rPr lang="it-IT" dirty="0"/>
              <a:t> </a:t>
            </a:r>
            <a:r>
              <a:rPr lang="it-IT" dirty="0" err="1"/>
              <a:t>fallebat</a:t>
            </a:r>
            <a:r>
              <a:rPr lang="it-IT" dirty="0"/>
              <a:t>. </a:t>
            </a:r>
            <a:r>
              <a:rPr lang="it-IT" dirty="0" err="1"/>
              <a:t>Redeuntem</a:t>
            </a:r>
            <a:r>
              <a:rPr lang="it-IT" dirty="0"/>
              <a:t> colle </a:t>
            </a:r>
            <a:r>
              <a:rPr lang="it-IT" dirty="0" err="1"/>
              <a:t>Lycaeo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Pan </a:t>
            </a:r>
            <a:r>
              <a:rPr lang="it-IT" dirty="0" err="1"/>
              <a:t>videt</a:t>
            </a:r>
            <a:r>
              <a:rPr lang="it-IT" dirty="0"/>
              <a:t> </a:t>
            </a:r>
            <a:r>
              <a:rPr lang="it-IT" dirty="0" err="1"/>
              <a:t>hanc</a:t>
            </a:r>
            <a:r>
              <a:rPr lang="it-IT" dirty="0"/>
              <a:t> </a:t>
            </a:r>
            <a:r>
              <a:rPr lang="it-IT" dirty="0" err="1">
                <a:highlight>
                  <a:srgbClr val="FFFF00"/>
                </a:highlight>
              </a:rPr>
              <a:t>pinu</a:t>
            </a:r>
            <a:r>
              <a:rPr lang="it-IT" dirty="0" err="1"/>
              <a:t>que</a:t>
            </a:r>
            <a:r>
              <a:rPr lang="it-IT" dirty="0"/>
              <a:t> caput </a:t>
            </a:r>
            <a:r>
              <a:rPr lang="it-IT" dirty="0" err="1"/>
              <a:t>praecinctus</a:t>
            </a:r>
            <a:r>
              <a:rPr lang="it-IT" dirty="0"/>
              <a:t> acuta</a:t>
            </a:r>
          </a:p>
          <a:p>
            <a:pPr marL="0" indent="0">
              <a:buNone/>
            </a:pPr>
            <a:r>
              <a:rPr lang="it-IT" dirty="0"/>
              <a:t>talia </a:t>
            </a:r>
            <a:r>
              <a:rPr lang="it-IT" dirty="0" err="1"/>
              <a:t>verba</a:t>
            </a:r>
            <a:r>
              <a:rPr lang="it-IT" dirty="0"/>
              <a:t> </a:t>
            </a:r>
            <a:r>
              <a:rPr lang="it-IT" dirty="0" err="1"/>
              <a:t>refert</a:t>
            </a:r>
            <a:r>
              <a:rPr lang="it-IT" dirty="0"/>
              <a:t>’ …</a:t>
            </a:r>
          </a:p>
        </p:txBody>
      </p:sp>
    </p:spTree>
    <p:extLst>
      <p:ext uri="{BB962C8B-B14F-4D97-AF65-F5344CB8AC3E}">
        <p14:creationId xmlns:p14="http://schemas.microsoft.com/office/powerpoint/2010/main" val="4124918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5EFA0-8C29-CE0A-B995-44696B078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9B9AAE-0FC9-A791-9D4F-BBA2E9927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E il dio prese allora a raccontare: « Sui gelidi monti d’Arcadia, fra le amadriadi </a:t>
            </a:r>
            <a:r>
              <a:rPr lang="it-IT" dirty="0" err="1"/>
              <a:t>Nonacrine</a:t>
            </a:r>
            <a:r>
              <a:rPr lang="it-IT" dirty="0"/>
              <a:t>, ve ne era una più delle altre famosa, il cui nome era Siringa. Essa era solita prendersi gioco dei satiri che la inseguivano e delle divinità dei boschi ombrosi e della fertile campagna. Era fedele alla dea Ortigia, offrendole i suoi pensieri e la sua verginità. Perfino nell’abito imitava Diana, tanto da poter ingannare chiunque ed esser scambiata per la figlia di </a:t>
            </a:r>
            <a:r>
              <a:rPr lang="it-IT" dirty="0" err="1"/>
              <a:t>Latona</a:t>
            </a:r>
            <a:r>
              <a:rPr lang="it-IT" dirty="0"/>
              <a:t>, eccezion fatta per l’arco, che la dea aveva d’oro e la ninfa di corno. Ma anche così traeva in inganno. Un giorno Pan la vide, mentre tornava dal monte Liceo, e il dio, col capo cinto da un ramo di pino irto d’aghi, così le si rivolse...»...</a:t>
            </a:r>
          </a:p>
        </p:txBody>
      </p:sp>
    </p:spTree>
    <p:extLst>
      <p:ext uri="{BB962C8B-B14F-4D97-AF65-F5344CB8AC3E}">
        <p14:creationId xmlns:p14="http://schemas.microsoft.com/office/powerpoint/2010/main" val="1472564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1097D6-97BF-1099-B534-BA452B1A4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 err="1"/>
              <a:t>Decerptas</a:t>
            </a:r>
            <a:r>
              <a:rPr lang="it-IT" dirty="0"/>
              <a:t> senior </a:t>
            </a:r>
            <a:r>
              <a:rPr lang="it-IT" dirty="0" err="1"/>
              <a:t>porrexerat</a:t>
            </a:r>
            <a:r>
              <a:rPr lang="it-IT" dirty="0"/>
              <a:t> </a:t>
            </a:r>
            <a:r>
              <a:rPr lang="it-IT" dirty="0" err="1"/>
              <a:t>Inachus</a:t>
            </a:r>
            <a:r>
              <a:rPr lang="it-IT" dirty="0"/>
              <a:t> </a:t>
            </a:r>
            <a:r>
              <a:rPr lang="it-IT" dirty="0" err="1"/>
              <a:t>herbas</a:t>
            </a:r>
            <a:r>
              <a:rPr lang="it-IT" dirty="0"/>
              <a:t>:               645</a:t>
            </a:r>
          </a:p>
          <a:p>
            <a:pPr marL="0" indent="0">
              <a:buNone/>
            </a:pPr>
            <a:r>
              <a:rPr lang="it-IT" dirty="0" err="1"/>
              <a:t>illa</a:t>
            </a:r>
            <a:r>
              <a:rPr lang="it-IT" dirty="0"/>
              <a:t> manus </a:t>
            </a:r>
            <a:r>
              <a:rPr lang="it-IT" dirty="0" err="1"/>
              <a:t>lambit</a:t>
            </a:r>
            <a:r>
              <a:rPr lang="it-IT" dirty="0"/>
              <a:t> </a:t>
            </a:r>
            <a:r>
              <a:rPr lang="it-IT" dirty="0" err="1"/>
              <a:t>patriisque</a:t>
            </a:r>
            <a:r>
              <a:rPr lang="it-IT" dirty="0"/>
              <a:t> </a:t>
            </a:r>
            <a:r>
              <a:rPr lang="it-IT" dirty="0" err="1"/>
              <a:t>dat</a:t>
            </a:r>
            <a:r>
              <a:rPr lang="it-IT" dirty="0"/>
              <a:t> oscula </a:t>
            </a:r>
            <a:r>
              <a:rPr lang="it-IT" dirty="0" err="1"/>
              <a:t>palmis</a:t>
            </a:r>
            <a:endParaRPr lang="it-IT" dirty="0"/>
          </a:p>
          <a:p>
            <a:pPr marL="0" indent="0">
              <a:buNone/>
            </a:pPr>
            <a:r>
              <a:rPr lang="it-IT" dirty="0" err="1"/>
              <a:t>nec</a:t>
            </a:r>
            <a:r>
              <a:rPr lang="it-IT" dirty="0"/>
              <a:t> </a:t>
            </a:r>
            <a:r>
              <a:rPr lang="it-IT" dirty="0" err="1"/>
              <a:t>retinet</a:t>
            </a:r>
            <a:r>
              <a:rPr lang="it-IT" dirty="0"/>
              <a:t> </a:t>
            </a:r>
            <a:r>
              <a:rPr lang="it-IT" dirty="0" err="1"/>
              <a:t>lacrimas</a:t>
            </a:r>
            <a:r>
              <a:rPr lang="it-IT" dirty="0"/>
              <a:t> et, si modo </a:t>
            </a:r>
            <a:r>
              <a:rPr lang="it-IT" dirty="0" err="1"/>
              <a:t>verba</a:t>
            </a:r>
            <a:r>
              <a:rPr lang="it-IT" dirty="0"/>
              <a:t> </a:t>
            </a:r>
            <a:r>
              <a:rPr lang="it-IT" dirty="0" err="1"/>
              <a:t>sequantur</a:t>
            </a:r>
            <a:r>
              <a:rPr lang="it-IT" dirty="0"/>
              <a:t>,</a:t>
            </a:r>
          </a:p>
          <a:p>
            <a:pPr marL="0" indent="0">
              <a:buNone/>
            </a:pPr>
            <a:r>
              <a:rPr lang="it-IT" dirty="0" err="1"/>
              <a:t>oret</a:t>
            </a:r>
            <a:r>
              <a:rPr lang="it-IT" dirty="0"/>
              <a:t> </a:t>
            </a:r>
            <a:r>
              <a:rPr lang="it-IT" dirty="0" err="1"/>
              <a:t>opem</a:t>
            </a:r>
            <a:r>
              <a:rPr lang="it-IT" dirty="0"/>
              <a:t> </a:t>
            </a:r>
            <a:r>
              <a:rPr lang="it-IT" dirty="0" err="1"/>
              <a:t>nomenque</a:t>
            </a:r>
            <a:r>
              <a:rPr lang="it-IT" dirty="0"/>
              <a:t> </a:t>
            </a:r>
            <a:r>
              <a:rPr lang="it-IT" dirty="0" err="1"/>
              <a:t>suum</a:t>
            </a:r>
            <a:r>
              <a:rPr lang="it-IT" dirty="0"/>
              <a:t> </a:t>
            </a:r>
            <a:r>
              <a:rPr lang="it-IT" dirty="0" err="1"/>
              <a:t>casusque</a:t>
            </a:r>
            <a:r>
              <a:rPr lang="it-IT" dirty="0"/>
              <a:t> </a:t>
            </a:r>
            <a:r>
              <a:rPr lang="it-IT" dirty="0" err="1"/>
              <a:t>loquatur</a:t>
            </a:r>
            <a:r>
              <a:rPr lang="it-IT" dirty="0"/>
              <a:t>;</a:t>
            </a:r>
          </a:p>
          <a:p>
            <a:pPr marL="0" indent="0">
              <a:buNone/>
            </a:pPr>
            <a:r>
              <a:rPr lang="it-IT" dirty="0" err="1"/>
              <a:t>littera</a:t>
            </a:r>
            <a:r>
              <a:rPr lang="it-IT" dirty="0"/>
              <a:t> pro </a:t>
            </a:r>
            <a:r>
              <a:rPr lang="it-IT" dirty="0" err="1"/>
              <a:t>verbis</a:t>
            </a:r>
            <a:r>
              <a:rPr lang="it-IT" dirty="0"/>
              <a:t>, </a:t>
            </a:r>
            <a:r>
              <a:rPr lang="it-IT" dirty="0" err="1"/>
              <a:t>quam</a:t>
            </a:r>
            <a:r>
              <a:rPr lang="it-IT" dirty="0"/>
              <a:t> </a:t>
            </a:r>
            <a:r>
              <a:rPr lang="it-IT" dirty="0" err="1"/>
              <a:t>pes</a:t>
            </a:r>
            <a:r>
              <a:rPr lang="it-IT" dirty="0"/>
              <a:t> in </a:t>
            </a:r>
            <a:r>
              <a:rPr lang="it-IT" dirty="0" err="1"/>
              <a:t>pulvere</a:t>
            </a:r>
            <a:r>
              <a:rPr lang="it-IT" dirty="0"/>
              <a:t> </a:t>
            </a:r>
            <a:r>
              <a:rPr lang="it-IT" dirty="0" err="1"/>
              <a:t>duxit</a:t>
            </a:r>
            <a:r>
              <a:rPr lang="it-IT" dirty="0"/>
              <a:t>,</a:t>
            </a:r>
          </a:p>
          <a:p>
            <a:pPr marL="0" indent="0">
              <a:buNone/>
            </a:pPr>
            <a:r>
              <a:rPr lang="it-IT" dirty="0">
                <a:highlight>
                  <a:srgbClr val="FFFF00"/>
                </a:highlight>
              </a:rPr>
              <a:t>corporis</a:t>
            </a:r>
            <a:r>
              <a:rPr lang="it-IT" dirty="0"/>
              <a:t> </a:t>
            </a:r>
            <a:r>
              <a:rPr lang="it-IT" dirty="0" err="1"/>
              <a:t>indicium</a:t>
            </a:r>
            <a:r>
              <a:rPr lang="it-IT" dirty="0"/>
              <a:t> </a:t>
            </a:r>
            <a:r>
              <a:rPr lang="it-IT" dirty="0">
                <a:highlight>
                  <a:srgbClr val="FFFF00"/>
                </a:highlight>
              </a:rPr>
              <a:t>mutati</a:t>
            </a:r>
            <a:r>
              <a:rPr lang="it-IT" dirty="0"/>
              <a:t> triste </a:t>
            </a:r>
            <a:r>
              <a:rPr lang="it-IT" dirty="0" err="1"/>
              <a:t>peregit</a:t>
            </a:r>
            <a:r>
              <a:rPr lang="it-IT" dirty="0"/>
              <a:t>.               650</a:t>
            </a:r>
          </a:p>
          <a:p>
            <a:pPr marL="0" indent="0">
              <a:buNone/>
            </a:pPr>
            <a:r>
              <a:rPr lang="it-IT" dirty="0"/>
              <a:t>«Me </a:t>
            </a:r>
            <a:r>
              <a:rPr lang="it-IT" dirty="0" err="1"/>
              <a:t>miserum</a:t>
            </a:r>
            <a:r>
              <a:rPr lang="it-IT" dirty="0"/>
              <a:t>!» </a:t>
            </a:r>
            <a:r>
              <a:rPr lang="it-IT" dirty="0" err="1"/>
              <a:t>exclamat</a:t>
            </a:r>
            <a:r>
              <a:rPr lang="it-IT" dirty="0"/>
              <a:t> pater </a:t>
            </a:r>
            <a:r>
              <a:rPr lang="it-IT" dirty="0" err="1"/>
              <a:t>Inachus</a:t>
            </a:r>
            <a:r>
              <a:rPr lang="it-IT" dirty="0"/>
              <a:t> </a:t>
            </a:r>
            <a:r>
              <a:rPr lang="it-IT" dirty="0" err="1"/>
              <a:t>inque</a:t>
            </a:r>
            <a:r>
              <a:rPr lang="it-IT" dirty="0"/>
              <a:t> </a:t>
            </a:r>
            <a:r>
              <a:rPr lang="it-IT" dirty="0" err="1"/>
              <a:t>gementis</a:t>
            </a:r>
            <a:endParaRPr lang="it-IT" dirty="0"/>
          </a:p>
          <a:p>
            <a:pPr marL="0" indent="0">
              <a:buNone/>
            </a:pPr>
            <a:r>
              <a:rPr lang="it-IT" dirty="0" err="1"/>
              <a:t>cornibus</a:t>
            </a:r>
            <a:r>
              <a:rPr lang="it-IT" dirty="0"/>
              <a:t> et nivea </a:t>
            </a:r>
            <a:r>
              <a:rPr lang="it-IT" dirty="0" err="1"/>
              <a:t>pendens</a:t>
            </a:r>
            <a:r>
              <a:rPr lang="it-IT" dirty="0"/>
              <a:t> cervice </a:t>
            </a:r>
            <a:r>
              <a:rPr lang="it-IT" dirty="0" err="1"/>
              <a:t>iuvencae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«me </a:t>
            </a:r>
            <a:r>
              <a:rPr lang="it-IT" dirty="0" err="1"/>
              <a:t>miserum</a:t>
            </a:r>
            <a:r>
              <a:rPr lang="it-IT" dirty="0"/>
              <a:t>!» </a:t>
            </a:r>
            <a:r>
              <a:rPr lang="it-IT" dirty="0" err="1"/>
              <a:t>ingeminat</a:t>
            </a:r>
            <a:r>
              <a:rPr lang="it-IT" dirty="0"/>
              <a:t>; «</a:t>
            </a:r>
            <a:r>
              <a:rPr lang="it-IT" dirty="0" err="1"/>
              <a:t>tune</a:t>
            </a:r>
            <a:r>
              <a:rPr lang="it-IT" dirty="0"/>
              <a:t> es </a:t>
            </a:r>
            <a:r>
              <a:rPr lang="it-IT" dirty="0" err="1"/>
              <a:t>quaesita</a:t>
            </a:r>
            <a:r>
              <a:rPr lang="it-IT" dirty="0"/>
              <a:t> per omnes</a:t>
            </a:r>
          </a:p>
          <a:p>
            <a:pPr marL="0" indent="0">
              <a:buNone/>
            </a:pPr>
            <a:r>
              <a:rPr lang="it-IT" dirty="0"/>
              <a:t>nata </a:t>
            </a:r>
            <a:r>
              <a:rPr lang="it-IT" dirty="0" err="1"/>
              <a:t>mihi</a:t>
            </a:r>
            <a:r>
              <a:rPr lang="it-IT" dirty="0"/>
              <a:t> </a:t>
            </a:r>
            <a:r>
              <a:rPr lang="it-IT" dirty="0" err="1"/>
              <a:t>terras</a:t>
            </a:r>
            <a:r>
              <a:rPr lang="it-IT" dirty="0"/>
              <a:t>? Tu non inventa reperta</a:t>
            </a:r>
          </a:p>
          <a:p>
            <a:pPr marL="0" indent="0">
              <a:buNone/>
            </a:pPr>
            <a:r>
              <a:rPr lang="it-IT" dirty="0" err="1"/>
              <a:t>luctus</a:t>
            </a:r>
            <a:r>
              <a:rPr lang="it-IT" dirty="0"/>
              <a:t> </a:t>
            </a:r>
            <a:r>
              <a:rPr lang="it-IT" dirty="0" err="1"/>
              <a:t>eras</a:t>
            </a:r>
            <a:r>
              <a:rPr lang="it-IT" dirty="0"/>
              <a:t> </a:t>
            </a:r>
            <a:r>
              <a:rPr lang="it-IT" dirty="0" err="1"/>
              <a:t>levior</a:t>
            </a:r>
            <a:r>
              <a:rPr lang="it-IT" dirty="0"/>
              <a:t>! </a:t>
            </a:r>
            <a:r>
              <a:rPr lang="it-IT" dirty="0" err="1"/>
              <a:t>Retices</a:t>
            </a:r>
            <a:r>
              <a:rPr lang="it-IT" dirty="0"/>
              <a:t> </a:t>
            </a:r>
            <a:r>
              <a:rPr lang="it-IT" dirty="0" err="1"/>
              <a:t>nec</a:t>
            </a:r>
            <a:r>
              <a:rPr lang="it-IT" dirty="0"/>
              <a:t> mutua </a:t>
            </a:r>
            <a:r>
              <a:rPr lang="it-IT" dirty="0" err="1"/>
              <a:t>nostris</a:t>
            </a:r>
            <a:r>
              <a:rPr lang="it-IT" dirty="0"/>
              <a:t>               655</a:t>
            </a:r>
          </a:p>
          <a:p>
            <a:pPr marL="0" indent="0">
              <a:buNone/>
            </a:pPr>
            <a:r>
              <a:rPr lang="it-IT" dirty="0"/>
              <a:t>dicta </a:t>
            </a:r>
            <a:r>
              <a:rPr lang="it-IT" dirty="0" err="1"/>
              <a:t>refers</a:t>
            </a:r>
            <a:r>
              <a:rPr lang="it-IT" dirty="0"/>
              <a:t>, alto tantum </a:t>
            </a:r>
            <a:r>
              <a:rPr lang="it-IT" dirty="0" err="1"/>
              <a:t>suspiria</a:t>
            </a:r>
            <a:r>
              <a:rPr lang="it-IT" dirty="0"/>
              <a:t> ducis</a:t>
            </a:r>
          </a:p>
          <a:p>
            <a:pPr marL="0" indent="0">
              <a:buNone/>
            </a:pPr>
            <a:r>
              <a:rPr lang="it-IT" dirty="0"/>
              <a:t>pectore, </a:t>
            </a:r>
            <a:r>
              <a:rPr lang="it-IT" dirty="0" err="1"/>
              <a:t>quodque</a:t>
            </a:r>
            <a:r>
              <a:rPr lang="it-IT" dirty="0"/>
              <a:t> unum </a:t>
            </a:r>
            <a:r>
              <a:rPr lang="it-IT" dirty="0" err="1"/>
              <a:t>potes</a:t>
            </a:r>
            <a:r>
              <a:rPr lang="it-IT" dirty="0"/>
              <a:t>, ad mea </a:t>
            </a:r>
            <a:r>
              <a:rPr lang="it-IT" dirty="0" err="1"/>
              <a:t>verba</a:t>
            </a:r>
            <a:r>
              <a:rPr lang="it-IT" dirty="0"/>
              <a:t> </a:t>
            </a:r>
            <a:r>
              <a:rPr lang="it-IT" dirty="0" err="1"/>
              <a:t>remugis</a:t>
            </a:r>
            <a:r>
              <a:rPr lang="it-IT" dirty="0"/>
              <a:t>!</a:t>
            </a:r>
          </a:p>
          <a:p>
            <a:pPr marL="0" indent="0">
              <a:buNone/>
            </a:pPr>
            <a:r>
              <a:rPr lang="it-IT" dirty="0"/>
              <a:t>At </a:t>
            </a:r>
            <a:r>
              <a:rPr lang="it-IT" dirty="0" err="1"/>
              <a:t>tibi</a:t>
            </a:r>
            <a:r>
              <a:rPr lang="it-IT" dirty="0"/>
              <a:t> ego </a:t>
            </a:r>
            <a:r>
              <a:rPr lang="it-IT" dirty="0" err="1"/>
              <a:t>ignarus</a:t>
            </a:r>
            <a:r>
              <a:rPr lang="it-IT" dirty="0"/>
              <a:t> </a:t>
            </a:r>
            <a:r>
              <a:rPr lang="it-IT" dirty="0" err="1"/>
              <a:t>thalamos</a:t>
            </a:r>
            <a:r>
              <a:rPr lang="it-IT" dirty="0"/>
              <a:t> </a:t>
            </a:r>
            <a:r>
              <a:rPr lang="it-IT" dirty="0" err="1"/>
              <a:t>taedasque</a:t>
            </a:r>
            <a:r>
              <a:rPr lang="it-IT" dirty="0"/>
              <a:t> </a:t>
            </a:r>
            <a:r>
              <a:rPr lang="it-IT" dirty="0" err="1"/>
              <a:t>parabam</a:t>
            </a:r>
            <a:r>
              <a:rPr lang="it-IT" dirty="0"/>
              <a:t>,</a:t>
            </a:r>
          </a:p>
          <a:p>
            <a:pPr marL="0" indent="0">
              <a:buNone/>
            </a:pPr>
            <a:r>
              <a:rPr lang="it-IT" dirty="0" err="1"/>
              <a:t>spesque</a:t>
            </a:r>
            <a:r>
              <a:rPr lang="it-IT" dirty="0"/>
              <a:t> </a:t>
            </a:r>
            <a:r>
              <a:rPr lang="it-IT" dirty="0" err="1"/>
              <a:t>fuit</a:t>
            </a:r>
            <a:r>
              <a:rPr lang="it-IT" dirty="0"/>
              <a:t> generi </a:t>
            </a:r>
            <a:r>
              <a:rPr lang="it-IT" dirty="0" err="1"/>
              <a:t>mihi</a:t>
            </a:r>
            <a:r>
              <a:rPr lang="it-IT" dirty="0"/>
              <a:t> prima, </a:t>
            </a:r>
            <a:r>
              <a:rPr lang="it-IT" dirty="0" err="1"/>
              <a:t>secunda</a:t>
            </a:r>
            <a:r>
              <a:rPr lang="it-IT" dirty="0"/>
              <a:t> </a:t>
            </a:r>
            <a:r>
              <a:rPr lang="it-IT" dirty="0" err="1"/>
              <a:t>nepotum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/>
              <a:t>De </a:t>
            </a:r>
            <a:r>
              <a:rPr lang="it-IT" dirty="0" err="1"/>
              <a:t>grege</a:t>
            </a:r>
            <a:r>
              <a:rPr lang="it-IT" dirty="0"/>
              <a:t> nunc </a:t>
            </a:r>
            <a:r>
              <a:rPr lang="it-IT" dirty="0" err="1"/>
              <a:t>tibi</a:t>
            </a:r>
            <a:r>
              <a:rPr lang="it-IT" dirty="0"/>
              <a:t> </a:t>
            </a:r>
            <a:r>
              <a:rPr lang="it-IT" dirty="0" err="1"/>
              <a:t>vir</a:t>
            </a:r>
            <a:r>
              <a:rPr lang="it-IT" dirty="0"/>
              <a:t>, nunc de </a:t>
            </a:r>
            <a:r>
              <a:rPr lang="it-IT" dirty="0" err="1"/>
              <a:t>grege</a:t>
            </a:r>
            <a:r>
              <a:rPr lang="it-IT" dirty="0"/>
              <a:t> </a:t>
            </a:r>
            <a:r>
              <a:rPr lang="it-IT" dirty="0" err="1"/>
              <a:t>natus</a:t>
            </a:r>
            <a:r>
              <a:rPr lang="it-IT" dirty="0"/>
              <a:t> </a:t>
            </a:r>
            <a:r>
              <a:rPr lang="it-IT" dirty="0" err="1"/>
              <a:t>habendus</a:t>
            </a:r>
            <a:r>
              <a:rPr lang="it-IT" dirty="0"/>
              <a:t>.               660</a:t>
            </a:r>
          </a:p>
          <a:p>
            <a:pPr marL="0" indent="0">
              <a:buNone/>
            </a:pPr>
            <a:r>
              <a:rPr lang="it-IT" dirty="0"/>
              <a:t>Nec finire licet </a:t>
            </a:r>
            <a:r>
              <a:rPr lang="it-IT" dirty="0" err="1"/>
              <a:t>tantos</a:t>
            </a:r>
            <a:r>
              <a:rPr lang="it-IT" dirty="0"/>
              <a:t> </a:t>
            </a:r>
            <a:r>
              <a:rPr lang="it-IT" dirty="0" err="1"/>
              <a:t>mihi</a:t>
            </a:r>
            <a:r>
              <a:rPr lang="it-IT" dirty="0"/>
              <a:t> morte </a:t>
            </a:r>
            <a:r>
              <a:rPr lang="it-IT" dirty="0" err="1"/>
              <a:t>dolores</a:t>
            </a:r>
            <a:r>
              <a:rPr lang="it-IT" dirty="0"/>
              <a:t>;</a:t>
            </a:r>
          </a:p>
          <a:p>
            <a:pPr marL="0" indent="0">
              <a:buNone/>
            </a:pPr>
            <a:r>
              <a:rPr lang="it-IT" dirty="0"/>
              <a:t>sed </a:t>
            </a:r>
            <a:r>
              <a:rPr lang="it-IT" dirty="0" err="1"/>
              <a:t>nocet</a:t>
            </a:r>
            <a:r>
              <a:rPr lang="it-IT" dirty="0"/>
              <a:t> esse </a:t>
            </a:r>
            <a:r>
              <a:rPr lang="it-IT" dirty="0" err="1"/>
              <a:t>deum</a:t>
            </a:r>
            <a:r>
              <a:rPr lang="it-IT" dirty="0"/>
              <a:t>, </a:t>
            </a:r>
            <a:r>
              <a:rPr lang="it-IT" dirty="0" err="1"/>
              <a:t>praeclusaque</a:t>
            </a:r>
            <a:r>
              <a:rPr lang="it-IT" dirty="0"/>
              <a:t> </a:t>
            </a:r>
            <a:r>
              <a:rPr lang="it-IT" dirty="0" err="1"/>
              <a:t>ianua</a:t>
            </a:r>
            <a:r>
              <a:rPr lang="it-IT" dirty="0"/>
              <a:t> leti</a:t>
            </a:r>
          </a:p>
          <a:p>
            <a:pPr marL="0" indent="0">
              <a:buNone/>
            </a:pPr>
            <a:r>
              <a:rPr lang="it-IT" dirty="0" err="1"/>
              <a:t>aeternum</a:t>
            </a:r>
            <a:r>
              <a:rPr lang="it-IT" dirty="0"/>
              <a:t> </a:t>
            </a:r>
            <a:r>
              <a:rPr lang="it-IT" dirty="0" err="1"/>
              <a:t>nostros</a:t>
            </a:r>
            <a:r>
              <a:rPr lang="it-IT" dirty="0"/>
              <a:t> </a:t>
            </a:r>
            <a:r>
              <a:rPr lang="it-IT" dirty="0" err="1"/>
              <a:t>luctus</a:t>
            </a:r>
            <a:r>
              <a:rPr lang="it-IT" dirty="0"/>
              <a:t> </a:t>
            </a:r>
            <a:r>
              <a:rPr lang="it-IT" dirty="0" err="1"/>
              <a:t>extendit</a:t>
            </a:r>
            <a:r>
              <a:rPr lang="it-IT" dirty="0"/>
              <a:t> in </a:t>
            </a:r>
            <a:r>
              <a:rPr lang="it-IT" dirty="0" err="1"/>
              <a:t>aevum</a:t>
            </a:r>
            <a:r>
              <a:rPr lang="it-IT" dirty="0"/>
              <a:t>.»</a:t>
            </a:r>
          </a:p>
        </p:txBody>
      </p:sp>
    </p:spTree>
    <p:extLst>
      <p:ext uri="{BB962C8B-B14F-4D97-AF65-F5344CB8AC3E}">
        <p14:creationId xmlns:p14="http://schemas.microsoft.com/office/powerpoint/2010/main" val="1573773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24A52-3A09-48B2-CB87-1B3DFB460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830812-B498-FBC1-EEA8-8112BC16D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54"/>
            <a:ext cx="10515600" cy="67232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Il vecchio </a:t>
            </a:r>
            <a:r>
              <a:rPr lang="it-IT" dirty="0" err="1"/>
              <a:t>Inaco</a:t>
            </a:r>
            <a:r>
              <a:rPr lang="it-IT" dirty="0"/>
              <a:t> le porse dell’erba che aveva colto per lei: ella gli lambì le mani e baciò le palme del vecchio, senza poter trattenere le lacrime. Se le fosse riuscito di parlare, gli avrebbe chiesto aiuto e gli avrebbe svelato il suo nome e la sua situazione. Non potendolo fare, tracciò col piede un messaggio nella polvere e fu lo scritto a dare la triste rivelazione della sua metamorfosi. «O me infelice!» esclamò allora ripetutamente il padre </a:t>
            </a:r>
            <a:r>
              <a:rPr lang="it-IT" dirty="0" err="1"/>
              <a:t>Inaco</a:t>
            </a:r>
            <a:r>
              <a:rPr lang="it-IT" dirty="0"/>
              <a:t>, attaccandosi alle corna e al collo della bianca giovenca gemente. «Sei tu quella figlia che ho cercata per tutta la terra? Se non ti avessi trovata la mia angoscia sarebbe minore! Sei costretta a tacere e non puoi rispondermi, ma solo sospirare dal profondo del petto: l’unica risposta che riesci a dare alle mie parole sono dei muggiti! E io, nella mia ignoranza, preparavo per te la festa nuziale e mi aspettavo un genero e poi dei nipoti! Ora dovrai trovarti uno sposo tra il gregge e da esso concepire un figlio. E io non posso porre fine a un dolore tanto grande con la morte perché ho la disgrazia di essere un dio, cui la soglia dell’aldilà è preclusa: così il mio pianto durerà in eterno!».</a:t>
            </a:r>
          </a:p>
        </p:txBody>
      </p:sp>
    </p:spTree>
    <p:extLst>
      <p:ext uri="{BB962C8B-B14F-4D97-AF65-F5344CB8AC3E}">
        <p14:creationId xmlns:p14="http://schemas.microsoft.com/office/powerpoint/2010/main" val="412934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B7B24-E996-7392-4397-347AE2231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9950E3-2995-4CCB-E413-CE9CC16A3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talia </a:t>
            </a:r>
            <a:r>
              <a:rPr lang="it-IT" dirty="0" err="1"/>
              <a:t>maerenti</a:t>
            </a:r>
            <a:r>
              <a:rPr lang="it-IT" dirty="0"/>
              <a:t> </a:t>
            </a:r>
            <a:r>
              <a:rPr lang="it-IT" dirty="0" err="1"/>
              <a:t>stellatus</a:t>
            </a:r>
            <a:r>
              <a:rPr lang="it-IT" dirty="0"/>
              <a:t> </a:t>
            </a:r>
            <a:r>
              <a:rPr lang="it-IT" dirty="0" err="1"/>
              <a:t>submovet</a:t>
            </a:r>
            <a:r>
              <a:rPr lang="it-IT" dirty="0"/>
              <a:t> </a:t>
            </a:r>
            <a:r>
              <a:rPr lang="it-IT" dirty="0" err="1"/>
              <a:t>Argus</a:t>
            </a:r>
            <a:endParaRPr lang="it-IT" dirty="0"/>
          </a:p>
          <a:p>
            <a:pPr marL="0" indent="0">
              <a:buNone/>
            </a:pPr>
            <a:r>
              <a:rPr lang="it-IT" dirty="0" err="1"/>
              <a:t>ereptamque</a:t>
            </a:r>
            <a:r>
              <a:rPr lang="it-IT" dirty="0"/>
              <a:t> patri diversa in </a:t>
            </a:r>
            <a:r>
              <a:rPr lang="it-IT" dirty="0" err="1"/>
              <a:t>pascua</a:t>
            </a:r>
            <a:r>
              <a:rPr lang="it-IT" dirty="0"/>
              <a:t> </a:t>
            </a:r>
            <a:r>
              <a:rPr lang="it-IT" dirty="0" err="1"/>
              <a:t>natam</a:t>
            </a:r>
            <a:r>
              <a:rPr lang="it-IT" dirty="0"/>
              <a:t>               665</a:t>
            </a:r>
          </a:p>
          <a:p>
            <a:pPr marL="0" indent="0">
              <a:buNone/>
            </a:pPr>
            <a:r>
              <a:rPr lang="it-IT" dirty="0" err="1"/>
              <a:t>abstrahit</a:t>
            </a:r>
            <a:r>
              <a:rPr lang="it-IT" dirty="0"/>
              <a:t>. ipse </a:t>
            </a:r>
            <a:r>
              <a:rPr lang="it-IT" dirty="0" err="1"/>
              <a:t>procul</a:t>
            </a:r>
            <a:r>
              <a:rPr lang="it-IT" dirty="0"/>
              <a:t> </a:t>
            </a:r>
            <a:r>
              <a:rPr lang="it-IT" dirty="0" err="1"/>
              <a:t>montis</a:t>
            </a:r>
            <a:r>
              <a:rPr lang="it-IT" dirty="0"/>
              <a:t> sublime </a:t>
            </a:r>
            <a:r>
              <a:rPr lang="it-IT" dirty="0" err="1"/>
              <a:t>cacumen</a:t>
            </a:r>
            <a:endParaRPr lang="it-IT" dirty="0"/>
          </a:p>
          <a:p>
            <a:pPr marL="0" indent="0">
              <a:buNone/>
            </a:pPr>
            <a:r>
              <a:rPr lang="it-IT" dirty="0" err="1"/>
              <a:t>occupat</a:t>
            </a:r>
            <a:r>
              <a:rPr lang="it-IT" dirty="0"/>
              <a:t>, </a:t>
            </a:r>
            <a:r>
              <a:rPr lang="it-IT" dirty="0" err="1"/>
              <a:t>unde</a:t>
            </a:r>
            <a:r>
              <a:rPr lang="it-IT" dirty="0"/>
              <a:t> </a:t>
            </a:r>
            <a:r>
              <a:rPr lang="it-IT" dirty="0" err="1"/>
              <a:t>sedens</a:t>
            </a:r>
            <a:r>
              <a:rPr lang="it-IT" dirty="0"/>
              <a:t> partes </a:t>
            </a:r>
            <a:r>
              <a:rPr lang="it-IT" dirty="0" err="1"/>
              <a:t>speculatur</a:t>
            </a:r>
            <a:r>
              <a:rPr lang="it-IT" dirty="0"/>
              <a:t> in omnes.</a:t>
            </a:r>
          </a:p>
          <a:p>
            <a:pPr marL="0" indent="0">
              <a:buNone/>
            </a:pPr>
            <a:r>
              <a:rPr lang="it-IT" dirty="0"/>
              <a:t>Nec </a:t>
            </a:r>
            <a:r>
              <a:rPr lang="it-IT" dirty="0" err="1"/>
              <a:t>superum</a:t>
            </a:r>
            <a:r>
              <a:rPr lang="it-IT" dirty="0"/>
              <a:t> </a:t>
            </a:r>
            <a:r>
              <a:rPr lang="it-IT" dirty="0" err="1"/>
              <a:t>rector</a:t>
            </a:r>
            <a:r>
              <a:rPr lang="it-IT" dirty="0"/>
              <a:t> mala tanta </a:t>
            </a:r>
            <a:r>
              <a:rPr lang="it-IT" dirty="0" err="1"/>
              <a:t>Phoronidos</a:t>
            </a:r>
            <a:r>
              <a:rPr lang="it-IT" dirty="0"/>
              <a:t> ultra</a:t>
            </a:r>
          </a:p>
          <a:p>
            <a:pPr marL="0" indent="0">
              <a:buNone/>
            </a:pPr>
            <a:r>
              <a:rPr lang="it-IT" dirty="0" err="1"/>
              <a:t>ferre</a:t>
            </a:r>
            <a:r>
              <a:rPr lang="it-IT" dirty="0"/>
              <a:t> </a:t>
            </a:r>
            <a:r>
              <a:rPr lang="it-IT" dirty="0" err="1"/>
              <a:t>potest</a:t>
            </a:r>
            <a:r>
              <a:rPr lang="it-IT" dirty="0"/>
              <a:t> </a:t>
            </a:r>
            <a:r>
              <a:rPr lang="it-IT" dirty="0" err="1"/>
              <a:t>natumque</a:t>
            </a:r>
            <a:r>
              <a:rPr lang="it-IT" dirty="0"/>
              <a:t> </a:t>
            </a:r>
            <a:r>
              <a:rPr lang="it-IT" dirty="0" err="1"/>
              <a:t>vocat</a:t>
            </a:r>
            <a:r>
              <a:rPr lang="it-IT" dirty="0"/>
              <a:t>, </a:t>
            </a:r>
            <a:r>
              <a:rPr lang="it-IT" dirty="0" err="1"/>
              <a:t>quem</a:t>
            </a:r>
            <a:r>
              <a:rPr lang="it-IT" dirty="0"/>
              <a:t> lucida </a:t>
            </a:r>
            <a:r>
              <a:rPr lang="it-IT" dirty="0" err="1"/>
              <a:t>partu</a:t>
            </a:r>
            <a:endParaRPr lang="it-IT" dirty="0"/>
          </a:p>
          <a:p>
            <a:pPr marL="0" indent="0">
              <a:buNone/>
            </a:pPr>
            <a:r>
              <a:rPr lang="it-IT" dirty="0" err="1"/>
              <a:t>Pleias</a:t>
            </a:r>
            <a:r>
              <a:rPr lang="it-IT" dirty="0"/>
              <a:t> </a:t>
            </a:r>
            <a:r>
              <a:rPr lang="it-IT" dirty="0" err="1"/>
              <a:t>enixa</a:t>
            </a:r>
            <a:r>
              <a:rPr lang="it-IT" dirty="0"/>
              <a:t> est </a:t>
            </a:r>
            <a:r>
              <a:rPr lang="it-IT" dirty="0" err="1">
                <a:highlight>
                  <a:srgbClr val="FFFF00"/>
                </a:highlight>
              </a:rPr>
              <a:t>leto</a:t>
            </a:r>
            <a:r>
              <a:rPr lang="it-IT" dirty="0" err="1"/>
              <a:t>que</a:t>
            </a:r>
            <a:r>
              <a:rPr lang="it-IT" dirty="0"/>
              <a:t> </a:t>
            </a:r>
            <a:r>
              <a:rPr lang="it-IT" dirty="0" err="1"/>
              <a:t>det</a:t>
            </a:r>
            <a:r>
              <a:rPr lang="it-IT" dirty="0"/>
              <a:t> </a:t>
            </a:r>
            <a:r>
              <a:rPr lang="it-IT" dirty="0" err="1"/>
              <a:t>imperat</a:t>
            </a:r>
            <a:r>
              <a:rPr lang="it-IT" dirty="0"/>
              <a:t> </a:t>
            </a:r>
            <a:r>
              <a:rPr lang="it-IT" dirty="0" err="1"/>
              <a:t>Argum</a:t>
            </a:r>
            <a:r>
              <a:rPr lang="it-IT" dirty="0"/>
              <a:t>.               670</a:t>
            </a:r>
          </a:p>
          <a:p>
            <a:pPr marL="0" indent="0">
              <a:buNone/>
            </a:pPr>
            <a:r>
              <a:rPr lang="it-IT" dirty="0"/>
              <a:t>Parva mora est alas pedibus </a:t>
            </a:r>
            <a:r>
              <a:rPr lang="it-IT" dirty="0" err="1"/>
              <a:t>virgamque</a:t>
            </a:r>
            <a:r>
              <a:rPr lang="it-IT" dirty="0"/>
              <a:t> potenti</a:t>
            </a:r>
          </a:p>
          <a:p>
            <a:pPr marL="0" indent="0">
              <a:buNone/>
            </a:pPr>
            <a:r>
              <a:rPr lang="it-IT" dirty="0" err="1"/>
              <a:t>somniferam</a:t>
            </a:r>
            <a:r>
              <a:rPr lang="it-IT" dirty="0"/>
              <a:t> </a:t>
            </a:r>
            <a:r>
              <a:rPr lang="it-IT" dirty="0" err="1"/>
              <a:t>sumpsisse</a:t>
            </a:r>
            <a:r>
              <a:rPr lang="it-IT" dirty="0"/>
              <a:t> manu </a:t>
            </a:r>
            <a:r>
              <a:rPr lang="it-IT" dirty="0" err="1"/>
              <a:t>tegumenque</a:t>
            </a:r>
            <a:r>
              <a:rPr lang="it-IT" dirty="0"/>
              <a:t> </a:t>
            </a:r>
            <a:r>
              <a:rPr lang="it-IT" dirty="0" err="1"/>
              <a:t>capillis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 err="1"/>
              <a:t>Haec</a:t>
            </a:r>
            <a:r>
              <a:rPr lang="it-IT" dirty="0"/>
              <a:t> </a:t>
            </a:r>
            <a:r>
              <a:rPr lang="it-IT" dirty="0" err="1"/>
              <a:t>ubi</a:t>
            </a:r>
            <a:r>
              <a:rPr lang="it-IT" dirty="0"/>
              <a:t> </a:t>
            </a:r>
            <a:r>
              <a:rPr lang="it-IT" dirty="0" err="1"/>
              <a:t>disposuit</a:t>
            </a:r>
            <a:r>
              <a:rPr lang="it-IT" dirty="0"/>
              <a:t>, patria </a:t>
            </a:r>
            <a:r>
              <a:rPr lang="it-IT" dirty="0" err="1"/>
              <a:t>Iove</a:t>
            </a:r>
            <a:r>
              <a:rPr lang="it-IT" dirty="0"/>
              <a:t> </a:t>
            </a:r>
            <a:r>
              <a:rPr lang="it-IT" dirty="0" err="1"/>
              <a:t>natus</a:t>
            </a:r>
            <a:r>
              <a:rPr lang="it-IT" dirty="0"/>
              <a:t> ab arce</a:t>
            </a:r>
          </a:p>
          <a:p>
            <a:pPr marL="0" indent="0">
              <a:buNone/>
            </a:pPr>
            <a:r>
              <a:rPr lang="it-IT" dirty="0" err="1"/>
              <a:t>desilit</a:t>
            </a:r>
            <a:r>
              <a:rPr lang="it-IT" dirty="0"/>
              <a:t> in </a:t>
            </a:r>
            <a:r>
              <a:rPr lang="it-IT" dirty="0" err="1"/>
              <a:t>terras</a:t>
            </a:r>
            <a:r>
              <a:rPr lang="it-IT" dirty="0"/>
              <a:t>; </a:t>
            </a:r>
            <a:r>
              <a:rPr lang="it-IT" dirty="0" err="1"/>
              <a:t>illic</a:t>
            </a:r>
            <a:r>
              <a:rPr lang="it-IT" dirty="0"/>
              <a:t> </a:t>
            </a:r>
            <a:r>
              <a:rPr lang="it-IT" dirty="0" err="1"/>
              <a:t>tegumenque</a:t>
            </a:r>
            <a:r>
              <a:rPr lang="it-IT" dirty="0"/>
              <a:t> </a:t>
            </a:r>
            <a:r>
              <a:rPr lang="it-IT" dirty="0" err="1"/>
              <a:t>removit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et </a:t>
            </a:r>
            <a:r>
              <a:rPr lang="it-IT" dirty="0" err="1"/>
              <a:t>posuit</a:t>
            </a:r>
            <a:r>
              <a:rPr lang="it-IT" dirty="0"/>
              <a:t> </a:t>
            </a:r>
            <a:r>
              <a:rPr lang="it-IT" dirty="0" err="1"/>
              <a:t>pennas</a:t>
            </a:r>
            <a:r>
              <a:rPr lang="it-IT" dirty="0"/>
              <a:t>, </a:t>
            </a:r>
            <a:r>
              <a:rPr lang="it-IT" dirty="0" err="1"/>
              <a:t>tantummodo</a:t>
            </a:r>
            <a:r>
              <a:rPr lang="it-IT" dirty="0"/>
              <a:t> virga </a:t>
            </a:r>
            <a:r>
              <a:rPr lang="it-IT" dirty="0" err="1"/>
              <a:t>retenta</a:t>
            </a:r>
            <a:r>
              <a:rPr lang="it-IT" dirty="0"/>
              <a:t> est:               675</a:t>
            </a:r>
          </a:p>
          <a:p>
            <a:pPr marL="0" indent="0">
              <a:buNone/>
            </a:pPr>
            <a:r>
              <a:rPr lang="it-IT" dirty="0" err="1"/>
              <a:t>hac</a:t>
            </a:r>
            <a:r>
              <a:rPr lang="it-IT" dirty="0"/>
              <a:t> </a:t>
            </a:r>
            <a:r>
              <a:rPr lang="it-IT" dirty="0" err="1"/>
              <a:t>agit</a:t>
            </a:r>
            <a:r>
              <a:rPr lang="it-IT" dirty="0"/>
              <a:t>, ut pastor, per devia </a:t>
            </a:r>
            <a:r>
              <a:rPr lang="it-IT" dirty="0" err="1"/>
              <a:t>rura</a:t>
            </a:r>
            <a:r>
              <a:rPr lang="it-IT" dirty="0"/>
              <a:t> </a:t>
            </a:r>
            <a:r>
              <a:rPr lang="it-IT" dirty="0" err="1"/>
              <a:t>capellas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dum </a:t>
            </a:r>
            <a:r>
              <a:rPr lang="it-IT" dirty="0" err="1"/>
              <a:t>venit</a:t>
            </a:r>
            <a:r>
              <a:rPr lang="it-IT" dirty="0"/>
              <a:t> </a:t>
            </a:r>
            <a:r>
              <a:rPr lang="it-IT" dirty="0" err="1"/>
              <a:t>abductas</a:t>
            </a:r>
            <a:r>
              <a:rPr lang="it-IT" dirty="0"/>
              <a:t>, et </a:t>
            </a:r>
            <a:r>
              <a:rPr lang="it-IT" dirty="0" err="1"/>
              <a:t>structis</a:t>
            </a:r>
            <a:r>
              <a:rPr lang="it-IT" dirty="0"/>
              <a:t> </a:t>
            </a:r>
            <a:r>
              <a:rPr lang="it-IT" dirty="0" err="1"/>
              <a:t>cantat</a:t>
            </a:r>
            <a:r>
              <a:rPr lang="it-IT" dirty="0"/>
              <a:t> </a:t>
            </a:r>
            <a:r>
              <a:rPr lang="it-IT" dirty="0" err="1"/>
              <a:t>avenis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7201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37251-4530-0D71-D4B2-8CD765A0C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A0745D-A1F1-995D-4C48-B39DEADA3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Mentre il padre così si lamentava, Argo tutt’occhi lo costrinse ad andarsene, gli strappò la figlia e la portò via verso pascoli lontani. Poi si sedette a distanza, in cima a un monte, donde poteva sorvegliarla, vigilando in tutte le direzioni. Ma il re degli dei non poté sopportare più a lungo la disgrazia della </a:t>
            </a:r>
            <a:r>
              <a:rPr lang="it-IT" dirty="0" err="1"/>
              <a:t>Foronide</a:t>
            </a:r>
            <a:r>
              <a:rPr lang="it-IT" dirty="0"/>
              <a:t>: chiamò a sé quel figlio che gli aveva dato la luminosa Pleiade e gli comandò di uccidere Argo. Mercurio immediatamente adattò le ali ai piedi, prese nella mano possente la bacchetta che arreca il sonno e indossò il suo copricapo. Quando fu pronto, si lanciò dalla sommità dei cieli, ove abitava il padre, giù verso la terra e lì depositò copricapo e ali, conservando solo la verga. Di questa si servì per spingere verso pascoli fuori mano un branco di caprette che aveva raccolto per strada; e intanto cantava, accompagnandosi con la zampogna.</a:t>
            </a:r>
          </a:p>
        </p:txBody>
      </p:sp>
    </p:spTree>
    <p:extLst>
      <p:ext uri="{BB962C8B-B14F-4D97-AF65-F5344CB8AC3E}">
        <p14:creationId xmlns:p14="http://schemas.microsoft.com/office/powerpoint/2010/main" val="2512632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75DB6-824D-AA21-187D-408C0C9E5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069855-F2E6-3AD0-A572-2D7B0EF39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6392"/>
            <a:ext cx="10515600" cy="6251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Voce nova </a:t>
            </a:r>
            <a:r>
              <a:rPr lang="it-IT" dirty="0" err="1"/>
              <a:t>captus</a:t>
            </a:r>
            <a:r>
              <a:rPr lang="it-IT" dirty="0"/>
              <a:t> </a:t>
            </a:r>
            <a:r>
              <a:rPr lang="it-IT" dirty="0" err="1"/>
              <a:t>custos</a:t>
            </a:r>
            <a:r>
              <a:rPr lang="it-IT" dirty="0"/>
              <a:t> </a:t>
            </a:r>
            <a:r>
              <a:rPr lang="it-IT" dirty="0" err="1"/>
              <a:t>Iunonius</a:t>
            </a:r>
            <a:r>
              <a:rPr lang="it-IT" dirty="0"/>
              <a:t> '</a:t>
            </a:r>
            <a:r>
              <a:rPr lang="it-IT" dirty="0" err="1"/>
              <a:t>at</a:t>
            </a:r>
            <a:r>
              <a:rPr lang="it-IT" dirty="0"/>
              <a:t> tu,</a:t>
            </a:r>
          </a:p>
          <a:p>
            <a:pPr marL="0" indent="0">
              <a:buNone/>
            </a:pPr>
            <a:r>
              <a:rPr lang="it-IT" dirty="0" err="1"/>
              <a:t>quisquis</a:t>
            </a:r>
            <a:r>
              <a:rPr lang="it-IT" dirty="0"/>
              <a:t> es, hoc </a:t>
            </a:r>
            <a:r>
              <a:rPr lang="it-IT" dirty="0" err="1"/>
              <a:t>poteras</a:t>
            </a:r>
            <a:r>
              <a:rPr lang="it-IT" dirty="0"/>
              <a:t> </a:t>
            </a:r>
            <a:r>
              <a:rPr lang="it-IT" dirty="0" err="1"/>
              <a:t>mecum</a:t>
            </a:r>
            <a:r>
              <a:rPr lang="it-IT" dirty="0"/>
              <a:t> </a:t>
            </a:r>
            <a:r>
              <a:rPr lang="it-IT" dirty="0" err="1"/>
              <a:t>considere</a:t>
            </a:r>
            <a:r>
              <a:rPr lang="it-IT" dirty="0"/>
              <a:t> </a:t>
            </a:r>
            <a:r>
              <a:rPr lang="it-IT" dirty="0" err="1"/>
              <a:t>saxo</a:t>
            </a:r>
            <a:r>
              <a:rPr lang="it-IT" dirty="0"/>
              <a:t>'</a:t>
            </a:r>
          </a:p>
          <a:p>
            <a:pPr marL="0" indent="0">
              <a:buNone/>
            </a:pPr>
            <a:r>
              <a:rPr lang="it-IT" dirty="0" err="1"/>
              <a:t>Argus</a:t>
            </a:r>
            <a:r>
              <a:rPr lang="it-IT" dirty="0"/>
              <a:t> </a:t>
            </a:r>
            <a:r>
              <a:rPr lang="it-IT" dirty="0" err="1"/>
              <a:t>ait</a:t>
            </a:r>
            <a:r>
              <a:rPr lang="it-IT" dirty="0"/>
              <a:t>; '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enim</a:t>
            </a:r>
            <a:r>
              <a:rPr lang="it-IT" dirty="0"/>
              <a:t> pecori </a:t>
            </a:r>
            <a:r>
              <a:rPr lang="it-IT" dirty="0" err="1"/>
              <a:t>fecundior</a:t>
            </a:r>
            <a:r>
              <a:rPr lang="it-IT" dirty="0"/>
              <a:t> </a:t>
            </a:r>
            <a:r>
              <a:rPr lang="it-IT" dirty="0" err="1"/>
              <a:t>ullo</a:t>
            </a:r>
            <a:r>
              <a:rPr lang="it-IT" dirty="0"/>
              <a:t>               680</a:t>
            </a:r>
          </a:p>
          <a:p>
            <a:pPr marL="0" indent="0">
              <a:buNone/>
            </a:pPr>
            <a:r>
              <a:rPr lang="it-IT" dirty="0" err="1"/>
              <a:t>herba</a:t>
            </a:r>
            <a:r>
              <a:rPr lang="it-IT" dirty="0"/>
              <a:t> loco est, </a:t>
            </a:r>
            <a:r>
              <a:rPr lang="it-IT" dirty="0" err="1"/>
              <a:t>aptamque</a:t>
            </a:r>
            <a:r>
              <a:rPr lang="it-IT" dirty="0"/>
              <a:t> </a:t>
            </a:r>
            <a:r>
              <a:rPr lang="it-IT" dirty="0" err="1"/>
              <a:t>vides</a:t>
            </a:r>
            <a:r>
              <a:rPr lang="it-IT" dirty="0"/>
              <a:t> </a:t>
            </a:r>
            <a:r>
              <a:rPr lang="it-IT" dirty="0" err="1"/>
              <a:t>pastoribus</a:t>
            </a:r>
            <a:r>
              <a:rPr lang="it-IT" dirty="0"/>
              <a:t> </a:t>
            </a:r>
            <a:r>
              <a:rPr lang="it-IT" dirty="0" err="1"/>
              <a:t>umbram</a:t>
            </a:r>
            <a:r>
              <a:rPr lang="it-IT" dirty="0"/>
              <a:t>.'</a:t>
            </a:r>
          </a:p>
          <a:p>
            <a:pPr marL="0" indent="0">
              <a:buNone/>
            </a:pPr>
            <a:r>
              <a:rPr lang="it-IT" dirty="0" err="1"/>
              <a:t>Sedit</a:t>
            </a:r>
            <a:r>
              <a:rPr lang="it-IT" dirty="0"/>
              <a:t> </a:t>
            </a:r>
            <a:r>
              <a:rPr lang="it-IT" dirty="0" err="1"/>
              <a:t>Atlantiades</a:t>
            </a:r>
            <a:r>
              <a:rPr lang="it-IT" dirty="0"/>
              <a:t> et </a:t>
            </a:r>
            <a:r>
              <a:rPr lang="it-IT" dirty="0" err="1"/>
              <a:t>euntem</a:t>
            </a:r>
            <a:r>
              <a:rPr lang="it-IT" dirty="0"/>
              <a:t> multa </a:t>
            </a:r>
            <a:r>
              <a:rPr lang="it-IT" dirty="0" err="1"/>
              <a:t>loquendo</a:t>
            </a:r>
            <a:endParaRPr lang="it-IT" dirty="0"/>
          </a:p>
          <a:p>
            <a:pPr marL="0" indent="0">
              <a:buNone/>
            </a:pPr>
            <a:r>
              <a:rPr lang="it-IT" dirty="0" err="1"/>
              <a:t>detinuit</a:t>
            </a:r>
            <a:r>
              <a:rPr lang="it-IT" dirty="0"/>
              <a:t> sermone diem </a:t>
            </a:r>
            <a:r>
              <a:rPr lang="it-IT" dirty="0" err="1"/>
              <a:t>iunctisque</a:t>
            </a:r>
            <a:r>
              <a:rPr lang="it-IT" dirty="0"/>
              <a:t> </a:t>
            </a:r>
            <a:r>
              <a:rPr lang="it-IT" dirty="0" err="1"/>
              <a:t>canendo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vincere </a:t>
            </a:r>
            <a:r>
              <a:rPr lang="it-IT" dirty="0" err="1"/>
              <a:t>harundinibus</a:t>
            </a:r>
            <a:r>
              <a:rPr lang="it-IT" dirty="0"/>
              <a:t> </a:t>
            </a:r>
            <a:r>
              <a:rPr lang="it-IT" dirty="0" err="1"/>
              <a:t>servantia</a:t>
            </a:r>
            <a:r>
              <a:rPr lang="it-IT" dirty="0"/>
              <a:t> lumina </a:t>
            </a:r>
            <a:r>
              <a:rPr lang="it-IT" dirty="0" err="1"/>
              <a:t>temptat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 err="1"/>
              <a:t>ille</a:t>
            </a:r>
            <a:r>
              <a:rPr lang="it-IT" dirty="0"/>
              <a:t> </a:t>
            </a:r>
            <a:r>
              <a:rPr lang="it-IT" dirty="0" err="1"/>
              <a:t>tamen</a:t>
            </a:r>
            <a:r>
              <a:rPr lang="it-IT" dirty="0"/>
              <a:t> </a:t>
            </a:r>
            <a:r>
              <a:rPr lang="it-IT" dirty="0" err="1"/>
              <a:t>pugnat</a:t>
            </a:r>
            <a:r>
              <a:rPr lang="it-IT" dirty="0"/>
              <a:t> </a:t>
            </a:r>
            <a:r>
              <a:rPr lang="it-IT" dirty="0" err="1"/>
              <a:t>molles</a:t>
            </a:r>
            <a:r>
              <a:rPr lang="it-IT" dirty="0"/>
              <a:t> evincere </a:t>
            </a:r>
            <a:r>
              <a:rPr lang="it-IT" dirty="0" err="1"/>
              <a:t>somnos</a:t>
            </a:r>
            <a:r>
              <a:rPr lang="it-IT" dirty="0"/>
              <a:t>               685</a:t>
            </a:r>
          </a:p>
          <a:p>
            <a:pPr marL="0" indent="0">
              <a:buNone/>
            </a:pPr>
            <a:r>
              <a:rPr lang="it-IT" dirty="0"/>
              <a:t>et, </a:t>
            </a:r>
            <a:r>
              <a:rPr lang="it-IT" dirty="0" err="1"/>
              <a:t>quamvis</a:t>
            </a:r>
            <a:r>
              <a:rPr lang="it-IT" dirty="0"/>
              <a:t> </a:t>
            </a:r>
            <a:r>
              <a:rPr lang="it-IT" dirty="0" err="1"/>
              <a:t>sopor</a:t>
            </a:r>
            <a:r>
              <a:rPr lang="it-IT" dirty="0"/>
              <a:t> est </a:t>
            </a:r>
            <a:r>
              <a:rPr lang="it-IT" dirty="0" err="1"/>
              <a:t>oculorum</a:t>
            </a:r>
            <a:r>
              <a:rPr lang="it-IT" dirty="0"/>
              <a:t> parte </a:t>
            </a:r>
            <a:r>
              <a:rPr lang="it-IT" dirty="0" err="1"/>
              <a:t>receptus</a:t>
            </a:r>
            <a:r>
              <a:rPr lang="it-IT" dirty="0"/>
              <a:t>,</a:t>
            </a:r>
          </a:p>
          <a:p>
            <a:pPr marL="0" indent="0">
              <a:buNone/>
            </a:pPr>
            <a:r>
              <a:rPr lang="it-IT" dirty="0"/>
              <a:t>parte </a:t>
            </a:r>
            <a:r>
              <a:rPr lang="it-IT" dirty="0" err="1"/>
              <a:t>tamen</a:t>
            </a:r>
            <a:r>
              <a:rPr lang="it-IT" dirty="0"/>
              <a:t> </a:t>
            </a:r>
            <a:r>
              <a:rPr lang="it-IT" dirty="0" err="1"/>
              <a:t>vigilat</a:t>
            </a:r>
            <a:r>
              <a:rPr lang="it-IT" dirty="0"/>
              <a:t>. </a:t>
            </a:r>
            <a:r>
              <a:rPr lang="it-IT" dirty="0" err="1"/>
              <a:t>quaerit</a:t>
            </a:r>
            <a:r>
              <a:rPr lang="it-IT" dirty="0"/>
              <a:t> </a:t>
            </a:r>
            <a:r>
              <a:rPr lang="it-IT" dirty="0" err="1"/>
              <a:t>quoque</a:t>
            </a:r>
            <a:r>
              <a:rPr lang="it-IT" dirty="0"/>
              <a:t> (</a:t>
            </a:r>
            <a:r>
              <a:rPr lang="it-IT" dirty="0" err="1"/>
              <a:t>namque</a:t>
            </a:r>
            <a:r>
              <a:rPr lang="it-IT" dirty="0"/>
              <a:t> reperta</a:t>
            </a:r>
          </a:p>
          <a:p>
            <a:pPr marL="0" indent="0">
              <a:buNone/>
            </a:pPr>
            <a:r>
              <a:rPr lang="it-IT" dirty="0"/>
              <a:t>fistula </a:t>
            </a:r>
            <a:r>
              <a:rPr lang="it-IT" dirty="0" err="1"/>
              <a:t>nuper</a:t>
            </a:r>
            <a:r>
              <a:rPr lang="it-IT" dirty="0"/>
              <a:t> </a:t>
            </a:r>
            <a:r>
              <a:rPr lang="it-IT" dirty="0" err="1"/>
              <a:t>erat</a:t>
            </a:r>
            <a:r>
              <a:rPr lang="it-IT" dirty="0"/>
              <a:t>), qua </a:t>
            </a:r>
            <a:r>
              <a:rPr lang="it-IT" dirty="0" err="1"/>
              <a:t>sit</a:t>
            </a:r>
            <a:r>
              <a:rPr lang="it-IT" dirty="0"/>
              <a:t> ratione reperta.</a:t>
            </a:r>
          </a:p>
        </p:txBody>
      </p:sp>
    </p:spTree>
    <p:extLst>
      <p:ext uri="{BB962C8B-B14F-4D97-AF65-F5344CB8AC3E}">
        <p14:creationId xmlns:p14="http://schemas.microsoft.com/office/powerpoint/2010/main" val="128318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F7E78-3545-64DC-9C7A-E884B96D5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82F407-CDA6-FD5E-D68E-6082248A3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Colpito dalla voce e dal suono inusitato, il carceriere assoldato da </a:t>
            </a:r>
            <a:r>
              <a:rPr lang="it-IT" dirty="0" err="1"/>
              <a:t>Giunione</a:t>
            </a:r>
            <a:r>
              <a:rPr lang="it-IT" dirty="0"/>
              <a:t> lo invitò: « O sconosciuto, perché non viene a sederti accanto a me su questa roccia? Non c’è luogo più ricco di pascolo adatto al gregge e c’è anche ombra, come puoi vedere, a disposizione dei pastori». Il nipote di Atlante accolse l’invito e impegnandosi in lunghi conversari per ingannare il tempo, si diede da fare per vincere col canto e col suono della zampogna la resistenza degli occhi che continuavano a rimanere aperti. Argo dal canto suo cercava disperatamente di opporsi alla tentazione del sonno e, per quanto il sopore gli avesse fatto chiudere parte degli occhi, con gli altri continuava a vegliare. Si informò anche di come fosse stata inventata la zampogna, la cui scoperta era recente. </a:t>
            </a:r>
          </a:p>
        </p:txBody>
      </p:sp>
    </p:spTree>
    <p:extLst>
      <p:ext uri="{BB962C8B-B14F-4D97-AF65-F5344CB8AC3E}">
        <p14:creationId xmlns:p14="http://schemas.microsoft.com/office/powerpoint/2010/main" val="1390713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C091CE-B217-3451-F2D1-B915D0897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1">
            <a:extLst>
              <a:ext uri="{FF2B5EF4-FFF2-40B4-BE49-F238E27FC236}">
                <a16:creationId xmlns:a16="http://schemas.microsoft.com/office/drawing/2014/main" id="{EC84466E-8243-76B6-5378-B9251ED7C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23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0632583-FDA2-70E7-A160-84D48D396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564" y="643466"/>
            <a:ext cx="857087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82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1140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di Office</vt:lpstr>
      <vt:lpstr>Io e Argo Metamorfosi I, 645-700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 e Argo Metamorfosi I, 645-688</dc:title>
  <dc:creator>Tancredi Greco</dc:creator>
  <cp:lastModifiedBy>Tancredi Greco</cp:lastModifiedBy>
  <cp:revision>1</cp:revision>
  <dcterms:created xsi:type="dcterms:W3CDTF">2024-02-25T18:05:35Z</dcterms:created>
  <dcterms:modified xsi:type="dcterms:W3CDTF">2024-02-25T22:22:14Z</dcterms:modified>
</cp:coreProperties>
</file>