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74"/>
  </p:notesMasterIdLst>
  <p:sldIdLst>
    <p:sldId id="256" r:id="rId2"/>
    <p:sldId id="749" r:id="rId3"/>
    <p:sldId id="683" r:id="rId4"/>
    <p:sldId id="748" r:id="rId5"/>
    <p:sldId id="750" r:id="rId6"/>
    <p:sldId id="751" r:id="rId7"/>
    <p:sldId id="813" r:id="rId8"/>
    <p:sldId id="816" r:id="rId9"/>
    <p:sldId id="814" r:id="rId10"/>
    <p:sldId id="817" r:id="rId11"/>
    <p:sldId id="752" r:id="rId12"/>
    <p:sldId id="753" r:id="rId13"/>
    <p:sldId id="755" r:id="rId14"/>
    <p:sldId id="756" r:id="rId15"/>
    <p:sldId id="757" r:id="rId16"/>
    <p:sldId id="758" r:id="rId17"/>
    <p:sldId id="791" r:id="rId18"/>
    <p:sldId id="759" r:id="rId19"/>
    <p:sldId id="746" r:id="rId20"/>
    <p:sldId id="675" r:id="rId21"/>
    <p:sldId id="802" r:id="rId22"/>
    <p:sldId id="566" r:id="rId23"/>
    <p:sldId id="815" r:id="rId24"/>
    <p:sldId id="799" r:id="rId25"/>
    <p:sldId id="709" r:id="rId26"/>
    <p:sldId id="275" r:id="rId27"/>
    <p:sldId id="810" r:id="rId28"/>
    <p:sldId id="801" r:id="rId29"/>
    <p:sldId id="277" r:id="rId30"/>
    <p:sldId id="278" r:id="rId31"/>
    <p:sldId id="800" r:id="rId32"/>
    <p:sldId id="769" r:id="rId33"/>
    <p:sldId id="281" r:id="rId34"/>
    <p:sldId id="282" r:id="rId35"/>
    <p:sldId id="790" r:id="rId36"/>
    <p:sldId id="702" r:id="rId37"/>
    <p:sldId id="779" r:id="rId38"/>
    <p:sldId id="684" r:id="rId39"/>
    <p:sldId id="770" r:id="rId40"/>
    <p:sldId id="761" r:id="rId41"/>
    <p:sldId id="776" r:id="rId42"/>
    <p:sldId id="780" r:id="rId43"/>
    <p:sldId id="803" r:id="rId44"/>
    <p:sldId id="804" r:id="rId45"/>
    <p:sldId id="768" r:id="rId46"/>
    <p:sldId id="819" r:id="rId47"/>
    <p:sldId id="820" r:id="rId48"/>
    <p:sldId id="691" r:id="rId49"/>
    <p:sldId id="635" r:id="rId50"/>
    <p:sldId id="766" r:id="rId51"/>
    <p:sldId id="792" r:id="rId52"/>
    <p:sldId id="795" r:id="rId53"/>
    <p:sldId id="807" r:id="rId54"/>
    <p:sldId id="808" r:id="rId55"/>
    <p:sldId id="574" r:id="rId56"/>
    <p:sldId id="821" r:id="rId57"/>
    <p:sldId id="822" r:id="rId58"/>
    <p:sldId id="823" r:id="rId59"/>
    <p:sldId id="825" r:id="rId60"/>
    <p:sldId id="796" r:id="rId61"/>
    <p:sldId id="692" r:id="rId62"/>
    <p:sldId id="714" r:id="rId63"/>
    <p:sldId id="772" r:id="rId64"/>
    <p:sldId id="797" r:id="rId65"/>
    <p:sldId id="773" r:id="rId66"/>
    <p:sldId id="774" r:id="rId67"/>
    <p:sldId id="703" r:id="rId68"/>
    <p:sldId id="697" r:id="rId69"/>
    <p:sldId id="698" r:id="rId70"/>
    <p:sldId id="826" r:id="rId71"/>
    <p:sldId id="809" r:id="rId72"/>
    <p:sldId id="436" r:id="rId73"/>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1pPr>
    <a:lvl2pPr marL="742950" indent="-285750"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2pPr>
    <a:lvl3pPr marL="1143000" indent="-228600"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3pPr>
    <a:lvl4pPr marL="1600200" indent="-228600"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4pPr>
    <a:lvl5pPr marL="2057400" indent="-228600"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5pPr>
    <a:lvl6pPr marL="2286000" algn="l" defTabSz="914400" rtl="0" eaLnBrk="1" latinLnBrk="0" hangingPunct="1">
      <a:defRPr kern="1200">
        <a:solidFill>
          <a:schemeClr val="bg1"/>
        </a:solidFill>
        <a:latin typeface="Arial" charset="0"/>
        <a:ea typeface="+mn-ea"/>
        <a:cs typeface="+mn-cs"/>
      </a:defRPr>
    </a:lvl6pPr>
    <a:lvl7pPr marL="2743200" algn="l" defTabSz="914400" rtl="0" eaLnBrk="1" latinLnBrk="0" hangingPunct="1">
      <a:defRPr kern="1200">
        <a:solidFill>
          <a:schemeClr val="bg1"/>
        </a:solidFill>
        <a:latin typeface="Arial" charset="0"/>
        <a:ea typeface="+mn-ea"/>
        <a:cs typeface="+mn-cs"/>
      </a:defRPr>
    </a:lvl7pPr>
    <a:lvl8pPr marL="3200400" algn="l" defTabSz="914400" rtl="0" eaLnBrk="1" latinLnBrk="0" hangingPunct="1">
      <a:defRPr kern="1200">
        <a:solidFill>
          <a:schemeClr val="bg1"/>
        </a:solidFill>
        <a:latin typeface="Arial" charset="0"/>
        <a:ea typeface="+mn-ea"/>
        <a:cs typeface="+mn-cs"/>
      </a:defRPr>
    </a:lvl8pPr>
    <a:lvl9pPr marL="3657600" algn="l" defTabSz="914400" rtl="0" eaLnBrk="1" latinLnBrk="0" hangingPunct="1">
      <a:defRPr kern="1200">
        <a:solidFill>
          <a:schemeClr val="bg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A2A817"/>
    <a:srgbClr val="860000"/>
    <a:srgbClr val="6D6514"/>
    <a:srgbClr val="F9C309"/>
    <a:srgbClr val="DFDC0F"/>
    <a:srgbClr val="EFD709"/>
    <a:srgbClr val="6F2B15"/>
    <a:srgbClr val="2700F8"/>
    <a:srgbClr val="847F17"/>
    <a:srgbClr val="5F59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463"/>
    <p:restoredTop sz="50000"/>
  </p:normalViewPr>
  <p:slideViewPr>
    <p:cSldViewPr>
      <p:cViewPr>
        <p:scale>
          <a:sx n="114" d="100"/>
          <a:sy n="114" d="100"/>
        </p:scale>
        <p:origin x="976" y="208"/>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flat">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0"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1"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2"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3"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4" name="AutoShape 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5" name="AutoShape 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6" name="AutoShape 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7" name="AutoShape 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8" name="AutoShape 1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9" name="AutoShape 1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0" name="AutoShape 1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1" name="AutoShape 1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2" name="AutoShape 1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3" name="AutoShape 1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4" name="AutoShape 1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5" name="AutoShape 1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6" name="AutoShape 1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7" name="AutoShape 1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8" name="AutoShape 2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9" name="AutoShape 2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0" name="AutoShape 2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1" name="AutoShape 2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2" name="AutoShape 2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3" name="AutoShape 2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4" name="AutoShape 2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5" name="AutoShape 2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6" name="AutoShape 2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7" name="AutoShape 2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8" name="AutoShape 3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9" name="AutoShape 3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0" name="AutoShape 3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1" name="AutoShape 3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2" name="AutoShape 3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3" name="AutoShape 3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4" name="AutoShape 3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5" name="AutoShape 3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6" name="AutoShape 3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7" name="AutoShape 3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8" name="AutoShape 4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9" name="AutoShape 4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0" name="AutoShape 4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1" name="AutoShape 4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2" name="AutoShape 4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3" name="AutoShape 4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4" name="AutoShape 4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5" name="AutoShape 4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6" name="AutoShape 4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7" name="AutoShape 4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8" name="AutoShape 5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9" name="AutoShape 5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0" name="AutoShape 5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1" name="AutoShape 5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2" name="AutoShape 5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3" name="AutoShape 5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4" name="AutoShape 5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5" name="AutoShape 5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6" name="AutoShape 5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7" name="Rectangle 59"/>
          <p:cNvSpPr>
            <a:spLocks noGrp="1" noRot="1" noChangeAspect="1" noChangeArrowheads="1"/>
          </p:cNvSpPr>
          <p:nvPr>
            <p:ph type="sldImg"/>
          </p:nvPr>
        </p:nvSpPr>
        <p:spPr bwMode="auto">
          <a:xfrm>
            <a:off x="-11798300" y="-11796713"/>
            <a:ext cx="11706225" cy="12399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sp>
      <p:sp>
        <p:nvSpPr>
          <p:cNvPr id="2108" name="Rectangle 60"/>
          <p:cNvSpPr>
            <a:spLocks noGrp="1" noChangeArrowheads="1"/>
          </p:cNvSpPr>
          <p:nvPr>
            <p:ph type="body"/>
          </p:nvPr>
        </p:nvSpPr>
        <p:spPr bwMode="auto">
          <a:xfrm>
            <a:off x="685800" y="4343400"/>
            <a:ext cx="5392738" cy="4021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endParaRPr lang="it-IT" altLang="it-IT"/>
          </a:p>
        </p:txBody>
      </p:sp>
    </p:spTree>
    <p:extLst>
      <p:ext uri="{BB962C8B-B14F-4D97-AF65-F5344CB8AC3E}">
        <p14:creationId xmlns:p14="http://schemas.microsoft.com/office/powerpoint/2010/main" val="1282116045"/>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3" name="Text Box 1"/>
          <p:cNvSpPr txBox="1">
            <a:spLocks noGrp="1" noRot="1" noChangeAspect="1" noChangeArrowheads="1"/>
          </p:cNvSpPr>
          <p:nvPr>
            <p:ph type="sldImg"/>
          </p:nvPr>
        </p:nvSpPr>
        <p:spPr bwMode="auto">
          <a:xfrm>
            <a:off x="-14211300" y="-11796713"/>
            <a:ext cx="16533813" cy="1240155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00354" name="Text Box 2"/>
          <p:cNvSpPr txBox="1">
            <a:spLocks noGrp="1" noChangeArrowheads="1"/>
          </p:cNvSpPr>
          <p:nvPr>
            <p:ph type="body" idx="1"/>
          </p:nvPr>
        </p:nvSpPr>
        <p:spPr bwMode="auto">
          <a:xfrm>
            <a:off x="685800" y="4343400"/>
            <a:ext cx="5394325" cy="4022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ltLang="it-IT" dirty="0"/>
          </a:p>
        </p:txBody>
      </p:sp>
    </p:spTree>
    <p:extLst>
      <p:ext uri="{BB962C8B-B14F-4D97-AF65-F5344CB8AC3E}">
        <p14:creationId xmlns:p14="http://schemas.microsoft.com/office/powerpoint/2010/main" val="673454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90A7EFED-F699-764F-A8A4-21366E347FEF}"/>
              </a:ext>
            </a:extLst>
          </p:cNvPr>
          <p:cNvSpPr>
            <a:spLocks noGrp="1" noRot="1" noChangeAspect="1"/>
          </p:cNvSpPr>
          <p:nvPr>
            <p:ph type="sldImg"/>
          </p:nvPr>
        </p:nvSpPr>
        <p:spPr>
          <a:xfrm>
            <a:off x="-14211300" y="-11796713"/>
            <a:ext cx="16533813" cy="12401551"/>
          </a:xfrm>
          <a:solidFill>
            <a:srgbClr val="4472C4"/>
          </a:solidFill>
          <a:ln w="25402">
            <a:solidFill>
              <a:srgbClr val="2F528F"/>
            </a:solidFill>
            <a:prstDash val="solid"/>
          </a:ln>
        </p:spPr>
      </p:sp>
      <p:sp>
        <p:nvSpPr>
          <p:cNvPr id="3" name="Segnaposto note 2">
            <a:extLst>
              <a:ext uri="{FF2B5EF4-FFF2-40B4-BE49-F238E27FC236}">
                <a16:creationId xmlns:a16="http://schemas.microsoft.com/office/drawing/2014/main" id="{5F7CA377-A894-6B48-9BCD-1B697B88F8A9}"/>
              </a:ext>
            </a:extLst>
          </p:cNvPr>
          <p:cNvSpPr txBox="1">
            <a:spLocks noGrp="1"/>
          </p:cNvSpPr>
          <p:nvPr>
            <p:ph type="body" sz="quarter" idx="1"/>
          </p:nvPr>
        </p:nvSpPr>
        <p:spPr/>
        <p:txBody>
          <a:bodyPr/>
          <a:lstStyle/>
          <a:p>
            <a:endParaRPr lang="it-IT"/>
          </a:p>
        </p:txBody>
      </p:sp>
    </p:spTree>
    <p:extLst>
      <p:ext uri="{BB962C8B-B14F-4D97-AF65-F5344CB8AC3E}">
        <p14:creationId xmlns:p14="http://schemas.microsoft.com/office/powerpoint/2010/main" val="3175819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000454F6-521D-534B-9FEA-C15388F6B24B}"/>
              </a:ext>
            </a:extLst>
          </p:cNvPr>
          <p:cNvSpPr>
            <a:spLocks noGrp="1" noRot="1" noChangeAspect="1"/>
          </p:cNvSpPr>
          <p:nvPr>
            <p:ph type="sldImg"/>
          </p:nvPr>
        </p:nvSpPr>
        <p:spPr>
          <a:xfrm>
            <a:off x="-14211300" y="-11796713"/>
            <a:ext cx="16533813" cy="12401551"/>
          </a:xfrm>
          <a:solidFill>
            <a:srgbClr val="4472C4"/>
          </a:solidFill>
          <a:ln w="25402">
            <a:solidFill>
              <a:srgbClr val="2F528F"/>
            </a:solidFill>
            <a:prstDash val="solid"/>
          </a:ln>
        </p:spPr>
      </p:sp>
      <p:sp>
        <p:nvSpPr>
          <p:cNvPr id="3" name="Segnaposto note 2">
            <a:extLst>
              <a:ext uri="{FF2B5EF4-FFF2-40B4-BE49-F238E27FC236}">
                <a16:creationId xmlns:a16="http://schemas.microsoft.com/office/drawing/2014/main" id="{6A33AD73-9B6F-574A-8D5E-583503E7288D}"/>
              </a:ext>
            </a:extLst>
          </p:cNvPr>
          <p:cNvSpPr txBox="1">
            <a:spLocks noGrp="1"/>
          </p:cNvSpPr>
          <p:nvPr>
            <p:ph type="body" sz="quarter" idx="1"/>
          </p:nvPr>
        </p:nvSpPr>
        <p:spPr/>
        <p:txBody>
          <a:bodyPr/>
          <a:lstStyle/>
          <a:p>
            <a:endParaRPr lang="it-IT"/>
          </a:p>
        </p:txBody>
      </p:sp>
    </p:spTree>
    <p:extLst>
      <p:ext uri="{BB962C8B-B14F-4D97-AF65-F5344CB8AC3E}">
        <p14:creationId xmlns:p14="http://schemas.microsoft.com/office/powerpoint/2010/main" val="2188742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55ACD76D-A0A6-7E43-9327-FA62783FCB24}"/>
              </a:ext>
            </a:extLst>
          </p:cNvPr>
          <p:cNvSpPr>
            <a:spLocks noGrp="1" noRot="1" noChangeAspect="1"/>
          </p:cNvSpPr>
          <p:nvPr>
            <p:ph type="sldImg"/>
          </p:nvPr>
        </p:nvSpPr>
        <p:spPr>
          <a:xfrm>
            <a:off x="-14211300" y="-11796713"/>
            <a:ext cx="16533813" cy="12401551"/>
          </a:xfrm>
          <a:solidFill>
            <a:srgbClr val="4472C4"/>
          </a:solidFill>
          <a:ln w="25402">
            <a:solidFill>
              <a:srgbClr val="2F528F"/>
            </a:solidFill>
            <a:prstDash val="solid"/>
          </a:ln>
        </p:spPr>
      </p:sp>
      <p:sp>
        <p:nvSpPr>
          <p:cNvPr id="3" name="Segnaposto note 2">
            <a:extLst>
              <a:ext uri="{FF2B5EF4-FFF2-40B4-BE49-F238E27FC236}">
                <a16:creationId xmlns:a16="http://schemas.microsoft.com/office/drawing/2014/main" id="{5BCFA898-CF7E-224B-AD0D-C8E457294660}"/>
              </a:ext>
            </a:extLst>
          </p:cNvPr>
          <p:cNvSpPr txBox="1">
            <a:spLocks noGrp="1"/>
          </p:cNvSpPr>
          <p:nvPr>
            <p:ph type="body" sz="quarter" idx="1"/>
          </p:nvPr>
        </p:nvSpPr>
        <p:spPr/>
        <p:txBody>
          <a:bodyPr/>
          <a:lstStyle/>
          <a:p>
            <a:endParaRPr lang="it-IT"/>
          </a:p>
        </p:txBody>
      </p:sp>
    </p:spTree>
    <p:extLst>
      <p:ext uri="{BB962C8B-B14F-4D97-AF65-F5344CB8AC3E}">
        <p14:creationId xmlns:p14="http://schemas.microsoft.com/office/powerpoint/2010/main" val="2748430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AB0F2CCC-7E95-6B4A-97A8-DCC285C366FB}"/>
              </a:ext>
            </a:extLst>
          </p:cNvPr>
          <p:cNvSpPr>
            <a:spLocks noGrp="1" noRot="1" noChangeAspect="1"/>
          </p:cNvSpPr>
          <p:nvPr>
            <p:ph type="sldImg"/>
          </p:nvPr>
        </p:nvSpPr>
        <p:spPr>
          <a:xfrm>
            <a:off x="-14211300" y="-11796713"/>
            <a:ext cx="16533813" cy="12401551"/>
          </a:xfrm>
          <a:solidFill>
            <a:srgbClr val="4472C4"/>
          </a:solidFill>
          <a:ln w="25402">
            <a:solidFill>
              <a:srgbClr val="2F528F"/>
            </a:solidFill>
            <a:prstDash val="solid"/>
          </a:ln>
        </p:spPr>
      </p:sp>
      <p:sp>
        <p:nvSpPr>
          <p:cNvPr id="3" name="Segnaposto note 2">
            <a:extLst>
              <a:ext uri="{FF2B5EF4-FFF2-40B4-BE49-F238E27FC236}">
                <a16:creationId xmlns:a16="http://schemas.microsoft.com/office/drawing/2014/main" id="{18BF9C69-30A6-2D4D-BF5D-B1862E3CF2C1}"/>
              </a:ext>
            </a:extLst>
          </p:cNvPr>
          <p:cNvSpPr txBox="1">
            <a:spLocks noGrp="1"/>
          </p:cNvSpPr>
          <p:nvPr>
            <p:ph type="body" sz="quarter" idx="1"/>
          </p:nvPr>
        </p:nvSpPr>
        <p:spPr/>
        <p:txBody>
          <a:bodyPr/>
          <a:lstStyle/>
          <a:p>
            <a:endParaRPr lang="it-IT"/>
          </a:p>
        </p:txBody>
      </p:sp>
    </p:spTree>
    <p:extLst>
      <p:ext uri="{BB962C8B-B14F-4D97-AF65-F5344CB8AC3E}">
        <p14:creationId xmlns:p14="http://schemas.microsoft.com/office/powerpoint/2010/main" val="72320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44410409-4D09-944E-A46A-F16E82CF3F5E}"/>
              </a:ext>
            </a:extLst>
          </p:cNvPr>
          <p:cNvSpPr>
            <a:spLocks noGrp="1" noRot="1" noChangeAspect="1"/>
          </p:cNvSpPr>
          <p:nvPr>
            <p:ph type="sldImg"/>
          </p:nvPr>
        </p:nvSpPr>
        <p:spPr>
          <a:xfrm>
            <a:off x="-14211300" y="-11796713"/>
            <a:ext cx="16533813" cy="12401551"/>
          </a:xfrm>
          <a:solidFill>
            <a:srgbClr val="4472C4"/>
          </a:solidFill>
          <a:ln w="25402">
            <a:solidFill>
              <a:srgbClr val="2F528F"/>
            </a:solidFill>
            <a:prstDash val="solid"/>
          </a:ln>
        </p:spPr>
      </p:sp>
      <p:sp>
        <p:nvSpPr>
          <p:cNvPr id="3" name="Segnaposto note 2">
            <a:extLst>
              <a:ext uri="{FF2B5EF4-FFF2-40B4-BE49-F238E27FC236}">
                <a16:creationId xmlns:a16="http://schemas.microsoft.com/office/drawing/2014/main" id="{2518C33C-A735-E24D-94E1-B5CFD3B253C8}"/>
              </a:ext>
            </a:extLst>
          </p:cNvPr>
          <p:cNvSpPr txBox="1">
            <a:spLocks noGrp="1"/>
          </p:cNvSpPr>
          <p:nvPr>
            <p:ph type="body" sz="quarter" idx="1"/>
          </p:nvPr>
        </p:nvSpPr>
        <p:spPr/>
        <p:txBody>
          <a:bodyPr/>
          <a:lstStyle/>
          <a:p>
            <a:endParaRPr lang="it-IT"/>
          </a:p>
        </p:txBody>
      </p:sp>
    </p:spTree>
    <p:extLst>
      <p:ext uri="{BB962C8B-B14F-4D97-AF65-F5344CB8AC3E}">
        <p14:creationId xmlns:p14="http://schemas.microsoft.com/office/powerpoint/2010/main" val="3018963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stile</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22FAB655-9CAD-AF45-8241-9DE76063C109}" type="slidenum">
              <a:rPr lang="it-IT" altLang="it-IT"/>
              <a:pPr/>
              <a:t>‹N›</a:t>
            </a:fld>
            <a:endParaRPr lang="it-IT" altLang="it-IT"/>
          </a:p>
        </p:txBody>
      </p:sp>
    </p:spTree>
    <p:extLst>
      <p:ext uri="{BB962C8B-B14F-4D97-AF65-F5344CB8AC3E}">
        <p14:creationId xmlns:p14="http://schemas.microsoft.com/office/powerpoint/2010/main" val="2128797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A0A0BF20-594C-F644-B55A-3A19BFBEBA00}" type="slidenum">
              <a:rPr lang="it-IT" altLang="it-IT"/>
              <a:pPr/>
              <a:t>‹N›</a:t>
            </a:fld>
            <a:endParaRPr lang="it-IT" altLang="it-IT"/>
          </a:p>
        </p:txBody>
      </p:sp>
    </p:spTree>
    <p:extLst>
      <p:ext uri="{BB962C8B-B14F-4D97-AF65-F5344CB8AC3E}">
        <p14:creationId xmlns:p14="http://schemas.microsoft.com/office/powerpoint/2010/main" val="114634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59550" y="128588"/>
            <a:ext cx="2033588" cy="5903912"/>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128588"/>
            <a:ext cx="5949950" cy="5903912"/>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0AAE6731-4C57-384E-A906-BCA107A0D954}" type="slidenum">
              <a:rPr lang="it-IT" altLang="it-IT"/>
              <a:pPr/>
              <a:t>‹N›</a:t>
            </a:fld>
            <a:endParaRPr lang="it-IT" altLang="it-IT"/>
          </a:p>
        </p:txBody>
      </p:sp>
    </p:spTree>
    <p:extLst>
      <p:ext uri="{BB962C8B-B14F-4D97-AF65-F5344CB8AC3E}">
        <p14:creationId xmlns:p14="http://schemas.microsoft.com/office/powerpoint/2010/main" val="375294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5CDE883A-5A8C-444E-8595-C4438413C845}" type="slidenum">
              <a:rPr lang="it-IT" altLang="it-IT"/>
              <a:pPr/>
              <a:t>‹N›</a:t>
            </a:fld>
            <a:endParaRPr lang="it-IT" altLang="it-IT"/>
          </a:p>
        </p:txBody>
      </p:sp>
    </p:spTree>
    <p:extLst>
      <p:ext uri="{BB962C8B-B14F-4D97-AF65-F5344CB8AC3E}">
        <p14:creationId xmlns:p14="http://schemas.microsoft.com/office/powerpoint/2010/main" val="1628964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stile</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Fare clic per modificare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5D015200-09B4-8440-BCEC-725053F781F8}" type="slidenum">
              <a:rPr lang="it-IT" altLang="it-IT"/>
              <a:pPr/>
              <a:t>‹N›</a:t>
            </a:fld>
            <a:endParaRPr lang="it-IT" altLang="it-IT"/>
          </a:p>
        </p:txBody>
      </p:sp>
    </p:spTree>
    <p:extLst>
      <p:ext uri="{BB962C8B-B14F-4D97-AF65-F5344CB8AC3E}">
        <p14:creationId xmlns:p14="http://schemas.microsoft.com/office/powerpoint/2010/main" val="1889374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3990975" cy="44323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00575" y="1600200"/>
            <a:ext cx="3992563" cy="44323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7626CB32-32A5-7649-BC69-7243AFE46DBC}" type="slidenum">
              <a:rPr lang="it-IT" altLang="it-IT"/>
              <a:pPr/>
              <a:t>‹N›</a:t>
            </a:fld>
            <a:endParaRPr lang="it-IT" altLang="it-IT"/>
          </a:p>
        </p:txBody>
      </p:sp>
    </p:spTree>
    <p:extLst>
      <p:ext uri="{BB962C8B-B14F-4D97-AF65-F5344CB8AC3E}">
        <p14:creationId xmlns:p14="http://schemas.microsoft.com/office/powerpoint/2010/main" val="2019663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stile</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526BD7C7-FFC6-0E4D-A4C5-7D48E0947B8E}" type="slidenum">
              <a:rPr lang="it-IT" altLang="it-IT"/>
              <a:pPr/>
              <a:t>‹N›</a:t>
            </a:fld>
            <a:endParaRPr lang="it-IT" altLang="it-IT"/>
          </a:p>
        </p:txBody>
      </p:sp>
    </p:spTree>
    <p:extLst>
      <p:ext uri="{BB962C8B-B14F-4D97-AF65-F5344CB8AC3E}">
        <p14:creationId xmlns:p14="http://schemas.microsoft.com/office/powerpoint/2010/main" val="1365399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8EFF5648-AEC7-5C4A-8812-3C07A0449067}" type="slidenum">
              <a:rPr lang="it-IT" altLang="it-IT"/>
              <a:pPr/>
              <a:t>‹N›</a:t>
            </a:fld>
            <a:endParaRPr lang="it-IT" altLang="it-IT"/>
          </a:p>
        </p:txBody>
      </p:sp>
    </p:spTree>
    <p:extLst>
      <p:ext uri="{BB962C8B-B14F-4D97-AF65-F5344CB8AC3E}">
        <p14:creationId xmlns:p14="http://schemas.microsoft.com/office/powerpoint/2010/main" val="252976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57E15C66-A26B-F342-80F4-C59735B2B58D}" type="slidenum">
              <a:rPr lang="it-IT" altLang="it-IT"/>
              <a:pPr/>
              <a:t>‹N›</a:t>
            </a:fld>
            <a:endParaRPr lang="it-IT" altLang="it-IT"/>
          </a:p>
        </p:txBody>
      </p:sp>
    </p:spTree>
    <p:extLst>
      <p:ext uri="{BB962C8B-B14F-4D97-AF65-F5344CB8AC3E}">
        <p14:creationId xmlns:p14="http://schemas.microsoft.com/office/powerpoint/2010/main" val="1905713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stile</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8C30FA44-AA31-0647-9A92-63B6B98A049B}" type="slidenum">
              <a:rPr lang="it-IT" altLang="it-IT"/>
              <a:pPr/>
              <a:t>‹N›</a:t>
            </a:fld>
            <a:endParaRPr lang="it-IT" altLang="it-IT"/>
          </a:p>
        </p:txBody>
      </p:sp>
    </p:spTree>
    <p:extLst>
      <p:ext uri="{BB962C8B-B14F-4D97-AF65-F5344CB8AC3E}">
        <p14:creationId xmlns:p14="http://schemas.microsoft.com/office/powerpoint/2010/main" val="1750809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stile</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Trascinare l'immagine su un segnaposto o fare clic sull'icona per aggiungerla</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0996666E-C024-D741-8B15-BF9388EBED3F}" type="slidenum">
              <a:rPr lang="it-IT" altLang="it-IT"/>
              <a:pPr/>
              <a:t>‹N›</a:t>
            </a:fld>
            <a:endParaRPr lang="it-IT" altLang="it-IT"/>
          </a:p>
        </p:txBody>
      </p:sp>
    </p:spTree>
    <p:extLst>
      <p:ext uri="{BB962C8B-B14F-4D97-AF65-F5344CB8AC3E}">
        <p14:creationId xmlns:p14="http://schemas.microsoft.com/office/powerpoint/2010/main" val="1027814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7200" y="128588"/>
            <a:ext cx="8135938" cy="1433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26" name="Rectangle 2"/>
          <p:cNvSpPr>
            <a:spLocks noGrp="1" noChangeArrowheads="1"/>
          </p:cNvSpPr>
          <p:nvPr>
            <p:ph type="body" idx="1"/>
          </p:nvPr>
        </p:nvSpPr>
        <p:spPr bwMode="auto">
          <a:xfrm>
            <a:off x="457200" y="1600200"/>
            <a:ext cx="8135938" cy="443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1027" name="Rectangle 3"/>
          <p:cNvSpPr>
            <a:spLocks noGrp="1" noChangeArrowheads="1"/>
          </p:cNvSpPr>
          <p:nvPr>
            <p:ph type="dt"/>
          </p:nvPr>
        </p:nvSpPr>
        <p:spPr bwMode="auto">
          <a:xfrm>
            <a:off x="457200" y="6245225"/>
            <a:ext cx="2039938" cy="382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n-ea"/>
                <a:cs typeface="+mn-cs"/>
              </a:defRPr>
            </a:lvl1pPr>
          </a:lstStyle>
          <a:p>
            <a:endParaRPr lang="it-IT" altLang="it-IT"/>
          </a:p>
        </p:txBody>
      </p:sp>
      <p:sp>
        <p:nvSpPr>
          <p:cNvPr id="1028" name="Rectangle 4"/>
          <p:cNvSpPr>
            <a:spLocks noGrp="1" noChangeArrowheads="1"/>
          </p:cNvSpPr>
          <p:nvPr>
            <p:ph type="ftr"/>
          </p:nvPr>
        </p:nvSpPr>
        <p:spPr bwMode="auto">
          <a:xfrm>
            <a:off x="3124200" y="6245225"/>
            <a:ext cx="2801938" cy="382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n-ea"/>
                <a:cs typeface="+mn-cs"/>
              </a:defRPr>
            </a:lvl1pPr>
          </a:lstStyle>
          <a:p>
            <a:endParaRPr lang="it-IT" altLang="it-IT"/>
          </a:p>
        </p:txBody>
      </p:sp>
      <p:sp>
        <p:nvSpPr>
          <p:cNvPr id="1029" name="Rectangle 5"/>
          <p:cNvSpPr>
            <a:spLocks noGrp="1" noChangeArrowheads="1"/>
          </p:cNvSpPr>
          <p:nvPr>
            <p:ph type="sldNum"/>
          </p:nvPr>
        </p:nvSpPr>
        <p:spPr bwMode="auto">
          <a:xfrm>
            <a:off x="6553200" y="6245225"/>
            <a:ext cx="2039938" cy="382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n-ea"/>
                <a:cs typeface="+mn-cs"/>
              </a:defRPr>
            </a:lvl1pPr>
          </a:lstStyle>
          <a:p>
            <a:fld id="{E0CA8541-11AF-064D-998C-02BE8F2C47DF}"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49263" rtl="0" eaLnBrk="1" fontAlgn="base" hangingPunct="1">
        <a:spcBef>
          <a:spcPct val="0"/>
        </a:spcBef>
        <a:spcAft>
          <a:spcPct val="0"/>
        </a:spcAft>
        <a:buClr>
          <a:srgbClr val="000000"/>
        </a:buClr>
        <a:buSzPct val="100000"/>
        <a:buFont typeface="Times New Roman" charset="0"/>
        <a:defRPr sz="4400" kern="1200">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2pPr>
      <a:lvl3pPr marL="11430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3pPr>
      <a:lvl4pPr marL="16002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4pPr>
      <a:lvl5pPr marL="20574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5pPr>
      <a:lvl6pPr marL="25146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6pPr>
      <a:lvl7pPr marL="29718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7pPr>
      <a:lvl8pPr marL="34290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8pPr>
      <a:lvl9pPr marL="38862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charset="0"/>
        <a:defRPr sz="3200" kern="1200">
          <a:solidFill>
            <a:srgbClr val="000000"/>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charset="0"/>
        <a:defRPr sz="2800" kern="1200">
          <a:solidFill>
            <a:srgbClr val="000000"/>
          </a:solidFill>
          <a:latin typeface="+mn-lt"/>
          <a:ea typeface="+mn-ea"/>
          <a:cs typeface="+mn-cs"/>
        </a:defRPr>
      </a:lvl2pPr>
      <a:lvl3pPr marL="1143000" indent="-228600" algn="l" defTabSz="449263" rtl="0" eaLnBrk="1" fontAlgn="base" hangingPunct="1">
        <a:spcBef>
          <a:spcPts val="600"/>
        </a:spcBef>
        <a:spcAft>
          <a:spcPct val="0"/>
        </a:spcAft>
        <a:buClr>
          <a:srgbClr val="000000"/>
        </a:buClr>
        <a:buSzPct val="100000"/>
        <a:buFont typeface="Times New Roman" charset="0"/>
        <a:defRPr sz="2400" kern="1200">
          <a:solidFill>
            <a:srgbClr val="000000"/>
          </a:solidFill>
          <a:latin typeface="+mn-lt"/>
          <a:ea typeface="+mn-ea"/>
          <a:cs typeface="+mn-cs"/>
        </a:defRPr>
      </a:lvl3pPr>
      <a:lvl4pPr marL="1600200" indent="-228600" algn="l" defTabSz="449263" rtl="0" eaLnBrk="1" fontAlgn="base" hangingPunct="1">
        <a:spcBef>
          <a:spcPts val="500"/>
        </a:spcBef>
        <a:spcAft>
          <a:spcPct val="0"/>
        </a:spcAft>
        <a:buClr>
          <a:srgbClr val="000000"/>
        </a:buClr>
        <a:buSzPct val="100000"/>
        <a:buFont typeface="Times New Roman" charset="0"/>
        <a:defRPr sz="2000" kern="1200">
          <a:solidFill>
            <a:srgbClr val="000000"/>
          </a:solidFill>
          <a:latin typeface="+mn-lt"/>
          <a:ea typeface="+mn-ea"/>
          <a:cs typeface="+mn-cs"/>
        </a:defRPr>
      </a:lvl4pPr>
      <a:lvl5pPr marL="2057400" indent="-228600" algn="l" defTabSz="449263" rtl="0" eaLnBrk="1" fontAlgn="base" hangingPunct="1">
        <a:spcBef>
          <a:spcPts val="500"/>
        </a:spcBef>
        <a:spcAft>
          <a:spcPct val="0"/>
        </a:spcAft>
        <a:buClr>
          <a:srgbClr val="000000"/>
        </a:buClr>
        <a:buSzPct val="100000"/>
        <a:buFont typeface="Times New Roman"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5.png"/><Relationship Id="rId4" Type="http://schemas.openxmlformats.org/officeDocument/2006/relationships/notesSlide" Target="../notesSlides/notesSlide6.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70.png"/></Relationships>
</file>

<file path=ppt/slides/_rels/slide7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xfrm>
            <a:off x="457200" y="0"/>
            <a:ext cx="8135938" cy="1562100"/>
          </a:xfrm>
          <a:ln/>
        </p:spPr>
        <p:txBody>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600" dirty="0">
                <a:solidFill>
                  <a:srgbClr val="A2A817"/>
                </a:solidFill>
                <a:latin typeface="+mn-lt"/>
              </a:rPr>
              <a:t>UTE – Università Cardinal Colombo - MILANO</a:t>
            </a:r>
            <a:br>
              <a:rPr lang="it-IT" altLang="it-IT" sz="2600" dirty="0">
                <a:solidFill>
                  <a:srgbClr val="A2A817"/>
                </a:solidFill>
                <a:latin typeface="+mn-lt"/>
              </a:rPr>
            </a:br>
            <a:r>
              <a:rPr lang="it-IT" altLang="it-IT" sz="2200" dirty="0">
                <a:solidFill>
                  <a:srgbClr val="A2A817"/>
                </a:solidFill>
                <a:latin typeface="+mn-lt"/>
              </a:rPr>
              <a:t>Giovedì,  15 febbraio 2024</a:t>
            </a:r>
          </a:p>
        </p:txBody>
      </p:sp>
      <p:sp>
        <p:nvSpPr>
          <p:cNvPr id="6" name="Content Placeholder 5">
            <a:extLst>
              <a:ext uri="{FF2B5EF4-FFF2-40B4-BE49-F238E27FC236}">
                <a16:creationId xmlns:a16="http://schemas.microsoft.com/office/drawing/2014/main" id="{F4AFEFB1-8AAD-5A4F-9047-0AB3B2F28D00}"/>
              </a:ext>
            </a:extLst>
          </p:cNvPr>
          <p:cNvSpPr>
            <a:spLocks noGrp="1"/>
          </p:cNvSpPr>
          <p:nvPr>
            <p:ph idx="1"/>
          </p:nvPr>
        </p:nvSpPr>
        <p:spPr>
          <a:xfrm>
            <a:off x="179512" y="1412776"/>
            <a:ext cx="4680520" cy="5445224"/>
          </a:xfrm>
        </p:spPr>
        <p:txBody>
          <a:bodyPr/>
          <a:lstStyle/>
          <a:p>
            <a:pPr algn="ctr">
              <a:lnSpc>
                <a:spcPct val="80000"/>
              </a:lnSpc>
            </a:pPr>
            <a:r>
              <a:rPr lang="it-IT" i="1" dirty="0">
                <a:solidFill>
                  <a:schemeClr val="tx1"/>
                </a:solidFill>
              </a:rPr>
              <a:t>Joseph Roth</a:t>
            </a:r>
          </a:p>
          <a:p>
            <a:pPr lvl="0" algn="ctr">
              <a:lnSpc>
                <a:spcPct val="80000"/>
              </a:lnSpc>
            </a:pPr>
            <a:r>
              <a:rPr lang="it-IT" sz="4800" dirty="0">
                <a:solidFill>
                  <a:schemeClr val="tx1"/>
                </a:solidFill>
              </a:rPr>
              <a:t>«LA CRIPTA </a:t>
            </a:r>
          </a:p>
          <a:p>
            <a:pPr lvl="0" algn="ctr">
              <a:lnSpc>
                <a:spcPct val="80000"/>
              </a:lnSpc>
            </a:pPr>
            <a:r>
              <a:rPr lang="it-IT" sz="4400" dirty="0">
                <a:solidFill>
                  <a:schemeClr val="tx1"/>
                </a:solidFill>
              </a:rPr>
              <a:t>DEI</a:t>
            </a:r>
            <a:r>
              <a:rPr lang="it-IT" sz="4000" dirty="0">
                <a:solidFill>
                  <a:schemeClr val="tx1"/>
                </a:solidFill>
              </a:rPr>
              <a:t> </a:t>
            </a:r>
            <a:r>
              <a:rPr lang="it-IT" sz="4800" dirty="0">
                <a:solidFill>
                  <a:schemeClr val="tx1"/>
                </a:solidFill>
              </a:rPr>
              <a:t>CAPPUCCINI</a:t>
            </a:r>
            <a:r>
              <a:rPr lang="it-IT" sz="4000" dirty="0">
                <a:solidFill>
                  <a:schemeClr val="tx1"/>
                </a:solidFill>
              </a:rPr>
              <a:t>» </a:t>
            </a:r>
          </a:p>
          <a:p>
            <a:pPr lvl="0" algn="ctr">
              <a:lnSpc>
                <a:spcPct val="80000"/>
              </a:lnSpc>
            </a:pPr>
            <a:endParaRPr lang="it-IT" sz="3600" dirty="0">
              <a:solidFill>
                <a:srgbClr val="2700F8"/>
              </a:solidFill>
            </a:endParaRPr>
          </a:p>
          <a:p>
            <a:pPr lvl="0" algn="ctr">
              <a:lnSpc>
                <a:spcPct val="80000"/>
              </a:lnSpc>
            </a:pPr>
            <a:r>
              <a:rPr lang="it-IT" sz="3600" i="1" dirty="0">
                <a:solidFill>
                  <a:srgbClr val="AE8D14"/>
                </a:solidFill>
              </a:rPr>
              <a:t>Nelle vicende </a:t>
            </a:r>
          </a:p>
          <a:p>
            <a:pPr lvl="0" algn="ctr">
              <a:lnSpc>
                <a:spcPct val="80000"/>
              </a:lnSpc>
            </a:pPr>
            <a:r>
              <a:rPr lang="it-IT" sz="3600" i="1" dirty="0">
                <a:solidFill>
                  <a:srgbClr val="AE8D14"/>
                </a:solidFill>
              </a:rPr>
              <a:t>di un romanzo</a:t>
            </a:r>
          </a:p>
          <a:p>
            <a:pPr lvl="0" algn="ctr">
              <a:lnSpc>
                <a:spcPct val="80000"/>
              </a:lnSpc>
            </a:pPr>
            <a:r>
              <a:rPr lang="it-IT" sz="3600" i="1" dirty="0">
                <a:solidFill>
                  <a:srgbClr val="AE8D14"/>
                </a:solidFill>
              </a:rPr>
              <a:t>famoso </a:t>
            </a:r>
          </a:p>
          <a:p>
            <a:pPr lvl="0" algn="ctr">
              <a:lnSpc>
                <a:spcPct val="80000"/>
              </a:lnSpc>
            </a:pPr>
            <a:r>
              <a:rPr lang="it-IT" sz="3600" i="1" dirty="0">
                <a:solidFill>
                  <a:srgbClr val="AE8D14"/>
                </a:solidFill>
              </a:rPr>
              <a:t>l’</a:t>
            </a:r>
            <a:r>
              <a:rPr lang="it-IT" sz="3600" i="1" dirty="0" err="1">
                <a:solidFill>
                  <a:srgbClr val="AE8D14"/>
                </a:solidFill>
              </a:rPr>
              <a:t>Austriae</a:t>
            </a:r>
            <a:r>
              <a:rPr lang="it-IT" sz="3600" i="1" dirty="0">
                <a:solidFill>
                  <a:srgbClr val="AE8D14"/>
                </a:solidFill>
              </a:rPr>
              <a:t> finis!</a:t>
            </a:r>
          </a:p>
        </p:txBody>
      </p:sp>
      <p:pic>
        <p:nvPicPr>
          <p:cNvPr id="3" name="Immagine 2">
            <a:extLst>
              <a:ext uri="{FF2B5EF4-FFF2-40B4-BE49-F238E27FC236}">
                <a16:creationId xmlns:a16="http://schemas.microsoft.com/office/drawing/2014/main" id="{DAC6898F-6E0E-8E42-8712-EF9E83009BA1}"/>
              </a:ext>
            </a:extLst>
          </p:cNvPr>
          <p:cNvPicPr>
            <a:picLocks noChangeAspect="1"/>
          </p:cNvPicPr>
          <p:nvPr/>
        </p:nvPicPr>
        <p:blipFill>
          <a:blip r:embed="rId3"/>
          <a:stretch>
            <a:fillRect/>
          </a:stretch>
        </p:blipFill>
        <p:spPr>
          <a:xfrm>
            <a:off x="4860033" y="1412776"/>
            <a:ext cx="4010794" cy="5445224"/>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92FA55-02C2-B84A-A81E-36010561AE06}"/>
              </a:ext>
            </a:extLst>
          </p:cNvPr>
          <p:cNvSpPr>
            <a:spLocks noGrp="1"/>
          </p:cNvSpPr>
          <p:nvPr>
            <p:ph type="title"/>
          </p:nvPr>
        </p:nvSpPr>
        <p:spPr>
          <a:xfrm>
            <a:off x="457200" y="5696752"/>
            <a:ext cx="8135938" cy="1188632"/>
          </a:xfrm>
        </p:spPr>
        <p:txBody>
          <a:bodyPr/>
          <a:lstStyle/>
          <a:p>
            <a:r>
              <a:rPr lang="it-IT" sz="1600" dirty="0">
                <a:solidFill>
                  <a:srgbClr val="860000"/>
                </a:solidFill>
              </a:rPr>
              <a:t>«La </a:t>
            </a:r>
            <a:r>
              <a:rPr lang="it-IT" sz="1600" dirty="0" err="1">
                <a:solidFill>
                  <a:srgbClr val="860000"/>
                </a:solidFill>
              </a:rPr>
              <a:t>Sachertorte</a:t>
            </a:r>
            <a:r>
              <a:rPr lang="it-IT" sz="1600" dirty="0">
                <a:solidFill>
                  <a:srgbClr val="860000"/>
                </a:solidFill>
              </a:rPr>
              <a:t>», inventata dal pasticciere sedicenne Franz Sacher </a:t>
            </a:r>
            <a:br>
              <a:rPr lang="it-IT" sz="1600" dirty="0">
                <a:solidFill>
                  <a:srgbClr val="860000"/>
                </a:solidFill>
              </a:rPr>
            </a:br>
            <a:r>
              <a:rPr lang="it-IT" sz="1600" dirty="0">
                <a:solidFill>
                  <a:srgbClr val="860000"/>
                </a:solidFill>
              </a:rPr>
              <a:t>per il principe </a:t>
            </a:r>
            <a:r>
              <a:rPr lang="it-IT" sz="1600" dirty="0" err="1">
                <a:solidFill>
                  <a:srgbClr val="860000"/>
                </a:solidFill>
              </a:rPr>
              <a:t>Klemens</a:t>
            </a:r>
            <a:r>
              <a:rPr lang="it-IT" sz="1600" dirty="0">
                <a:solidFill>
                  <a:srgbClr val="860000"/>
                </a:solidFill>
              </a:rPr>
              <a:t> von Metternich, il 9 luglio 1932.</a:t>
            </a:r>
          </a:p>
        </p:txBody>
      </p:sp>
      <p:pic>
        <p:nvPicPr>
          <p:cNvPr id="5" name="Immagine 4">
            <a:extLst>
              <a:ext uri="{FF2B5EF4-FFF2-40B4-BE49-F238E27FC236}">
                <a16:creationId xmlns:a16="http://schemas.microsoft.com/office/drawing/2014/main" id="{8FC1ED41-2308-544A-A1C8-ED19F4C8D978}"/>
              </a:ext>
            </a:extLst>
          </p:cNvPr>
          <p:cNvPicPr>
            <a:picLocks noChangeAspect="1"/>
          </p:cNvPicPr>
          <p:nvPr/>
        </p:nvPicPr>
        <p:blipFill>
          <a:blip r:embed="rId2"/>
          <a:stretch>
            <a:fillRect/>
          </a:stretch>
        </p:blipFill>
        <p:spPr>
          <a:xfrm>
            <a:off x="1115616" y="260648"/>
            <a:ext cx="7211627" cy="5408720"/>
          </a:xfrm>
          <a:prstGeom prst="rect">
            <a:avLst/>
          </a:prstGeom>
        </p:spPr>
      </p:pic>
    </p:spTree>
    <p:extLst>
      <p:ext uri="{BB962C8B-B14F-4D97-AF65-F5344CB8AC3E}">
        <p14:creationId xmlns:p14="http://schemas.microsoft.com/office/powerpoint/2010/main" val="5030433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557FC1-391A-8D46-BD17-BA7D79E6AE55}"/>
              </a:ext>
            </a:extLst>
          </p:cNvPr>
          <p:cNvSpPr>
            <a:spLocks noGrp="1"/>
          </p:cNvSpPr>
          <p:nvPr>
            <p:ph type="title"/>
          </p:nvPr>
        </p:nvSpPr>
        <p:spPr>
          <a:xfrm>
            <a:off x="457199" y="5661248"/>
            <a:ext cx="3814767" cy="1196752"/>
          </a:xfrm>
        </p:spPr>
        <p:txBody>
          <a:bodyPr/>
          <a:lstStyle/>
          <a:p>
            <a:br>
              <a:rPr lang="it-IT" sz="1600" dirty="0">
                <a:solidFill>
                  <a:srgbClr val="FF420E"/>
                </a:solidFill>
              </a:rPr>
            </a:br>
            <a:r>
              <a:rPr lang="it-IT" sz="1600" b="1" dirty="0">
                <a:solidFill>
                  <a:srgbClr val="C00000"/>
                </a:solidFill>
              </a:rPr>
              <a:t>Die </a:t>
            </a:r>
            <a:r>
              <a:rPr lang="it-IT" sz="1600" b="1" dirty="0" err="1">
                <a:solidFill>
                  <a:srgbClr val="C00000"/>
                </a:solidFill>
              </a:rPr>
              <a:t>lustige</a:t>
            </a:r>
            <a:r>
              <a:rPr lang="it-IT" sz="1600" b="1" dirty="0">
                <a:solidFill>
                  <a:srgbClr val="C00000"/>
                </a:solidFill>
              </a:rPr>
              <a:t> </a:t>
            </a:r>
            <a:r>
              <a:rPr lang="it-IT" sz="1600" b="1" dirty="0" err="1">
                <a:solidFill>
                  <a:srgbClr val="C00000"/>
                </a:solidFill>
              </a:rPr>
              <a:t>Witwe</a:t>
            </a:r>
            <a:r>
              <a:rPr lang="it-IT" sz="1600" b="1" dirty="0">
                <a:solidFill>
                  <a:srgbClr val="C00000"/>
                </a:solidFill>
              </a:rPr>
              <a:t>-La vedova allegra.</a:t>
            </a:r>
            <a:br>
              <a:rPr lang="it-IT" sz="1600" dirty="0">
                <a:solidFill>
                  <a:srgbClr val="FF420E"/>
                </a:solidFill>
              </a:rPr>
            </a:br>
            <a:r>
              <a:rPr lang="it-IT" sz="1600" dirty="0">
                <a:solidFill>
                  <a:srgbClr val="FF420E"/>
                </a:solidFill>
              </a:rPr>
              <a:t>Prima rappresentazione, </a:t>
            </a:r>
            <a:br>
              <a:rPr lang="it-IT" sz="1600" dirty="0">
                <a:solidFill>
                  <a:srgbClr val="FF420E"/>
                </a:solidFill>
              </a:rPr>
            </a:br>
            <a:r>
              <a:rPr lang="it-IT" sz="1600" dirty="0">
                <a:solidFill>
                  <a:srgbClr val="FF420E"/>
                </a:solidFill>
              </a:rPr>
              <a:t>Vienna, 30 dicembre 1905</a:t>
            </a:r>
            <a:r>
              <a:rPr lang="it-IT" sz="1600" dirty="0">
                <a:solidFill>
                  <a:srgbClr val="6F2B15"/>
                </a:solidFill>
              </a:rPr>
              <a:t>.</a:t>
            </a:r>
          </a:p>
        </p:txBody>
      </p:sp>
      <p:pic>
        <p:nvPicPr>
          <p:cNvPr id="4" name="Immagine 3">
            <a:extLst>
              <a:ext uri="{FF2B5EF4-FFF2-40B4-BE49-F238E27FC236}">
                <a16:creationId xmlns:a16="http://schemas.microsoft.com/office/drawing/2014/main" id="{38637A05-83A4-1A45-A8C8-FA43BE7747DF}"/>
              </a:ext>
            </a:extLst>
          </p:cNvPr>
          <p:cNvPicPr>
            <a:picLocks noChangeAspect="1"/>
          </p:cNvPicPr>
          <p:nvPr/>
        </p:nvPicPr>
        <p:blipFill>
          <a:blip r:embed="rId2">
            <a:lum/>
            <a:alphaModFix/>
          </a:blip>
          <a:srcRect/>
          <a:stretch>
            <a:fillRect/>
          </a:stretch>
        </p:blipFill>
        <p:spPr bwMode="auto">
          <a:xfrm>
            <a:off x="4271967" y="0"/>
            <a:ext cx="4872032"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15161314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48F4980-33F5-434C-9E65-28DBCE2BF0BD}"/>
              </a:ext>
            </a:extLst>
          </p:cNvPr>
          <p:cNvSpPr>
            <a:spLocks noGrp="1"/>
          </p:cNvSpPr>
          <p:nvPr>
            <p:ph type="title"/>
          </p:nvPr>
        </p:nvSpPr>
        <p:spPr>
          <a:xfrm>
            <a:off x="4572000" y="5517232"/>
            <a:ext cx="4464496" cy="1340768"/>
          </a:xfrm>
        </p:spPr>
        <p:txBody>
          <a:bodyPr/>
          <a:lstStyle/>
          <a:p>
            <a:pPr algn="l"/>
            <a:r>
              <a:rPr lang="it-IT" sz="1600" dirty="0">
                <a:solidFill>
                  <a:srgbClr val="002060"/>
                </a:solidFill>
              </a:rPr>
              <a:t>L’autore, il compositore </a:t>
            </a:r>
            <a:br>
              <a:rPr lang="it-IT" sz="1600" dirty="0">
                <a:solidFill>
                  <a:srgbClr val="002060"/>
                </a:solidFill>
              </a:rPr>
            </a:br>
            <a:r>
              <a:rPr lang="it-IT" sz="1600" dirty="0">
                <a:solidFill>
                  <a:srgbClr val="002060"/>
                </a:solidFill>
              </a:rPr>
              <a:t>ungherese-austriaco </a:t>
            </a:r>
            <a:br>
              <a:rPr lang="it-IT" sz="1600" dirty="0">
                <a:solidFill>
                  <a:srgbClr val="002060"/>
                </a:solidFill>
              </a:rPr>
            </a:br>
            <a:r>
              <a:rPr lang="it-IT" sz="1600" dirty="0">
                <a:solidFill>
                  <a:srgbClr val="002060"/>
                </a:solidFill>
              </a:rPr>
              <a:t>Franz </a:t>
            </a:r>
            <a:r>
              <a:rPr lang="it-IT" sz="1600" dirty="0" err="1">
                <a:solidFill>
                  <a:srgbClr val="002060"/>
                </a:solidFill>
              </a:rPr>
              <a:t>Lehàr</a:t>
            </a:r>
            <a:r>
              <a:rPr lang="it-IT" sz="1600" dirty="0">
                <a:solidFill>
                  <a:srgbClr val="002060"/>
                </a:solidFill>
              </a:rPr>
              <a:t>.</a:t>
            </a:r>
            <a:endParaRPr lang="it-IT" sz="1600" dirty="0"/>
          </a:p>
        </p:txBody>
      </p:sp>
      <p:pic>
        <p:nvPicPr>
          <p:cNvPr id="4" name="Immagine 3">
            <a:extLst>
              <a:ext uri="{FF2B5EF4-FFF2-40B4-BE49-F238E27FC236}">
                <a16:creationId xmlns:a16="http://schemas.microsoft.com/office/drawing/2014/main" id="{F9AF043B-CB1E-ED4B-ACD3-FA4867C36750}"/>
              </a:ext>
            </a:extLst>
          </p:cNvPr>
          <p:cNvPicPr>
            <a:picLocks noChangeAspect="1"/>
          </p:cNvPicPr>
          <p:nvPr/>
        </p:nvPicPr>
        <p:blipFill>
          <a:blip r:embed="rId2"/>
          <a:stretch>
            <a:fillRect/>
          </a:stretch>
        </p:blipFill>
        <p:spPr>
          <a:xfrm>
            <a:off x="0" y="0"/>
            <a:ext cx="4526280" cy="6858000"/>
          </a:xfrm>
          <a:prstGeom prst="rect">
            <a:avLst/>
          </a:prstGeom>
          <a:noFill/>
          <a:ln cap="flat">
            <a:noFill/>
          </a:ln>
        </p:spPr>
      </p:pic>
    </p:spTree>
    <p:extLst>
      <p:ext uri="{BB962C8B-B14F-4D97-AF65-F5344CB8AC3E}">
        <p14:creationId xmlns:p14="http://schemas.microsoft.com/office/powerpoint/2010/main" val="30317264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6C31482D-8C9D-4F48-BD15-4D047C3A1C58}"/>
              </a:ext>
            </a:extLst>
          </p:cNvPr>
          <p:cNvSpPr>
            <a:spLocks noGrp="1"/>
          </p:cNvSpPr>
          <p:nvPr>
            <p:ph type="title"/>
          </p:nvPr>
        </p:nvSpPr>
        <p:spPr>
          <a:xfrm>
            <a:off x="457200" y="128588"/>
            <a:ext cx="4762872" cy="1433512"/>
          </a:xfrm>
        </p:spPr>
        <p:txBody>
          <a:bodyPr/>
          <a:lstStyle/>
          <a:p>
            <a:pPr algn="l"/>
            <a:r>
              <a:rPr lang="it-IT" sz="1600" dirty="0">
                <a:solidFill>
                  <a:srgbClr val="0000FF"/>
                </a:solidFill>
              </a:rPr>
              <a:t>Franz </a:t>
            </a:r>
            <a:r>
              <a:rPr lang="it-IT" sz="1600" dirty="0" err="1">
                <a:solidFill>
                  <a:srgbClr val="0000FF"/>
                </a:solidFill>
              </a:rPr>
              <a:t>Lehàr</a:t>
            </a:r>
            <a:r>
              <a:rPr lang="it-IT" sz="1600" dirty="0">
                <a:solidFill>
                  <a:srgbClr val="0000FF"/>
                </a:solidFill>
              </a:rPr>
              <a:t>, da LA VEDOVA ALLEGRA</a:t>
            </a:r>
            <a:br>
              <a:rPr lang="it-IT" sz="1600" dirty="0">
                <a:solidFill>
                  <a:srgbClr val="0000FF"/>
                </a:solidFill>
              </a:rPr>
            </a:br>
            <a:r>
              <a:rPr lang="it-IT" sz="1600" dirty="0">
                <a:solidFill>
                  <a:srgbClr val="0000FF"/>
                </a:solidFill>
              </a:rPr>
              <a:t>Atto II. Duetto Hanna- Danilo, Valzer, </a:t>
            </a:r>
            <a:r>
              <a:rPr lang="it-IT" sz="1600" i="1" dirty="0">
                <a:solidFill>
                  <a:srgbClr val="C00000"/>
                </a:solidFill>
              </a:rPr>
              <a:t>Tace il labbro</a:t>
            </a:r>
            <a:endParaRPr lang="it-IT" sz="1600" dirty="0">
              <a:solidFill>
                <a:srgbClr val="C00000"/>
              </a:solidFill>
            </a:endParaRPr>
          </a:p>
        </p:txBody>
      </p:sp>
      <p:sp>
        <p:nvSpPr>
          <p:cNvPr id="2" name="Segnaposto contenuto 1">
            <a:extLst>
              <a:ext uri="{FF2B5EF4-FFF2-40B4-BE49-F238E27FC236}">
                <a16:creationId xmlns:a16="http://schemas.microsoft.com/office/drawing/2014/main" id="{337FB994-9971-C745-9AD5-1B1C4E660757}"/>
              </a:ext>
            </a:extLst>
          </p:cNvPr>
          <p:cNvSpPr>
            <a:spLocks noGrp="1"/>
          </p:cNvSpPr>
          <p:nvPr>
            <p:ph idx="1"/>
          </p:nvPr>
        </p:nvSpPr>
        <p:spPr/>
        <p:txBody>
          <a:bodyPr/>
          <a:lstStyle/>
          <a:p>
            <a:pPr lvl="0">
              <a:lnSpc>
                <a:spcPct val="90000"/>
              </a:lnSpc>
            </a:pPr>
            <a:r>
              <a:rPr lang="it-IT" sz="1600" dirty="0">
                <a:solidFill>
                  <a:srgbClr val="FF0000"/>
                </a:solidFill>
              </a:rPr>
              <a:t>DANILO</a:t>
            </a:r>
          </a:p>
          <a:p>
            <a:pPr lvl="0">
              <a:lnSpc>
                <a:spcPct val="90000"/>
              </a:lnSpc>
            </a:pPr>
            <a:r>
              <a:rPr lang="it-IT" sz="1600" dirty="0">
                <a:solidFill>
                  <a:srgbClr val="FF0000"/>
                </a:solidFill>
              </a:rPr>
              <a:t>Tace il labbro,</a:t>
            </a:r>
          </a:p>
          <a:p>
            <a:pPr lvl="0">
              <a:lnSpc>
                <a:spcPct val="90000"/>
              </a:lnSpc>
            </a:pPr>
            <a:r>
              <a:rPr lang="it-IT" sz="1600" dirty="0">
                <a:solidFill>
                  <a:srgbClr val="FF0000"/>
                </a:solidFill>
              </a:rPr>
              <a:t>"L'amo", dice il </a:t>
            </a:r>
            <a:r>
              <a:rPr lang="it-IT" sz="1600" dirty="0" err="1">
                <a:solidFill>
                  <a:srgbClr val="FF0000"/>
                </a:solidFill>
              </a:rPr>
              <a:t>violin</a:t>
            </a:r>
            <a:r>
              <a:rPr lang="it-IT" sz="1600" dirty="0">
                <a:solidFill>
                  <a:srgbClr val="FF0000"/>
                </a:solidFill>
              </a:rPr>
              <a:t>,</a:t>
            </a:r>
          </a:p>
          <a:p>
            <a:pPr lvl="0">
              <a:lnSpc>
                <a:spcPct val="90000"/>
              </a:lnSpc>
            </a:pPr>
            <a:r>
              <a:rPr lang="it-IT" sz="1600" dirty="0">
                <a:solidFill>
                  <a:srgbClr val="FF0000"/>
                </a:solidFill>
              </a:rPr>
              <a:t>le sue note </a:t>
            </a:r>
            <a:r>
              <a:rPr lang="it-IT" sz="1600" dirty="0" err="1">
                <a:solidFill>
                  <a:srgbClr val="FF0000"/>
                </a:solidFill>
              </a:rPr>
              <a:t>dicon</a:t>
            </a:r>
            <a:r>
              <a:rPr lang="it-IT" sz="1600" dirty="0">
                <a:solidFill>
                  <a:srgbClr val="FF0000"/>
                </a:solidFill>
              </a:rPr>
              <a:t> tutte</a:t>
            </a:r>
          </a:p>
          <a:p>
            <a:pPr lvl="0">
              <a:lnSpc>
                <a:spcPct val="90000"/>
              </a:lnSpc>
            </a:pPr>
            <a:r>
              <a:rPr lang="it-IT" sz="1600" dirty="0">
                <a:solidFill>
                  <a:srgbClr val="FF0000"/>
                </a:solidFill>
              </a:rPr>
              <a:t>"M'hai da amar".</a:t>
            </a:r>
          </a:p>
          <a:p>
            <a:pPr lvl="0">
              <a:lnSpc>
                <a:spcPct val="90000"/>
              </a:lnSpc>
            </a:pPr>
            <a:endParaRPr lang="it-IT" sz="1600" dirty="0">
              <a:solidFill>
                <a:srgbClr val="FF0000"/>
              </a:solidFill>
            </a:endParaRPr>
          </a:p>
          <a:p>
            <a:pPr lvl="0">
              <a:lnSpc>
                <a:spcPct val="90000"/>
              </a:lnSpc>
            </a:pPr>
            <a:r>
              <a:rPr lang="it-IT" sz="1600" dirty="0">
                <a:solidFill>
                  <a:srgbClr val="FF00FF"/>
                </a:solidFill>
              </a:rPr>
              <a:t>HANNA</a:t>
            </a:r>
          </a:p>
          <a:p>
            <a:pPr lvl="0">
              <a:lnSpc>
                <a:spcPct val="90000"/>
              </a:lnSpc>
            </a:pPr>
            <a:r>
              <a:rPr lang="it-IT" sz="1600" dirty="0">
                <a:solidFill>
                  <a:srgbClr val="FF00FF"/>
                </a:solidFill>
              </a:rPr>
              <a:t>Del valzer </a:t>
            </a:r>
            <a:r>
              <a:rPr lang="it-IT" sz="1600" dirty="0" err="1">
                <a:solidFill>
                  <a:srgbClr val="FF00FF"/>
                </a:solidFill>
              </a:rPr>
              <a:t>nell'ardor</a:t>
            </a:r>
            <a:r>
              <a:rPr lang="it-IT" sz="1600" dirty="0">
                <a:solidFill>
                  <a:srgbClr val="FF00FF"/>
                </a:solidFill>
              </a:rPr>
              <a:t>, forte batte il tuo cuor,</a:t>
            </a:r>
          </a:p>
          <a:p>
            <a:pPr lvl="0">
              <a:lnSpc>
                <a:spcPct val="90000"/>
              </a:lnSpc>
            </a:pPr>
            <a:r>
              <a:rPr lang="it-IT" sz="1600" dirty="0">
                <a:solidFill>
                  <a:srgbClr val="FF00FF"/>
                </a:solidFill>
              </a:rPr>
              <a:t>e nel suo palpitar dice a me “</a:t>
            </a:r>
            <a:r>
              <a:rPr lang="it-IT" sz="1600" dirty="0" err="1">
                <a:solidFill>
                  <a:srgbClr val="FF00FF"/>
                </a:solidFill>
              </a:rPr>
              <a:t>Midevi</a:t>
            </a:r>
            <a:r>
              <a:rPr lang="it-IT" sz="1600" dirty="0">
                <a:solidFill>
                  <a:srgbClr val="FF00FF"/>
                </a:solidFill>
              </a:rPr>
              <a:t> amar”.</a:t>
            </a:r>
          </a:p>
          <a:p>
            <a:pPr lvl="0">
              <a:lnSpc>
                <a:spcPct val="90000"/>
              </a:lnSpc>
            </a:pPr>
            <a:r>
              <a:rPr lang="it-IT" sz="1600" dirty="0">
                <a:solidFill>
                  <a:srgbClr val="FF00FF"/>
                </a:solidFill>
              </a:rPr>
              <a:t>Tace il </a:t>
            </a:r>
            <a:r>
              <a:rPr lang="it-IT" sz="1600" dirty="0" err="1">
                <a:solidFill>
                  <a:srgbClr val="FF00FF"/>
                </a:solidFill>
              </a:rPr>
              <a:t>labrro</a:t>
            </a:r>
            <a:r>
              <a:rPr lang="it-IT" sz="1600" dirty="0">
                <a:solidFill>
                  <a:srgbClr val="FF00FF"/>
                </a:solidFill>
              </a:rPr>
              <a:t> questo è ver,</a:t>
            </a:r>
          </a:p>
          <a:p>
            <a:pPr lvl="0">
              <a:lnSpc>
                <a:spcPct val="90000"/>
              </a:lnSpc>
            </a:pPr>
            <a:r>
              <a:rPr lang="it-IT" sz="1600" dirty="0">
                <a:solidFill>
                  <a:srgbClr val="FF00FF"/>
                </a:solidFill>
              </a:rPr>
              <a:t>ma è ben chiaro il tuo </a:t>
            </a:r>
            <a:r>
              <a:rPr lang="it-IT" sz="1600" dirty="0" err="1">
                <a:solidFill>
                  <a:srgbClr val="FF00FF"/>
                </a:solidFill>
              </a:rPr>
              <a:t>pensier</a:t>
            </a:r>
            <a:r>
              <a:rPr lang="it-IT" sz="1600" dirty="0">
                <a:solidFill>
                  <a:srgbClr val="FF00FF"/>
                </a:solidFill>
              </a:rPr>
              <a:t>,</a:t>
            </a:r>
          </a:p>
          <a:p>
            <a:pPr lvl="0">
              <a:lnSpc>
                <a:spcPct val="90000"/>
              </a:lnSpc>
            </a:pPr>
            <a:r>
              <a:rPr lang="it-IT" sz="1600" dirty="0">
                <a:solidFill>
                  <a:srgbClr val="FF00FF"/>
                </a:solidFill>
              </a:rPr>
              <a:t>ei dice: “T'amo sì, io t'amo, è ver”.</a:t>
            </a:r>
          </a:p>
          <a:p>
            <a:endParaRPr lang="it-IT" dirty="0"/>
          </a:p>
        </p:txBody>
      </p:sp>
      <p:pic>
        <p:nvPicPr>
          <p:cNvPr id="4" name="Immagine 3">
            <a:extLst>
              <a:ext uri="{FF2B5EF4-FFF2-40B4-BE49-F238E27FC236}">
                <a16:creationId xmlns:a16="http://schemas.microsoft.com/office/drawing/2014/main" id="{EF869B00-9A1D-0D4F-8633-57518CA13626}"/>
              </a:ext>
            </a:extLst>
          </p:cNvPr>
          <p:cNvPicPr>
            <a:picLocks noChangeAspect="1"/>
          </p:cNvPicPr>
          <p:nvPr/>
        </p:nvPicPr>
        <p:blipFill>
          <a:blip r:embed="rId2">
            <a:lum/>
            <a:alphaModFix/>
          </a:blip>
          <a:srcRect/>
          <a:stretch>
            <a:fillRect/>
          </a:stretch>
        </p:blipFill>
        <p:spPr bwMode="auto">
          <a:xfrm>
            <a:off x="5652120" y="692696"/>
            <a:ext cx="3384377" cy="48245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41738645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Franz Lehàr. Tace il labbro.mp4">
            <a:hlinkClick r:id="" action="ppaction://media"/>
            <a:extLst>
              <a:ext uri="{FF2B5EF4-FFF2-40B4-BE49-F238E27FC236}">
                <a16:creationId xmlns:a16="http://schemas.microsoft.com/office/drawing/2014/main" id="{A8EDD9F9-1589-644B-9A3F-934DC6FB53A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1143000"/>
            <a:ext cx="8128000" cy="4572000"/>
          </a:xfrm>
          <a:prstGeom prst="rect">
            <a:avLst/>
          </a:prstGeom>
        </p:spPr>
      </p:pic>
    </p:spTree>
    <p:extLst>
      <p:ext uri="{BB962C8B-B14F-4D97-AF65-F5344CB8AC3E}">
        <p14:creationId xmlns:p14="http://schemas.microsoft.com/office/powerpoint/2010/main" val="948818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9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47F59B2-BCA0-A642-B409-A7411476997A}"/>
              </a:ext>
            </a:extLst>
          </p:cNvPr>
          <p:cNvSpPr>
            <a:spLocks noGrp="1"/>
          </p:cNvSpPr>
          <p:nvPr>
            <p:ph type="title"/>
          </p:nvPr>
        </p:nvSpPr>
        <p:spPr>
          <a:xfrm>
            <a:off x="251520" y="4869160"/>
            <a:ext cx="4104456" cy="1988840"/>
          </a:xfrm>
        </p:spPr>
        <p:txBody>
          <a:bodyPr/>
          <a:lstStyle/>
          <a:p>
            <a:pPr algn="r"/>
            <a:r>
              <a:rPr lang="it-IT" sz="1600" dirty="0">
                <a:solidFill>
                  <a:srgbClr val="C00000"/>
                </a:solidFill>
              </a:rPr>
              <a:t>Franz Joseph I – </a:t>
            </a:r>
            <a:br>
              <a:rPr lang="it-IT" sz="1600" dirty="0">
                <a:solidFill>
                  <a:srgbClr val="C00000"/>
                </a:solidFill>
              </a:rPr>
            </a:br>
            <a:r>
              <a:rPr lang="it-IT" sz="1600" dirty="0">
                <a:solidFill>
                  <a:srgbClr val="C00000"/>
                </a:solidFill>
              </a:rPr>
              <a:t>Francesco Giuseppe </a:t>
            </a:r>
            <a:br>
              <a:rPr lang="it-IT" sz="1600" dirty="0">
                <a:solidFill>
                  <a:srgbClr val="C00000"/>
                </a:solidFill>
              </a:rPr>
            </a:br>
            <a:r>
              <a:rPr lang="it-IT" sz="1600" dirty="0">
                <a:solidFill>
                  <a:srgbClr val="C00000"/>
                </a:solidFill>
              </a:rPr>
              <a:t>d’Asburgo Imperatore,</a:t>
            </a:r>
            <a:br>
              <a:rPr lang="it-IT" sz="1600" dirty="0">
                <a:solidFill>
                  <a:srgbClr val="C00000"/>
                </a:solidFill>
              </a:rPr>
            </a:br>
            <a:r>
              <a:rPr lang="it-IT" sz="1600" dirty="0">
                <a:solidFill>
                  <a:srgbClr val="C00000"/>
                </a:solidFill>
              </a:rPr>
              <a:t>in un ritratto del 1910</a:t>
            </a:r>
            <a:r>
              <a:rPr lang="it-IT" sz="1600" dirty="0"/>
              <a:t>. </a:t>
            </a:r>
          </a:p>
        </p:txBody>
      </p:sp>
      <p:pic>
        <p:nvPicPr>
          <p:cNvPr id="6" name="Immagine 5">
            <a:extLst>
              <a:ext uri="{FF2B5EF4-FFF2-40B4-BE49-F238E27FC236}">
                <a16:creationId xmlns:a16="http://schemas.microsoft.com/office/drawing/2014/main" id="{8DA285B5-CDDD-4646-BA73-03ABBD3E1277}"/>
              </a:ext>
            </a:extLst>
          </p:cNvPr>
          <p:cNvPicPr>
            <a:picLocks noChangeAspect="1"/>
          </p:cNvPicPr>
          <p:nvPr/>
        </p:nvPicPr>
        <p:blipFill>
          <a:blip r:embed="rId2"/>
          <a:stretch>
            <a:fillRect/>
          </a:stretch>
        </p:blipFill>
        <p:spPr>
          <a:xfrm>
            <a:off x="4427984" y="1484784"/>
            <a:ext cx="4716016" cy="5328592"/>
          </a:xfrm>
          <a:prstGeom prst="rect">
            <a:avLst/>
          </a:prstGeom>
        </p:spPr>
      </p:pic>
    </p:spTree>
    <p:extLst>
      <p:ext uri="{BB962C8B-B14F-4D97-AF65-F5344CB8AC3E}">
        <p14:creationId xmlns:p14="http://schemas.microsoft.com/office/powerpoint/2010/main" val="27384034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CD574401-F8BC-6546-83DC-C8009F86D277}"/>
              </a:ext>
            </a:extLst>
          </p:cNvPr>
          <p:cNvSpPr>
            <a:spLocks noGrp="1"/>
          </p:cNvSpPr>
          <p:nvPr>
            <p:ph type="title"/>
          </p:nvPr>
        </p:nvSpPr>
        <p:spPr>
          <a:xfrm>
            <a:off x="4427984" y="5589240"/>
            <a:ext cx="4392488" cy="1244754"/>
          </a:xfrm>
        </p:spPr>
        <p:txBody>
          <a:bodyPr/>
          <a:lstStyle/>
          <a:p>
            <a:pPr algn="l"/>
            <a:r>
              <a:rPr lang="it-IT" sz="1600" dirty="0">
                <a:solidFill>
                  <a:srgbClr val="C00000"/>
                </a:solidFill>
              </a:rPr>
              <a:t>Franz Joseph </a:t>
            </a:r>
            <a:br>
              <a:rPr lang="it-IT" sz="1600" dirty="0">
                <a:solidFill>
                  <a:srgbClr val="C00000"/>
                </a:solidFill>
              </a:rPr>
            </a:br>
            <a:r>
              <a:rPr lang="it-IT" sz="1600" dirty="0">
                <a:solidFill>
                  <a:srgbClr val="C00000"/>
                </a:solidFill>
              </a:rPr>
              <a:t>imperatore a 18 anni, </a:t>
            </a:r>
            <a:br>
              <a:rPr lang="it-IT" sz="1600" dirty="0">
                <a:solidFill>
                  <a:srgbClr val="C00000"/>
                </a:solidFill>
              </a:rPr>
            </a:br>
            <a:r>
              <a:rPr lang="it-IT" sz="1600" dirty="0">
                <a:solidFill>
                  <a:srgbClr val="C00000"/>
                </a:solidFill>
              </a:rPr>
              <a:t>nel 1848.</a:t>
            </a:r>
          </a:p>
        </p:txBody>
      </p:sp>
      <p:pic>
        <p:nvPicPr>
          <p:cNvPr id="6" name="Immagine 5">
            <a:extLst>
              <a:ext uri="{FF2B5EF4-FFF2-40B4-BE49-F238E27FC236}">
                <a16:creationId xmlns:a16="http://schemas.microsoft.com/office/drawing/2014/main" id="{6AE41E85-63AD-4E41-AC68-6E43FEE86705}"/>
              </a:ext>
            </a:extLst>
          </p:cNvPr>
          <p:cNvPicPr>
            <a:picLocks noChangeAspect="1"/>
          </p:cNvPicPr>
          <p:nvPr/>
        </p:nvPicPr>
        <p:blipFill>
          <a:blip r:embed="rId2">
            <a:lum/>
            <a:alphaModFix/>
          </a:blip>
          <a:srcRect/>
          <a:stretch>
            <a:fillRect/>
          </a:stretch>
        </p:blipFill>
        <p:spPr bwMode="auto">
          <a:xfrm>
            <a:off x="0" y="548680"/>
            <a:ext cx="4283968" cy="6309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15349273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0ED6705-66A5-1D4C-BF2D-66ECC074D850}"/>
              </a:ext>
            </a:extLst>
          </p:cNvPr>
          <p:cNvSpPr>
            <a:spLocks noGrp="1"/>
          </p:cNvSpPr>
          <p:nvPr>
            <p:ph type="title"/>
          </p:nvPr>
        </p:nvSpPr>
        <p:spPr>
          <a:xfrm>
            <a:off x="457200" y="5270829"/>
            <a:ext cx="8135938" cy="1587171"/>
          </a:xfrm>
        </p:spPr>
        <p:txBody>
          <a:bodyPr/>
          <a:lstStyle/>
          <a:p>
            <a:r>
              <a:rPr lang="it-IT" sz="1600" dirty="0"/>
              <a:t>1848. L'incoronazione di Franz Joseph Kaiser a 18 anni.</a:t>
            </a:r>
          </a:p>
        </p:txBody>
      </p:sp>
      <p:pic>
        <p:nvPicPr>
          <p:cNvPr id="5" name="Segnaposto immagine 4">
            <a:extLst>
              <a:ext uri="{FF2B5EF4-FFF2-40B4-BE49-F238E27FC236}">
                <a16:creationId xmlns:a16="http://schemas.microsoft.com/office/drawing/2014/main" id="{424106A2-D1E1-2E4F-8117-29355B3EBE15}"/>
              </a:ext>
            </a:extLst>
          </p:cNvPr>
          <p:cNvPicPr>
            <a:picLocks noGrp="1" noChangeAspect="1"/>
          </p:cNvPicPr>
          <p:nvPr>
            <p:ph type="pic" idx="4294967295"/>
          </p:nvPr>
        </p:nvPicPr>
        <p:blipFill>
          <a:blip r:embed="rId2">
            <a:lum/>
            <a:alphaModFix/>
          </a:blip>
          <a:srcRect/>
          <a:stretch>
            <a:fillRect/>
          </a:stretch>
        </p:blipFill>
        <p:spPr>
          <a:xfrm>
            <a:off x="611560" y="836712"/>
            <a:ext cx="7534802" cy="4434117"/>
          </a:xfrm>
        </p:spPr>
      </p:pic>
      <p:pic>
        <p:nvPicPr>
          <p:cNvPr id="6" name="Immagine 5">
            <a:extLst>
              <a:ext uri="{FF2B5EF4-FFF2-40B4-BE49-F238E27FC236}">
                <a16:creationId xmlns:a16="http://schemas.microsoft.com/office/drawing/2014/main" id="{D49A80D2-9935-CE47-886F-A6B13DF1F2A0}"/>
              </a:ext>
            </a:extLst>
          </p:cNvPr>
          <p:cNvPicPr>
            <a:picLocks noGrp="1" noChangeAspect="1"/>
          </p:cNvPicPr>
          <p:nvPr/>
        </p:nvPicPr>
        <p:blipFill>
          <a:blip r:embed="rId2">
            <a:lum/>
            <a:alphaModFix/>
          </a:blip>
          <a:srcRect/>
          <a:stretch>
            <a:fillRect/>
          </a:stretch>
        </p:blipFill>
        <p:spPr>
          <a:xfrm>
            <a:off x="804598" y="1183094"/>
            <a:ext cx="7583825" cy="4462966"/>
          </a:xfrm>
          <a:prstGeom prst="rect">
            <a:avLst/>
          </a:prstGeom>
          <a:noFill/>
          <a:ln>
            <a:noFill/>
          </a:ln>
        </p:spPr>
      </p:pic>
    </p:spTree>
    <p:extLst>
      <p:ext uri="{BB962C8B-B14F-4D97-AF65-F5344CB8AC3E}">
        <p14:creationId xmlns:p14="http://schemas.microsoft.com/office/powerpoint/2010/main" val="37762120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6E03001-0FC6-1F4B-AA14-C25D436D142E}"/>
              </a:ext>
            </a:extLst>
          </p:cNvPr>
          <p:cNvSpPr>
            <a:spLocks noGrp="1"/>
          </p:cNvSpPr>
          <p:nvPr>
            <p:ph type="title"/>
          </p:nvPr>
        </p:nvSpPr>
        <p:spPr>
          <a:xfrm>
            <a:off x="0" y="5517232"/>
            <a:ext cx="8388424" cy="1340768"/>
          </a:xfrm>
        </p:spPr>
        <p:txBody>
          <a:bodyPr/>
          <a:lstStyle/>
          <a:p>
            <a:r>
              <a:rPr lang="it-IT" sz="1600" dirty="0">
                <a:solidFill>
                  <a:srgbClr val="996633"/>
                </a:solidFill>
              </a:rPr>
              <a:t>Sissi ritratta da </a:t>
            </a:r>
            <a:r>
              <a:rPr lang="it-IT" sz="1600" dirty="0" err="1">
                <a:solidFill>
                  <a:srgbClr val="996633"/>
                </a:solidFill>
              </a:rPr>
              <a:t>Winterhalter</a:t>
            </a:r>
            <a:r>
              <a:rPr lang="it-IT" sz="1600" dirty="0">
                <a:solidFill>
                  <a:srgbClr val="996633"/>
                </a:solidFill>
              </a:rPr>
              <a:t>, 1865                               </a:t>
            </a:r>
            <a:r>
              <a:rPr lang="it-IT" sz="1600" dirty="0">
                <a:solidFill>
                  <a:srgbClr val="CC6633"/>
                </a:solidFill>
              </a:rPr>
              <a:t>Sissi ritratto di </a:t>
            </a:r>
            <a:r>
              <a:rPr lang="it-IT" sz="1600" dirty="0" err="1">
                <a:solidFill>
                  <a:srgbClr val="CC6633"/>
                </a:solidFill>
              </a:rPr>
              <a:t>Raab</a:t>
            </a:r>
            <a:r>
              <a:rPr lang="it-IT" sz="1600" dirty="0">
                <a:solidFill>
                  <a:srgbClr val="CC6633"/>
                </a:solidFill>
              </a:rPr>
              <a:t>, 1867 </a:t>
            </a:r>
            <a:endParaRPr lang="it-IT" sz="1600" dirty="0"/>
          </a:p>
        </p:txBody>
      </p:sp>
      <p:pic>
        <p:nvPicPr>
          <p:cNvPr id="4" name="Immagine 3">
            <a:extLst>
              <a:ext uri="{FF2B5EF4-FFF2-40B4-BE49-F238E27FC236}">
                <a16:creationId xmlns:a16="http://schemas.microsoft.com/office/drawing/2014/main" id="{9A0F1A40-C1EF-6D4A-9455-EE92EBE4CD91}"/>
              </a:ext>
            </a:extLst>
          </p:cNvPr>
          <p:cNvPicPr>
            <a:picLocks noChangeAspect="1"/>
          </p:cNvPicPr>
          <p:nvPr/>
        </p:nvPicPr>
        <p:blipFill>
          <a:blip r:embed="rId2">
            <a:lum/>
            <a:alphaModFix/>
          </a:blip>
          <a:srcRect/>
          <a:stretch>
            <a:fillRect/>
          </a:stretch>
        </p:blipFill>
        <p:spPr bwMode="auto">
          <a:xfrm>
            <a:off x="0" y="188640"/>
            <a:ext cx="4067944" cy="55446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pic>
        <p:nvPicPr>
          <p:cNvPr id="6" name="Immagine 5">
            <a:extLst>
              <a:ext uri="{FF2B5EF4-FFF2-40B4-BE49-F238E27FC236}">
                <a16:creationId xmlns:a16="http://schemas.microsoft.com/office/drawing/2014/main" id="{F43EB14A-51DA-E849-820B-494F46244B3B}"/>
              </a:ext>
            </a:extLst>
          </p:cNvPr>
          <p:cNvPicPr>
            <a:picLocks noChangeAspect="1"/>
          </p:cNvPicPr>
          <p:nvPr/>
        </p:nvPicPr>
        <p:blipFill>
          <a:blip r:embed="rId3">
            <a:lum/>
            <a:alphaModFix/>
          </a:blip>
          <a:srcRect/>
          <a:stretch>
            <a:fillRect/>
          </a:stretch>
        </p:blipFill>
        <p:spPr bwMode="auto">
          <a:xfrm>
            <a:off x="4355976" y="188641"/>
            <a:ext cx="4680520" cy="55446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20002946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1AD7DF3-C5B8-5C41-9ACC-98A28880E563}"/>
              </a:ext>
            </a:extLst>
          </p:cNvPr>
          <p:cNvSpPr>
            <a:spLocks noGrp="1"/>
          </p:cNvSpPr>
          <p:nvPr>
            <p:ph type="title"/>
          </p:nvPr>
        </p:nvSpPr>
        <p:spPr>
          <a:xfrm>
            <a:off x="827584" y="5301208"/>
            <a:ext cx="7776864" cy="1556792"/>
          </a:xfrm>
        </p:spPr>
        <p:txBody>
          <a:bodyPr/>
          <a:lstStyle/>
          <a:p>
            <a:r>
              <a:rPr lang="it-IT" sz="1600" dirty="0">
                <a:solidFill>
                  <a:srgbClr val="002060"/>
                </a:solidFill>
              </a:rPr>
              <a:t>Elisabetta Duchessa di Baviera e il marito imperatore Francesco Giuseppe.</a:t>
            </a:r>
          </a:p>
        </p:txBody>
      </p:sp>
      <p:pic>
        <p:nvPicPr>
          <p:cNvPr id="4" name="Immagine 3">
            <a:extLst>
              <a:ext uri="{FF2B5EF4-FFF2-40B4-BE49-F238E27FC236}">
                <a16:creationId xmlns:a16="http://schemas.microsoft.com/office/drawing/2014/main" id="{370E64EF-9E48-F24E-A7DD-D5C761ACF545}"/>
              </a:ext>
            </a:extLst>
          </p:cNvPr>
          <p:cNvPicPr>
            <a:picLocks noChangeAspect="1"/>
          </p:cNvPicPr>
          <p:nvPr/>
        </p:nvPicPr>
        <p:blipFill>
          <a:blip r:embed="rId2">
            <a:lum/>
            <a:alphaModFix/>
          </a:blip>
          <a:srcRect/>
          <a:stretch>
            <a:fillRect/>
          </a:stretch>
        </p:blipFill>
        <p:spPr bwMode="auto">
          <a:xfrm>
            <a:off x="2411760" y="363035"/>
            <a:ext cx="4953806" cy="52262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13043014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4">
            <a:extLst>
              <a:ext uri="{FF2B5EF4-FFF2-40B4-BE49-F238E27FC236}">
                <a16:creationId xmlns:a16="http://schemas.microsoft.com/office/drawing/2014/main" id="{7FEFD58B-67E2-8F40-99B1-27C5B0B77840}"/>
              </a:ext>
            </a:extLst>
          </p:cNvPr>
          <p:cNvPicPr>
            <a:picLocks noChangeAspect="1"/>
          </p:cNvPicPr>
          <p:nvPr/>
        </p:nvPicPr>
        <p:blipFill>
          <a:blip r:embed="rId2"/>
          <a:stretch>
            <a:fillRect/>
          </a:stretch>
        </p:blipFill>
        <p:spPr>
          <a:xfrm>
            <a:off x="864437" y="556732"/>
            <a:ext cx="7408029" cy="6415567"/>
          </a:xfrm>
          <a:prstGeom prst="rect">
            <a:avLst/>
          </a:prstGeom>
          <a:noFill/>
          <a:ln cap="flat">
            <a:noFill/>
          </a:ln>
        </p:spPr>
      </p:pic>
    </p:spTree>
    <p:extLst>
      <p:ext uri="{BB962C8B-B14F-4D97-AF65-F5344CB8AC3E}">
        <p14:creationId xmlns:p14="http://schemas.microsoft.com/office/powerpoint/2010/main" val="5655260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782D07B1-0B9B-E044-AD69-6F6DE4877D79}"/>
              </a:ext>
            </a:extLst>
          </p:cNvPr>
          <p:cNvSpPr>
            <a:spLocks noGrp="1"/>
          </p:cNvSpPr>
          <p:nvPr>
            <p:ph type="title"/>
          </p:nvPr>
        </p:nvSpPr>
        <p:spPr>
          <a:xfrm>
            <a:off x="457200" y="5445224"/>
            <a:ext cx="8135938" cy="1412776"/>
          </a:xfrm>
        </p:spPr>
        <p:txBody>
          <a:bodyPr/>
          <a:lstStyle/>
          <a:p>
            <a:r>
              <a:rPr lang="it-IT" sz="1600" dirty="0"/>
              <a:t>La famiglia imperiale nel parco di </a:t>
            </a:r>
            <a:r>
              <a:rPr lang="it-IT" sz="1600" dirty="0" err="1"/>
              <a:t>Schonbrunn</a:t>
            </a:r>
            <a:r>
              <a:rPr lang="it-IT" sz="1600" dirty="0"/>
              <a:t>. </a:t>
            </a:r>
            <a:endParaRPr lang="it-IT" sz="1600" dirty="0">
              <a:solidFill>
                <a:srgbClr val="7030A0"/>
              </a:solidFill>
            </a:endParaRPr>
          </a:p>
        </p:txBody>
      </p:sp>
      <p:pic>
        <p:nvPicPr>
          <p:cNvPr id="6" name="Immagine 5">
            <a:extLst>
              <a:ext uri="{FF2B5EF4-FFF2-40B4-BE49-F238E27FC236}">
                <a16:creationId xmlns:a16="http://schemas.microsoft.com/office/drawing/2014/main" id="{08478F5A-6BAA-A044-96E0-AB5EE770D407}"/>
              </a:ext>
            </a:extLst>
          </p:cNvPr>
          <p:cNvPicPr>
            <a:picLocks noChangeAspect="1"/>
          </p:cNvPicPr>
          <p:nvPr/>
        </p:nvPicPr>
        <p:blipFill>
          <a:blip r:embed="rId2">
            <a:lum/>
            <a:alphaModFix/>
          </a:blip>
          <a:srcRect/>
          <a:stretch>
            <a:fillRect/>
          </a:stretch>
        </p:blipFill>
        <p:spPr>
          <a:xfrm>
            <a:off x="1403648" y="651067"/>
            <a:ext cx="6557292" cy="5082189"/>
          </a:xfrm>
          <a:prstGeom prst="rect">
            <a:avLst/>
          </a:prstGeom>
          <a:noFill/>
          <a:ln cap="flat">
            <a:noFill/>
          </a:ln>
        </p:spPr>
      </p:pic>
    </p:spTree>
    <p:extLst>
      <p:ext uri="{BB962C8B-B14F-4D97-AF65-F5344CB8AC3E}">
        <p14:creationId xmlns:p14="http://schemas.microsoft.com/office/powerpoint/2010/main" val="2189640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51CFCBE-F811-F14F-AA34-581B2B220B71}"/>
              </a:ext>
            </a:extLst>
          </p:cNvPr>
          <p:cNvSpPr>
            <a:spLocks noGrp="1"/>
          </p:cNvSpPr>
          <p:nvPr>
            <p:ph type="title"/>
          </p:nvPr>
        </p:nvSpPr>
        <p:spPr>
          <a:xfrm>
            <a:off x="457200" y="5589240"/>
            <a:ext cx="4186808" cy="1080120"/>
          </a:xfrm>
        </p:spPr>
        <p:txBody>
          <a:bodyPr/>
          <a:lstStyle/>
          <a:p>
            <a:pPr algn="r"/>
            <a:r>
              <a:rPr lang="it-IT" sz="1600" dirty="0">
                <a:solidFill>
                  <a:srgbClr val="002060"/>
                </a:solidFill>
              </a:rPr>
              <a:t>Joseph Franz a passeggio </a:t>
            </a:r>
            <a:br>
              <a:rPr lang="it-IT" sz="1600" dirty="0">
                <a:solidFill>
                  <a:srgbClr val="002060"/>
                </a:solidFill>
              </a:rPr>
            </a:br>
            <a:r>
              <a:rPr lang="it-IT" sz="1600" dirty="0">
                <a:solidFill>
                  <a:srgbClr val="002060"/>
                </a:solidFill>
              </a:rPr>
              <a:t>con la moglie Sissi </a:t>
            </a:r>
            <a:br>
              <a:rPr lang="it-IT" sz="1600" dirty="0">
                <a:solidFill>
                  <a:srgbClr val="002060"/>
                </a:solidFill>
              </a:rPr>
            </a:br>
            <a:r>
              <a:rPr lang="it-IT" sz="1600" dirty="0">
                <a:solidFill>
                  <a:srgbClr val="002060"/>
                </a:solidFill>
              </a:rPr>
              <a:t>a </a:t>
            </a:r>
            <a:r>
              <a:rPr lang="it-IT" sz="1600" dirty="0" err="1">
                <a:solidFill>
                  <a:srgbClr val="002060"/>
                </a:solidFill>
              </a:rPr>
              <a:t>Bad</a:t>
            </a:r>
            <a:r>
              <a:rPr lang="it-IT" sz="1600" dirty="0">
                <a:solidFill>
                  <a:srgbClr val="002060"/>
                </a:solidFill>
              </a:rPr>
              <a:t> </a:t>
            </a:r>
            <a:r>
              <a:rPr lang="it-IT" sz="1600" dirty="0" err="1">
                <a:solidFill>
                  <a:srgbClr val="002060"/>
                </a:solidFill>
              </a:rPr>
              <a:t>Kissingen</a:t>
            </a:r>
            <a:r>
              <a:rPr lang="it-IT" sz="1600" dirty="0">
                <a:solidFill>
                  <a:srgbClr val="002060"/>
                </a:solidFill>
              </a:rPr>
              <a:t> nel 1890.</a:t>
            </a:r>
          </a:p>
        </p:txBody>
      </p:sp>
      <p:pic>
        <p:nvPicPr>
          <p:cNvPr id="5" name="Immagine 4">
            <a:extLst>
              <a:ext uri="{FF2B5EF4-FFF2-40B4-BE49-F238E27FC236}">
                <a16:creationId xmlns:a16="http://schemas.microsoft.com/office/drawing/2014/main" id="{C0C7DED3-E141-F944-B8AC-A2DA5ED9DF49}"/>
              </a:ext>
            </a:extLst>
          </p:cNvPr>
          <p:cNvPicPr>
            <a:picLocks noChangeAspect="1"/>
          </p:cNvPicPr>
          <p:nvPr/>
        </p:nvPicPr>
        <p:blipFill>
          <a:blip r:embed="rId2">
            <a:lum/>
            <a:alphaModFix/>
          </a:blip>
          <a:srcRect/>
          <a:stretch>
            <a:fillRect/>
          </a:stretch>
        </p:blipFill>
        <p:spPr bwMode="auto">
          <a:xfrm>
            <a:off x="4860032" y="1124744"/>
            <a:ext cx="4271342" cy="57503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6023471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21BABFB-E855-604A-A2C6-3DF0D7355187}"/>
              </a:ext>
            </a:extLst>
          </p:cNvPr>
          <p:cNvSpPr>
            <a:spLocks noGrp="1"/>
          </p:cNvSpPr>
          <p:nvPr>
            <p:ph type="title"/>
          </p:nvPr>
        </p:nvSpPr>
        <p:spPr>
          <a:xfrm>
            <a:off x="457200" y="5229200"/>
            <a:ext cx="8135938" cy="1628800"/>
          </a:xfrm>
        </p:spPr>
        <p:txBody>
          <a:bodyPr/>
          <a:lstStyle/>
          <a:p>
            <a:r>
              <a:rPr lang="it-IT" sz="1600" dirty="0">
                <a:solidFill>
                  <a:srgbClr val="002060"/>
                </a:solidFill>
              </a:rPr>
              <a:t>L'arciduca Francesco Ferdinando e la moglie Sofia a Sarajevo </a:t>
            </a:r>
            <a:br>
              <a:rPr lang="it-IT" sz="1600" dirty="0">
                <a:solidFill>
                  <a:srgbClr val="002060"/>
                </a:solidFill>
              </a:rPr>
            </a:br>
            <a:r>
              <a:rPr lang="it-IT" sz="1600" dirty="0">
                <a:solidFill>
                  <a:srgbClr val="002060"/>
                </a:solidFill>
              </a:rPr>
              <a:t>il 28 giugno 1814, poco prima dell'attentato.</a:t>
            </a:r>
          </a:p>
        </p:txBody>
      </p:sp>
      <p:pic>
        <p:nvPicPr>
          <p:cNvPr id="4" name="Immagine 3">
            <a:extLst>
              <a:ext uri="{FF2B5EF4-FFF2-40B4-BE49-F238E27FC236}">
                <a16:creationId xmlns:a16="http://schemas.microsoft.com/office/drawing/2014/main" id="{72280665-E458-294C-ABCA-990D4BB9F1B0}"/>
              </a:ext>
            </a:extLst>
          </p:cNvPr>
          <p:cNvPicPr>
            <a:picLocks noChangeAspect="1"/>
          </p:cNvPicPr>
          <p:nvPr/>
        </p:nvPicPr>
        <p:blipFill>
          <a:blip r:embed="rId2">
            <a:lum/>
            <a:alphaModFix/>
          </a:blip>
          <a:srcRect/>
          <a:stretch>
            <a:fillRect/>
          </a:stretch>
        </p:blipFill>
        <p:spPr bwMode="auto">
          <a:xfrm>
            <a:off x="899592" y="476672"/>
            <a:ext cx="7544579" cy="48991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32894536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F8D7FF7E-B522-CD43-84AD-BCAAE51CF529}"/>
              </a:ext>
            </a:extLst>
          </p:cNvPr>
          <p:cNvPicPr>
            <a:picLocks noChangeAspect="1"/>
          </p:cNvPicPr>
          <p:nvPr/>
        </p:nvPicPr>
        <p:blipFill>
          <a:blip r:embed="rId2"/>
          <a:stretch>
            <a:fillRect/>
          </a:stretch>
        </p:blipFill>
        <p:spPr>
          <a:xfrm>
            <a:off x="2026343" y="0"/>
            <a:ext cx="5091314" cy="6858000"/>
          </a:xfrm>
          <a:prstGeom prst="rect">
            <a:avLst/>
          </a:prstGeom>
        </p:spPr>
      </p:pic>
    </p:spTree>
    <p:extLst>
      <p:ext uri="{BB962C8B-B14F-4D97-AF65-F5344CB8AC3E}">
        <p14:creationId xmlns:p14="http://schemas.microsoft.com/office/powerpoint/2010/main" val="29278234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0A34A5EF-832F-CF4F-AC71-4F7665B74ED1}"/>
              </a:ext>
            </a:extLst>
          </p:cNvPr>
          <p:cNvPicPr>
            <a:picLocks noChangeAspect="1"/>
          </p:cNvPicPr>
          <p:nvPr/>
        </p:nvPicPr>
        <p:blipFill>
          <a:blip r:embed="rId2"/>
          <a:stretch>
            <a:fillRect/>
          </a:stretch>
        </p:blipFill>
        <p:spPr>
          <a:xfrm>
            <a:off x="92217" y="1376772"/>
            <a:ext cx="8959566" cy="4104456"/>
          </a:xfrm>
          <a:prstGeom prst="rect">
            <a:avLst/>
          </a:prstGeom>
        </p:spPr>
      </p:pic>
      <p:sp>
        <p:nvSpPr>
          <p:cNvPr id="6" name="Titolo 5">
            <a:extLst>
              <a:ext uri="{FF2B5EF4-FFF2-40B4-BE49-F238E27FC236}">
                <a16:creationId xmlns:a16="http://schemas.microsoft.com/office/drawing/2014/main" id="{5FCF4CFD-EB99-3941-8DF4-22BA5558E3D7}"/>
              </a:ext>
            </a:extLst>
          </p:cNvPr>
          <p:cNvSpPr>
            <a:spLocks noGrp="1"/>
          </p:cNvSpPr>
          <p:nvPr>
            <p:ph type="title"/>
          </p:nvPr>
        </p:nvSpPr>
        <p:spPr>
          <a:xfrm>
            <a:off x="457200" y="5085184"/>
            <a:ext cx="8135938" cy="1512168"/>
          </a:xfrm>
        </p:spPr>
        <p:txBody>
          <a:bodyPr/>
          <a:lstStyle/>
          <a:p>
            <a:r>
              <a:rPr lang="it-IT" sz="1600" dirty="0">
                <a:solidFill>
                  <a:srgbClr val="C00000"/>
                </a:solidFill>
              </a:rPr>
              <a:t>L’imperatore con il suo staff in una foto del 2 dicembre 1908 (in alto a sx).</a:t>
            </a:r>
            <a:r>
              <a:rPr lang="it-IT" dirty="0">
                <a:solidFill>
                  <a:srgbClr val="C00000"/>
                </a:solidFill>
              </a:rPr>
              <a:t> </a:t>
            </a:r>
          </a:p>
        </p:txBody>
      </p:sp>
    </p:spTree>
    <p:extLst>
      <p:ext uri="{BB962C8B-B14F-4D97-AF65-F5344CB8AC3E}">
        <p14:creationId xmlns:p14="http://schemas.microsoft.com/office/powerpoint/2010/main" val="42414904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B7BB0FB-1042-9D49-BB18-A2C04D5CAB57}"/>
              </a:ext>
            </a:extLst>
          </p:cNvPr>
          <p:cNvSpPr>
            <a:spLocks noGrp="1"/>
          </p:cNvSpPr>
          <p:nvPr>
            <p:ph type="title"/>
          </p:nvPr>
        </p:nvSpPr>
        <p:spPr>
          <a:xfrm>
            <a:off x="4932040" y="4221088"/>
            <a:ext cx="3661098" cy="2636912"/>
          </a:xfrm>
        </p:spPr>
        <p:txBody>
          <a:bodyPr/>
          <a:lstStyle/>
          <a:p>
            <a:pPr algn="l"/>
            <a:r>
              <a:rPr lang="it-IT" sz="1600" b="1" dirty="0">
                <a:solidFill>
                  <a:srgbClr val="860000"/>
                </a:solidFill>
              </a:rPr>
              <a:t>««Tutti costoro non sanno che cos'è la guerra... Io lo so... Da Solferino...». </a:t>
            </a:r>
            <a:br>
              <a:rPr lang="it-IT" sz="1600" b="1" dirty="0">
                <a:solidFill>
                  <a:srgbClr val="860000"/>
                </a:solidFill>
              </a:rPr>
            </a:br>
            <a:br>
              <a:rPr lang="it-IT" sz="1600" b="1" dirty="0">
                <a:solidFill>
                  <a:srgbClr val="860000"/>
                </a:solidFill>
              </a:rPr>
            </a:br>
            <a:r>
              <a:rPr lang="it-IT" sz="1600" dirty="0">
                <a:solidFill>
                  <a:srgbClr val="002060"/>
                </a:solidFill>
              </a:rPr>
              <a:t>L’imperatore Francesco Giuseppe </a:t>
            </a:r>
            <a:br>
              <a:rPr lang="it-IT" sz="1600" dirty="0">
                <a:solidFill>
                  <a:srgbClr val="002060"/>
                </a:solidFill>
              </a:rPr>
            </a:br>
            <a:r>
              <a:rPr lang="it-IT" sz="1600" dirty="0">
                <a:solidFill>
                  <a:srgbClr val="002060"/>
                </a:solidFill>
              </a:rPr>
              <a:t>firma La dichiarazione di guerra:</a:t>
            </a:r>
            <a:br>
              <a:rPr lang="it-IT" sz="1600" dirty="0">
                <a:solidFill>
                  <a:srgbClr val="002060"/>
                </a:solidFill>
              </a:rPr>
            </a:br>
            <a:br>
              <a:rPr lang="it-IT" sz="1600" dirty="0">
                <a:solidFill>
                  <a:srgbClr val="002060"/>
                </a:solidFill>
              </a:rPr>
            </a:br>
            <a:r>
              <a:rPr lang="it-IT" sz="1600" b="1" dirty="0">
                <a:solidFill>
                  <a:srgbClr val="7030A0"/>
                </a:solidFill>
              </a:rPr>
              <a:t>« AI MIEI POPOLI…</a:t>
            </a:r>
            <a:br>
              <a:rPr lang="it-IT" sz="1600" b="1" dirty="0">
                <a:solidFill>
                  <a:srgbClr val="7030A0"/>
                </a:solidFill>
              </a:rPr>
            </a:br>
            <a:br>
              <a:rPr lang="it-IT" sz="1600" b="1" dirty="0">
                <a:solidFill>
                  <a:srgbClr val="7030A0"/>
                </a:solidFill>
              </a:rPr>
            </a:br>
            <a:endParaRPr lang="it-IT" sz="1600" b="1" dirty="0">
              <a:solidFill>
                <a:srgbClr val="860000"/>
              </a:solidFill>
            </a:endParaRPr>
          </a:p>
        </p:txBody>
      </p:sp>
      <p:pic>
        <p:nvPicPr>
          <p:cNvPr id="4" name="Immagine 3">
            <a:extLst>
              <a:ext uri="{FF2B5EF4-FFF2-40B4-BE49-F238E27FC236}">
                <a16:creationId xmlns:a16="http://schemas.microsoft.com/office/drawing/2014/main" id="{2C254134-C8D8-764D-9899-00508DD0001B}"/>
              </a:ext>
            </a:extLst>
          </p:cNvPr>
          <p:cNvPicPr>
            <a:picLocks noChangeAspect="1"/>
          </p:cNvPicPr>
          <p:nvPr/>
        </p:nvPicPr>
        <p:blipFill>
          <a:blip r:embed="rId2">
            <a:lum/>
            <a:alphaModFix/>
          </a:blip>
          <a:srcRect/>
          <a:stretch>
            <a:fillRect/>
          </a:stretch>
        </p:blipFill>
        <p:spPr bwMode="auto">
          <a:xfrm>
            <a:off x="0" y="620688"/>
            <a:ext cx="4788024" cy="6237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14668864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9B73EC50-FB4B-07CA-1454-8DD089B472F9}"/>
              </a:ext>
            </a:extLst>
          </p:cNvPr>
          <p:cNvSpPr>
            <a:spLocks noGrp="1"/>
          </p:cNvSpPr>
          <p:nvPr>
            <p:ph type="title"/>
          </p:nvPr>
        </p:nvSpPr>
        <p:spPr>
          <a:xfrm>
            <a:off x="5076056" y="5013176"/>
            <a:ext cx="3517082" cy="1844824"/>
          </a:xfrm>
        </p:spPr>
        <p:txBody>
          <a:bodyPr/>
          <a:lstStyle/>
          <a:p>
            <a:pPr algn="l"/>
            <a:r>
              <a:rPr lang="it-IT" sz="1600" dirty="0">
                <a:solidFill>
                  <a:srgbClr val="002060"/>
                </a:solidFill>
              </a:rPr>
              <a:t>Joseph Roth.</a:t>
            </a:r>
            <a:br>
              <a:rPr lang="it-IT" sz="1600" dirty="0">
                <a:solidFill>
                  <a:srgbClr val="002060"/>
                </a:solidFill>
              </a:rPr>
            </a:br>
            <a:r>
              <a:rPr lang="it-IT" sz="1600" dirty="0">
                <a:solidFill>
                  <a:srgbClr val="002060"/>
                </a:solidFill>
              </a:rPr>
              <a:t>Brody, Polonia, 2 settembre 1894  - Parigi, 27 maggio 1939.</a:t>
            </a:r>
          </a:p>
        </p:txBody>
      </p:sp>
      <p:pic>
        <p:nvPicPr>
          <p:cNvPr id="3" name="Segnaposto immagine 2">
            <a:extLst>
              <a:ext uri="{FF2B5EF4-FFF2-40B4-BE49-F238E27FC236}">
                <a16:creationId xmlns:a16="http://schemas.microsoft.com/office/drawing/2014/main" id="{45188A21-3074-2247-8751-D8DD2AD28A86}"/>
              </a:ext>
            </a:extLst>
          </p:cNvPr>
          <p:cNvPicPr>
            <a:picLocks noGrp="1" noChangeAspect="1"/>
          </p:cNvPicPr>
          <p:nvPr>
            <p:ph type="pic" idx="4294967295"/>
          </p:nvPr>
        </p:nvPicPr>
        <p:blipFill>
          <a:blip r:embed="rId3">
            <a:lum/>
            <a:alphaModFix/>
          </a:blip>
          <a:srcRect/>
          <a:stretch>
            <a:fillRect/>
          </a:stretch>
        </p:blipFill>
        <p:spPr>
          <a:xfrm>
            <a:off x="0" y="260350"/>
            <a:ext cx="4859338" cy="6597650"/>
          </a:xfrm>
        </p:spPr>
      </p:pic>
    </p:spTree>
    <p:extLst>
      <p:ext uri="{BB962C8B-B14F-4D97-AF65-F5344CB8AC3E}">
        <p14:creationId xmlns:p14="http://schemas.microsoft.com/office/powerpoint/2010/main" val="31166539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E8CC94D-7205-5F4B-BD54-B5C1B35DC509}"/>
              </a:ext>
            </a:extLst>
          </p:cNvPr>
          <p:cNvSpPr>
            <a:spLocks noGrp="1"/>
          </p:cNvSpPr>
          <p:nvPr>
            <p:ph type="title"/>
          </p:nvPr>
        </p:nvSpPr>
        <p:spPr>
          <a:xfrm>
            <a:off x="457200" y="5013176"/>
            <a:ext cx="8135938" cy="1844824"/>
          </a:xfrm>
        </p:spPr>
        <p:txBody>
          <a:bodyPr/>
          <a:lstStyle/>
          <a:p>
            <a:r>
              <a:rPr lang="it-IT" sz="1600" dirty="0">
                <a:solidFill>
                  <a:srgbClr val="A2A817"/>
                </a:solidFill>
              </a:rPr>
              <a:t>La Galizia, nel settore Sud-Est della Polonia.</a:t>
            </a:r>
          </a:p>
        </p:txBody>
      </p:sp>
      <p:pic>
        <p:nvPicPr>
          <p:cNvPr id="5" name="Immagine 4">
            <a:extLst>
              <a:ext uri="{FF2B5EF4-FFF2-40B4-BE49-F238E27FC236}">
                <a16:creationId xmlns:a16="http://schemas.microsoft.com/office/drawing/2014/main" id="{EF8EC875-1318-0E47-9476-5283CA706049}"/>
              </a:ext>
            </a:extLst>
          </p:cNvPr>
          <p:cNvPicPr>
            <a:picLocks noChangeAspect="1"/>
          </p:cNvPicPr>
          <p:nvPr/>
        </p:nvPicPr>
        <p:blipFill>
          <a:blip r:embed="rId2"/>
          <a:stretch>
            <a:fillRect/>
          </a:stretch>
        </p:blipFill>
        <p:spPr>
          <a:xfrm>
            <a:off x="1619672" y="1124744"/>
            <a:ext cx="6268799" cy="4302570"/>
          </a:xfrm>
          <a:prstGeom prst="rect">
            <a:avLst/>
          </a:prstGeom>
        </p:spPr>
      </p:pic>
    </p:spTree>
    <p:extLst>
      <p:ext uri="{BB962C8B-B14F-4D97-AF65-F5344CB8AC3E}">
        <p14:creationId xmlns:p14="http://schemas.microsoft.com/office/powerpoint/2010/main" val="22130102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F0FFF942-770D-4B45-867E-184A84D22100}"/>
              </a:ext>
            </a:extLst>
          </p:cNvPr>
          <p:cNvPicPr>
            <a:picLocks noChangeAspect="1"/>
          </p:cNvPicPr>
          <p:nvPr/>
        </p:nvPicPr>
        <p:blipFill>
          <a:blip r:embed="rId2"/>
          <a:stretch>
            <a:fillRect/>
          </a:stretch>
        </p:blipFill>
        <p:spPr>
          <a:xfrm>
            <a:off x="1043608" y="260648"/>
            <a:ext cx="7272808" cy="5454606"/>
          </a:xfrm>
          <a:prstGeom prst="rect">
            <a:avLst/>
          </a:prstGeom>
        </p:spPr>
      </p:pic>
      <p:sp>
        <p:nvSpPr>
          <p:cNvPr id="4" name="Titolo 3">
            <a:extLst>
              <a:ext uri="{FF2B5EF4-FFF2-40B4-BE49-F238E27FC236}">
                <a16:creationId xmlns:a16="http://schemas.microsoft.com/office/drawing/2014/main" id="{9115809B-4B50-F94B-B23E-FDF81191991E}"/>
              </a:ext>
            </a:extLst>
          </p:cNvPr>
          <p:cNvSpPr>
            <a:spLocks noGrp="1"/>
          </p:cNvSpPr>
          <p:nvPr>
            <p:ph type="title"/>
          </p:nvPr>
        </p:nvSpPr>
        <p:spPr>
          <a:xfrm>
            <a:off x="457200" y="5715254"/>
            <a:ext cx="8135938" cy="1142746"/>
          </a:xfrm>
        </p:spPr>
        <p:txBody>
          <a:bodyPr/>
          <a:lstStyle/>
          <a:p>
            <a:r>
              <a:rPr lang="it-IT" sz="1600" dirty="0">
                <a:solidFill>
                  <a:srgbClr val="5F5911"/>
                </a:solidFill>
              </a:rPr>
              <a:t>Il Ginnasio di </a:t>
            </a:r>
            <a:r>
              <a:rPr lang="it-IT" sz="1600" dirty="0" err="1">
                <a:solidFill>
                  <a:srgbClr val="5F5911"/>
                </a:solidFill>
              </a:rPr>
              <a:t>Brody</a:t>
            </a:r>
            <a:r>
              <a:rPr lang="it-IT" sz="1600" dirty="0">
                <a:solidFill>
                  <a:srgbClr val="5F5911"/>
                </a:solidFill>
              </a:rPr>
              <a:t>, in Galizia, Polonia, frequentato da Joseph Roth. </a:t>
            </a:r>
          </a:p>
        </p:txBody>
      </p:sp>
    </p:spTree>
    <p:extLst>
      <p:ext uri="{BB962C8B-B14F-4D97-AF65-F5344CB8AC3E}">
        <p14:creationId xmlns:p14="http://schemas.microsoft.com/office/powerpoint/2010/main" val="30382425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A5264536-BF77-7F4C-BF38-7BB27E5EB2EC}"/>
              </a:ext>
            </a:extLst>
          </p:cNvPr>
          <p:cNvSpPr txBox="1">
            <a:spLocks noGrp="1"/>
          </p:cNvSpPr>
          <p:nvPr>
            <p:ph type="body" idx="4294967295"/>
          </p:nvPr>
        </p:nvSpPr>
        <p:spPr>
          <a:xfrm>
            <a:off x="467544" y="836712"/>
            <a:ext cx="3466728" cy="6320093"/>
          </a:xfrm>
        </p:spPr>
        <p:txBody>
          <a:bodyPr/>
          <a:lstStyle/>
          <a:p>
            <a:r>
              <a:rPr lang="it-IT" sz="1800" dirty="0">
                <a:solidFill>
                  <a:srgbClr val="0000FF"/>
                </a:solidFill>
                <a:latin typeface="Arial" pitchFamily="34"/>
              </a:rPr>
              <a:t>Joseph Roth</a:t>
            </a:r>
          </a:p>
          <a:p>
            <a:pPr lvl="0"/>
            <a:r>
              <a:rPr lang="it-IT" dirty="0">
                <a:solidFill>
                  <a:srgbClr val="0000FF"/>
                </a:solidFill>
                <a:latin typeface="Arial" pitchFamily="34"/>
              </a:rPr>
              <a:t> </a:t>
            </a:r>
            <a:r>
              <a:rPr lang="en-US" sz="1600" dirty="0">
                <a:solidFill>
                  <a:srgbClr val="0070C0"/>
                </a:solidFill>
                <a:latin typeface="Arial" pitchFamily="34"/>
              </a:rPr>
              <a:t>Als der Krieg </a:t>
            </a:r>
            <a:r>
              <a:rPr lang="en-US" sz="1600" dirty="0" err="1">
                <a:solidFill>
                  <a:srgbClr val="0070C0"/>
                </a:solidFill>
                <a:latin typeface="Arial" pitchFamily="34"/>
              </a:rPr>
              <a:t>ausbrach</a:t>
            </a:r>
            <a:r>
              <a:rPr lang="en-US" sz="1600" dirty="0">
                <a:solidFill>
                  <a:srgbClr val="0070C0"/>
                </a:solidFill>
                <a:latin typeface="Arial" pitchFamily="34"/>
              </a:rPr>
              <a:t>, </a:t>
            </a:r>
            <a:r>
              <a:rPr lang="en-US" sz="1600" dirty="0" err="1">
                <a:solidFill>
                  <a:srgbClr val="0070C0"/>
                </a:solidFill>
                <a:latin typeface="Arial" pitchFamily="34"/>
              </a:rPr>
              <a:t>verlor</a:t>
            </a:r>
            <a:r>
              <a:rPr lang="en-US" sz="1600" dirty="0">
                <a:solidFill>
                  <a:srgbClr val="0070C0"/>
                </a:solidFill>
                <a:latin typeface="Arial" pitchFamily="34"/>
              </a:rPr>
              <a:t> ich </a:t>
            </a:r>
            <a:r>
              <a:rPr lang="en-US" sz="1600" dirty="0" err="1">
                <a:solidFill>
                  <a:srgbClr val="0070C0"/>
                </a:solidFill>
                <a:latin typeface="Arial" pitchFamily="34"/>
              </a:rPr>
              <a:t>meine</a:t>
            </a:r>
            <a:r>
              <a:rPr lang="en-US" sz="1600" dirty="0">
                <a:solidFill>
                  <a:srgbClr val="0070C0"/>
                </a:solidFill>
                <a:latin typeface="Arial" pitchFamily="34"/>
              </a:rPr>
              <a:t> </a:t>
            </a:r>
            <a:r>
              <a:rPr lang="en-US" sz="1600" dirty="0" err="1">
                <a:solidFill>
                  <a:srgbClr val="0070C0"/>
                </a:solidFill>
                <a:latin typeface="Arial" pitchFamily="34"/>
              </a:rPr>
              <a:t>Lektionen</a:t>
            </a:r>
            <a:r>
              <a:rPr lang="en-US" sz="1600" dirty="0">
                <a:solidFill>
                  <a:srgbClr val="0070C0"/>
                </a:solidFill>
                <a:latin typeface="Arial" pitchFamily="34"/>
              </a:rPr>
              <a:t>, </a:t>
            </a:r>
            <a:r>
              <a:rPr lang="en-US" sz="1600" dirty="0" err="1">
                <a:solidFill>
                  <a:srgbClr val="0070C0"/>
                </a:solidFill>
                <a:latin typeface="Arial" pitchFamily="34"/>
              </a:rPr>
              <a:t>allmählich</a:t>
            </a:r>
            <a:r>
              <a:rPr lang="en-US" sz="1600" dirty="0">
                <a:solidFill>
                  <a:srgbClr val="0070C0"/>
                </a:solidFill>
                <a:latin typeface="Arial" pitchFamily="34"/>
              </a:rPr>
              <a:t>, der </a:t>
            </a:r>
            <a:r>
              <a:rPr lang="en-US" sz="1600" dirty="0" err="1">
                <a:solidFill>
                  <a:srgbClr val="0070C0"/>
                </a:solidFill>
                <a:latin typeface="Arial" pitchFamily="34"/>
              </a:rPr>
              <a:t>Reihe</a:t>
            </a:r>
            <a:r>
              <a:rPr lang="en-US" sz="1600" dirty="0">
                <a:solidFill>
                  <a:srgbClr val="0070C0"/>
                </a:solidFill>
                <a:latin typeface="Arial" pitchFamily="34"/>
              </a:rPr>
              <a:t> </a:t>
            </a:r>
            <a:r>
              <a:rPr lang="en-US" sz="1600" dirty="0" err="1">
                <a:solidFill>
                  <a:srgbClr val="0070C0"/>
                </a:solidFill>
                <a:latin typeface="Arial" pitchFamily="34"/>
              </a:rPr>
              <a:t>nach</a:t>
            </a:r>
            <a:r>
              <a:rPr lang="en-US" sz="1600" dirty="0">
                <a:solidFill>
                  <a:srgbClr val="0070C0"/>
                </a:solidFill>
                <a:latin typeface="Arial" pitchFamily="34"/>
              </a:rPr>
              <a:t>...”</a:t>
            </a:r>
          </a:p>
          <a:p>
            <a:pPr marL="0" lvl="0" indent="0" algn="just">
              <a:spcBef>
                <a:spcPts val="0"/>
              </a:spcBef>
              <a:tabLst>
                <a:tab pos="0" algn="l"/>
                <a:tab pos="106198" algn="l"/>
                <a:tab pos="555479" algn="l"/>
                <a:tab pos="1004761" algn="l"/>
                <a:tab pos="1454042" algn="l"/>
                <a:tab pos="1903323" algn="l"/>
                <a:tab pos="2352595" algn="l"/>
                <a:tab pos="2801877" algn="l"/>
                <a:tab pos="3251158" algn="l"/>
                <a:tab pos="3700439" algn="l"/>
                <a:tab pos="4149720" algn="l"/>
                <a:tab pos="4598636" algn="l"/>
                <a:tab pos="5047917" algn="l"/>
                <a:tab pos="5497199" algn="l"/>
                <a:tab pos="5946480" algn="l"/>
                <a:tab pos="6395761" algn="l"/>
                <a:tab pos="6845042" algn="l"/>
                <a:tab pos="7294315" algn="l"/>
                <a:tab pos="7743596" algn="l"/>
                <a:tab pos="8192877" algn="l"/>
                <a:tab pos="8642158" algn="l"/>
              </a:tabLst>
            </a:pPr>
            <a:endParaRPr lang="en-US" sz="1600" dirty="0">
              <a:solidFill>
                <a:srgbClr val="0070C0"/>
              </a:solidFill>
              <a:latin typeface="Arial" pitchFamily="34"/>
            </a:endParaRPr>
          </a:p>
          <a:p>
            <a:pPr marL="0" lvl="0" indent="0" algn="just">
              <a:spcBef>
                <a:spcPts val="0"/>
              </a:spcBef>
              <a:tabLst>
                <a:tab pos="0" algn="l"/>
                <a:tab pos="106198" algn="l"/>
                <a:tab pos="555479" algn="l"/>
                <a:tab pos="1004761" algn="l"/>
                <a:tab pos="1454042" algn="l"/>
                <a:tab pos="1903323" algn="l"/>
                <a:tab pos="2352595" algn="l"/>
                <a:tab pos="2801877" algn="l"/>
                <a:tab pos="3251158" algn="l"/>
                <a:tab pos="3700439" algn="l"/>
                <a:tab pos="4149720" algn="l"/>
                <a:tab pos="4598636" algn="l"/>
                <a:tab pos="5047917" algn="l"/>
                <a:tab pos="5497199" algn="l"/>
                <a:tab pos="5946480" algn="l"/>
                <a:tab pos="6395761" algn="l"/>
                <a:tab pos="6845042" algn="l"/>
                <a:tab pos="7294315" algn="l"/>
                <a:tab pos="7743596" algn="l"/>
                <a:tab pos="8192877" algn="l"/>
                <a:tab pos="8642158" algn="l"/>
              </a:tabLst>
            </a:pPr>
            <a:r>
              <a:rPr lang="en-US" sz="1600" dirty="0">
                <a:solidFill>
                  <a:srgbClr val="0070C0"/>
                </a:solidFill>
                <a:latin typeface="Arial" pitchFamily="34"/>
              </a:rPr>
              <a:t>“</a:t>
            </a:r>
            <a:r>
              <a:rPr lang="it-IT" sz="1600" dirty="0">
                <a:solidFill>
                  <a:srgbClr val="0070C0"/>
                </a:solidFill>
                <a:latin typeface="Arial" pitchFamily="34"/>
              </a:rPr>
              <a:t>Quando scoppiò la guerra, trascurai le mie lezioni, gradualmente, una dopo l'altra. </a:t>
            </a:r>
          </a:p>
          <a:p>
            <a:pPr marL="0" lvl="0" indent="0" algn="just">
              <a:spcBef>
                <a:spcPts val="0"/>
              </a:spcBef>
              <a:tabLst>
                <a:tab pos="0" algn="l"/>
                <a:tab pos="106198" algn="l"/>
                <a:tab pos="555479" algn="l"/>
                <a:tab pos="1004761" algn="l"/>
                <a:tab pos="1454042" algn="l"/>
                <a:tab pos="1903323" algn="l"/>
                <a:tab pos="2352595" algn="l"/>
                <a:tab pos="2801877" algn="l"/>
                <a:tab pos="3251158" algn="l"/>
                <a:tab pos="3700439" algn="l"/>
                <a:tab pos="4149720" algn="l"/>
                <a:tab pos="4598636" algn="l"/>
                <a:tab pos="5047917" algn="l"/>
                <a:tab pos="5497199" algn="l"/>
                <a:tab pos="5946480" algn="l"/>
                <a:tab pos="6395761" algn="l"/>
                <a:tab pos="6845042" algn="l"/>
                <a:tab pos="7294315" algn="l"/>
                <a:tab pos="7743596" algn="l"/>
                <a:tab pos="8192877" algn="l"/>
                <a:tab pos="8642158" algn="l"/>
              </a:tabLst>
            </a:pPr>
            <a:r>
              <a:rPr lang="it-IT" sz="1600" dirty="0">
                <a:solidFill>
                  <a:srgbClr val="0070C0"/>
                </a:solidFill>
                <a:latin typeface="Arial" pitchFamily="34"/>
              </a:rPr>
              <a:t>Gli avvocati si arruolavano, le donne diventavano di cattivo umore, patriottiche, mostravano una chiara predilezione per i feriti. </a:t>
            </a:r>
          </a:p>
          <a:p>
            <a:pPr marL="0" lvl="0" indent="0" algn="just">
              <a:spcBef>
                <a:spcPts val="0"/>
              </a:spcBef>
              <a:tabLst>
                <a:tab pos="0" algn="l"/>
                <a:tab pos="106198" algn="l"/>
                <a:tab pos="555479" algn="l"/>
                <a:tab pos="1004761" algn="l"/>
                <a:tab pos="1454042" algn="l"/>
                <a:tab pos="1903323" algn="l"/>
                <a:tab pos="2352595" algn="l"/>
                <a:tab pos="2801877" algn="l"/>
                <a:tab pos="3251158" algn="l"/>
                <a:tab pos="3700439" algn="l"/>
                <a:tab pos="4149720" algn="l"/>
                <a:tab pos="4598636" algn="l"/>
                <a:tab pos="5047917" algn="l"/>
                <a:tab pos="5497199" algn="l"/>
                <a:tab pos="5946480" algn="l"/>
                <a:tab pos="6395761" algn="l"/>
                <a:tab pos="6845042" algn="l"/>
                <a:tab pos="7294315" algn="l"/>
                <a:tab pos="7743596" algn="l"/>
                <a:tab pos="8192877" algn="l"/>
                <a:tab pos="8642158" algn="l"/>
              </a:tabLst>
            </a:pPr>
            <a:r>
              <a:rPr lang="it-IT" sz="1600" dirty="0">
                <a:solidFill>
                  <a:srgbClr val="0070C0"/>
                </a:solidFill>
                <a:latin typeface="Arial" pitchFamily="34"/>
              </a:rPr>
              <a:t>Alla fine mi arruolai volontario </a:t>
            </a:r>
          </a:p>
          <a:p>
            <a:pPr marL="0" lvl="0" indent="0" algn="just">
              <a:spcBef>
                <a:spcPts val="0"/>
              </a:spcBef>
              <a:tabLst>
                <a:tab pos="0" algn="l"/>
                <a:tab pos="106198" algn="l"/>
                <a:tab pos="555479" algn="l"/>
                <a:tab pos="1004761" algn="l"/>
                <a:tab pos="1454042" algn="l"/>
                <a:tab pos="1903323" algn="l"/>
                <a:tab pos="2352595" algn="l"/>
                <a:tab pos="2801877" algn="l"/>
                <a:tab pos="3251158" algn="l"/>
                <a:tab pos="3700439" algn="l"/>
                <a:tab pos="4149720" algn="l"/>
                <a:tab pos="4598636" algn="l"/>
                <a:tab pos="5047917" algn="l"/>
                <a:tab pos="5497199" algn="l"/>
                <a:tab pos="5946480" algn="l"/>
                <a:tab pos="6395761" algn="l"/>
                <a:tab pos="6845042" algn="l"/>
                <a:tab pos="7294315" algn="l"/>
                <a:tab pos="7743596" algn="l"/>
                <a:tab pos="8192877" algn="l"/>
                <a:tab pos="8642158" algn="l"/>
              </a:tabLst>
            </a:pPr>
            <a:r>
              <a:rPr lang="it-IT" sz="1600" dirty="0">
                <a:solidFill>
                  <a:srgbClr val="0070C0"/>
                </a:solidFill>
                <a:latin typeface="Arial" pitchFamily="34"/>
              </a:rPr>
              <a:t>nel 21º battaglione di fanteria”.</a:t>
            </a:r>
          </a:p>
          <a:p>
            <a:pPr marL="0" lvl="0" indent="0" algn="just">
              <a:spcBef>
                <a:spcPts val="0"/>
              </a:spcBef>
              <a:tabLst>
                <a:tab pos="0" algn="l"/>
                <a:tab pos="106198" algn="l"/>
                <a:tab pos="555479" algn="l"/>
                <a:tab pos="1004761" algn="l"/>
                <a:tab pos="1454042" algn="l"/>
                <a:tab pos="1903323" algn="l"/>
                <a:tab pos="2352595" algn="l"/>
                <a:tab pos="2801877" algn="l"/>
                <a:tab pos="3251158" algn="l"/>
                <a:tab pos="3700439" algn="l"/>
                <a:tab pos="4149720" algn="l"/>
                <a:tab pos="4598636" algn="l"/>
                <a:tab pos="5047917" algn="l"/>
                <a:tab pos="5497199" algn="l"/>
                <a:tab pos="5946480" algn="l"/>
                <a:tab pos="6395761" algn="l"/>
                <a:tab pos="6845042" algn="l"/>
                <a:tab pos="7294315" algn="l"/>
                <a:tab pos="7743596" algn="l"/>
                <a:tab pos="8192877" algn="l"/>
                <a:tab pos="8642158" algn="l"/>
              </a:tabLst>
            </a:pPr>
            <a:endParaRPr lang="it-IT" sz="1600" dirty="0">
              <a:solidFill>
                <a:srgbClr val="0070C0"/>
              </a:solidFill>
              <a:latin typeface="Arial" pitchFamily="34"/>
            </a:endParaRPr>
          </a:p>
          <a:p>
            <a:pPr marL="0" lvl="0" indent="0" algn="just">
              <a:spcBef>
                <a:spcPts val="0"/>
              </a:spcBef>
              <a:tabLst>
                <a:tab pos="0" algn="l"/>
                <a:tab pos="106198" algn="l"/>
                <a:tab pos="555479" algn="l"/>
                <a:tab pos="1004761" algn="l"/>
                <a:tab pos="1454042" algn="l"/>
                <a:tab pos="1903323" algn="l"/>
                <a:tab pos="2352595" algn="l"/>
                <a:tab pos="2801877" algn="l"/>
                <a:tab pos="3251158" algn="l"/>
                <a:tab pos="3700439" algn="l"/>
                <a:tab pos="4149720" algn="l"/>
                <a:tab pos="4598636" algn="l"/>
                <a:tab pos="5047917" algn="l"/>
                <a:tab pos="5497199" algn="l"/>
                <a:tab pos="5946480" algn="l"/>
                <a:tab pos="6395761" algn="l"/>
                <a:tab pos="6845042" algn="l"/>
                <a:tab pos="7294315" algn="l"/>
                <a:tab pos="7743596" algn="l"/>
                <a:tab pos="8192877" algn="l"/>
                <a:tab pos="8642158" algn="l"/>
              </a:tabLst>
            </a:pPr>
            <a:r>
              <a:rPr lang="it-IT" sz="1600" i="1" dirty="0">
                <a:solidFill>
                  <a:srgbClr val="2700F8"/>
                </a:solidFill>
                <a:latin typeface="Arial" pitchFamily="34"/>
              </a:rPr>
              <a:t>31 maggio del 1916</a:t>
            </a:r>
          </a:p>
        </p:txBody>
      </p:sp>
      <p:pic>
        <p:nvPicPr>
          <p:cNvPr id="3" name="Immagine 2">
            <a:extLst>
              <a:ext uri="{FF2B5EF4-FFF2-40B4-BE49-F238E27FC236}">
                <a16:creationId xmlns:a16="http://schemas.microsoft.com/office/drawing/2014/main" id="{4620C73B-472D-B843-A7E0-35F8E369DB5F}"/>
              </a:ext>
            </a:extLst>
          </p:cNvPr>
          <p:cNvPicPr>
            <a:picLocks noChangeAspect="1"/>
          </p:cNvPicPr>
          <p:nvPr/>
        </p:nvPicPr>
        <p:blipFill>
          <a:blip r:embed="rId3">
            <a:lum/>
            <a:alphaModFix/>
          </a:blip>
          <a:srcRect/>
          <a:stretch>
            <a:fillRect/>
          </a:stretch>
        </p:blipFill>
        <p:spPr bwMode="auto">
          <a:xfrm>
            <a:off x="5328592" y="908720"/>
            <a:ext cx="3347864" cy="44644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14102063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15E20DA-C873-E04C-A8DA-EDEA7EF259F4}"/>
              </a:ext>
            </a:extLst>
          </p:cNvPr>
          <p:cNvPicPr>
            <a:picLocks noChangeAspect="1"/>
          </p:cNvPicPr>
          <p:nvPr/>
        </p:nvPicPr>
        <p:blipFill>
          <a:blip r:embed="rId2"/>
          <a:stretch>
            <a:fillRect/>
          </a:stretch>
        </p:blipFill>
        <p:spPr>
          <a:xfrm>
            <a:off x="251520" y="0"/>
            <a:ext cx="8572500" cy="6858000"/>
          </a:xfrm>
          <a:prstGeom prst="rect">
            <a:avLst/>
          </a:prstGeom>
        </p:spPr>
      </p:pic>
      <p:pic>
        <p:nvPicPr>
          <p:cNvPr id="2" name="Immagine 1">
            <a:extLst>
              <a:ext uri="{FF2B5EF4-FFF2-40B4-BE49-F238E27FC236}">
                <a16:creationId xmlns:a16="http://schemas.microsoft.com/office/drawing/2014/main" id="{8FBCE149-F006-0E40-A80C-63D37A7ADDD2}"/>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5208082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BA31AC-B50A-924A-B577-92CEDF935AFF}"/>
              </a:ext>
            </a:extLst>
          </p:cNvPr>
          <p:cNvSpPr txBox="1">
            <a:spLocks noGrp="1"/>
          </p:cNvSpPr>
          <p:nvPr>
            <p:ph type="title" idx="4294967295"/>
          </p:nvPr>
        </p:nvSpPr>
        <p:spPr>
          <a:xfrm>
            <a:off x="323528" y="5743269"/>
            <a:ext cx="4392488" cy="833178"/>
          </a:xfrm>
        </p:spPr>
        <p:txBody>
          <a:bodyPr wrap="square">
            <a:spAutoFit/>
          </a:bodyPr>
          <a:lstStyle/>
          <a:p>
            <a:pPr lvl="0" algn="r"/>
            <a:r>
              <a:rPr lang="it-IT" sz="1600" dirty="0"/>
              <a:t> L’ imperatore</a:t>
            </a:r>
            <a:br>
              <a:rPr lang="it-IT" sz="1600" dirty="0"/>
            </a:br>
            <a:r>
              <a:rPr lang="it-IT" sz="1600" dirty="0"/>
              <a:t> Francesco Giuseppe </a:t>
            </a:r>
            <a:br>
              <a:rPr lang="it-IT" sz="1600" dirty="0"/>
            </a:br>
            <a:r>
              <a:rPr lang="it-IT" sz="1600" dirty="0"/>
              <a:t>negli ultimi anni.</a:t>
            </a:r>
          </a:p>
        </p:txBody>
      </p:sp>
      <p:pic>
        <p:nvPicPr>
          <p:cNvPr id="3" name="Segnaposto immagine 2">
            <a:extLst>
              <a:ext uri="{FF2B5EF4-FFF2-40B4-BE49-F238E27FC236}">
                <a16:creationId xmlns:a16="http://schemas.microsoft.com/office/drawing/2014/main" id="{3D8EAB34-2871-2A4F-875E-07D1FEB2D2F0}"/>
              </a:ext>
            </a:extLst>
          </p:cNvPr>
          <p:cNvPicPr>
            <a:picLocks noGrp="1" noChangeAspect="1"/>
          </p:cNvPicPr>
          <p:nvPr>
            <p:ph type="pic" idx="4294967295"/>
          </p:nvPr>
        </p:nvPicPr>
        <p:blipFill>
          <a:blip r:embed="rId3">
            <a:lum/>
            <a:alphaModFix/>
          </a:blip>
          <a:srcRect/>
          <a:stretch>
            <a:fillRect/>
          </a:stretch>
        </p:blipFill>
        <p:spPr>
          <a:xfrm>
            <a:off x="4860032" y="878674"/>
            <a:ext cx="4283968" cy="5979326"/>
          </a:xfrm>
        </p:spPr>
      </p:pic>
    </p:spTree>
    <p:extLst>
      <p:ext uri="{BB962C8B-B14F-4D97-AF65-F5344CB8AC3E}">
        <p14:creationId xmlns:p14="http://schemas.microsoft.com/office/powerpoint/2010/main" val="2290654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F8DE8BD5-DF96-A84C-B998-57DA04D6C83D}"/>
              </a:ext>
            </a:extLst>
          </p:cNvPr>
          <p:cNvPicPr>
            <a:picLocks noChangeAspect="1"/>
          </p:cNvPicPr>
          <p:nvPr/>
        </p:nvPicPr>
        <p:blipFill>
          <a:blip r:embed="rId2">
            <a:lum/>
            <a:alphaModFix/>
          </a:blip>
          <a:srcRect/>
          <a:stretch>
            <a:fillRect/>
          </a:stretch>
        </p:blipFill>
        <p:spPr bwMode="auto">
          <a:xfrm>
            <a:off x="498041" y="116632"/>
            <a:ext cx="8147918" cy="53012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
        <p:nvSpPr>
          <p:cNvPr id="2" name="Titolo 1">
            <a:extLst>
              <a:ext uri="{FF2B5EF4-FFF2-40B4-BE49-F238E27FC236}">
                <a16:creationId xmlns:a16="http://schemas.microsoft.com/office/drawing/2014/main" id="{9113C86A-4F62-114A-79DD-2136695E7B59}"/>
              </a:ext>
            </a:extLst>
          </p:cNvPr>
          <p:cNvSpPr>
            <a:spLocks noGrp="1"/>
          </p:cNvSpPr>
          <p:nvPr>
            <p:ph type="title"/>
          </p:nvPr>
        </p:nvSpPr>
        <p:spPr>
          <a:xfrm>
            <a:off x="457200" y="5229200"/>
            <a:ext cx="8135938" cy="1224136"/>
          </a:xfrm>
        </p:spPr>
        <p:txBody>
          <a:bodyPr/>
          <a:lstStyle/>
          <a:p>
            <a:r>
              <a:rPr lang="it-IT" sz="1600" dirty="0">
                <a:solidFill>
                  <a:srgbClr val="0070C0"/>
                </a:solidFill>
              </a:rPr>
              <a:t>Vienna. Il Castello di </a:t>
            </a:r>
            <a:r>
              <a:rPr lang="it-IT" sz="1600" dirty="0" err="1">
                <a:solidFill>
                  <a:srgbClr val="0070C0"/>
                </a:solidFill>
                <a:effectLst/>
                <a:latin typeface="Geneva" panose="020B0503030404040204" pitchFamily="34" charset="0"/>
                <a:ea typeface="Arial Unicode MS" panose="020B0604020202020204" pitchFamily="34" charset="-128"/>
                <a:cs typeface="Arial Unicode MS" panose="020B0604020202020204" pitchFamily="34" charset="-128"/>
              </a:rPr>
              <a:t>Shoenbrunn</a:t>
            </a:r>
            <a:r>
              <a:rPr lang="it-IT" sz="1600" dirty="0">
                <a:solidFill>
                  <a:srgbClr val="0070C0"/>
                </a:solidFill>
                <a:effectLst/>
              </a:rPr>
              <a:t> .</a:t>
            </a:r>
            <a:endParaRPr lang="it-IT" sz="1600" dirty="0">
              <a:solidFill>
                <a:srgbClr val="0070C0"/>
              </a:solidFill>
            </a:endParaRPr>
          </a:p>
        </p:txBody>
      </p:sp>
    </p:spTree>
    <p:extLst>
      <p:ext uri="{BB962C8B-B14F-4D97-AF65-F5344CB8AC3E}">
        <p14:creationId xmlns:p14="http://schemas.microsoft.com/office/powerpoint/2010/main" val="32938587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57A826A-B301-6944-A8BE-52B071F067EA}"/>
              </a:ext>
            </a:extLst>
          </p:cNvPr>
          <p:cNvSpPr>
            <a:spLocks noGrp="1"/>
          </p:cNvSpPr>
          <p:nvPr>
            <p:ph type="title"/>
          </p:nvPr>
        </p:nvSpPr>
        <p:spPr>
          <a:xfrm>
            <a:off x="1259632" y="6165304"/>
            <a:ext cx="7162800" cy="691554"/>
          </a:xfrm>
        </p:spPr>
        <p:txBody>
          <a:bodyPr/>
          <a:lstStyle/>
          <a:p>
            <a:r>
              <a:rPr lang="it-IT" sz="1600" dirty="0">
                <a:solidFill>
                  <a:srgbClr val="002060"/>
                </a:solidFill>
              </a:rPr>
              <a:t>Carlo I, l’erede al trono, la moglie Zita di </a:t>
            </a:r>
            <a:r>
              <a:rPr lang="it-IT" sz="1600" dirty="0" err="1">
                <a:solidFill>
                  <a:srgbClr val="002060"/>
                </a:solidFill>
              </a:rPr>
              <a:t>Parna</a:t>
            </a:r>
            <a:r>
              <a:rPr lang="it-IT" sz="1600" dirty="0">
                <a:solidFill>
                  <a:srgbClr val="002060"/>
                </a:solidFill>
              </a:rPr>
              <a:t> e il figlioletto Otto ai funerali.</a:t>
            </a:r>
          </a:p>
        </p:txBody>
      </p:sp>
      <p:pic>
        <p:nvPicPr>
          <p:cNvPr id="5" name="Immagine 4">
            <a:extLst>
              <a:ext uri="{FF2B5EF4-FFF2-40B4-BE49-F238E27FC236}">
                <a16:creationId xmlns:a16="http://schemas.microsoft.com/office/drawing/2014/main" id="{251692A6-2E6F-B14A-910A-4D3297C4A818}"/>
              </a:ext>
            </a:extLst>
          </p:cNvPr>
          <p:cNvPicPr>
            <a:picLocks noChangeAspect="1"/>
          </p:cNvPicPr>
          <p:nvPr/>
        </p:nvPicPr>
        <p:blipFill>
          <a:blip r:embed="rId2"/>
          <a:stretch>
            <a:fillRect/>
          </a:stretch>
        </p:blipFill>
        <p:spPr>
          <a:xfrm>
            <a:off x="1259632" y="620688"/>
            <a:ext cx="7162800" cy="5372100"/>
          </a:xfrm>
          <a:prstGeom prst="rect">
            <a:avLst/>
          </a:prstGeom>
        </p:spPr>
      </p:pic>
    </p:spTree>
    <p:extLst>
      <p:ext uri="{BB962C8B-B14F-4D97-AF65-F5344CB8AC3E}">
        <p14:creationId xmlns:p14="http://schemas.microsoft.com/office/powerpoint/2010/main" val="6580541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3E5E8AA-8903-DC42-BDCC-E91DB42AE924}"/>
              </a:ext>
            </a:extLst>
          </p:cNvPr>
          <p:cNvSpPr txBox="1">
            <a:spLocks noGrp="1"/>
          </p:cNvSpPr>
          <p:nvPr>
            <p:ph type="title" idx="4294967295"/>
          </p:nvPr>
        </p:nvSpPr>
        <p:spPr>
          <a:xfrm>
            <a:off x="457200" y="6033960"/>
            <a:ext cx="8135938" cy="824040"/>
          </a:xfrm>
        </p:spPr>
        <p:txBody>
          <a:bodyPr/>
          <a:lstStyle/>
          <a:p>
            <a:pPr lvl="0"/>
            <a:r>
              <a:rPr lang="it-IT" sz="1600" dirty="0">
                <a:solidFill>
                  <a:srgbClr val="002060"/>
                </a:solidFill>
              </a:rPr>
              <a:t>Vienna, 30 novembre 1916. Il corteo funebre di Francesco Giuseppe.</a:t>
            </a:r>
            <a:br>
              <a:rPr lang="it-IT" sz="1600" dirty="0"/>
            </a:br>
            <a:endParaRPr lang="it-IT" sz="1600" dirty="0"/>
          </a:p>
        </p:txBody>
      </p:sp>
      <p:pic>
        <p:nvPicPr>
          <p:cNvPr id="3" name="Segnaposto immagine 2">
            <a:extLst>
              <a:ext uri="{FF2B5EF4-FFF2-40B4-BE49-F238E27FC236}">
                <a16:creationId xmlns:a16="http://schemas.microsoft.com/office/drawing/2014/main" id="{4540B4F1-B0A1-EE40-A375-17BD79E378C2}"/>
              </a:ext>
            </a:extLst>
          </p:cNvPr>
          <p:cNvPicPr>
            <a:picLocks noGrp="1" noChangeAspect="1"/>
          </p:cNvPicPr>
          <p:nvPr>
            <p:ph type="pic" idx="4294967295"/>
          </p:nvPr>
        </p:nvPicPr>
        <p:blipFill>
          <a:blip r:embed="rId3">
            <a:lum/>
            <a:alphaModFix/>
          </a:blip>
          <a:srcRect/>
          <a:stretch>
            <a:fillRect/>
          </a:stretch>
        </p:blipFill>
        <p:spPr>
          <a:xfrm>
            <a:off x="1331640" y="548680"/>
            <a:ext cx="6623135" cy="5341264"/>
          </a:xfrm>
        </p:spPr>
      </p:pic>
    </p:spTree>
    <p:extLst>
      <p:ext uri="{BB962C8B-B14F-4D97-AF65-F5344CB8AC3E}">
        <p14:creationId xmlns:p14="http://schemas.microsoft.com/office/powerpoint/2010/main" val="16532207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unerali di Francesco Giuseppe.mp4">
            <a:hlinkClick r:id="" action="ppaction://media"/>
            <a:extLst>
              <a:ext uri="{FF2B5EF4-FFF2-40B4-BE49-F238E27FC236}">
                <a16:creationId xmlns:a16="http://schemas.microsoft.com/office/drawing/2014/main" id="{90055D79-18AF-1E45-A5BA-CD7082284B7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8000" y="342900"/>
            <a:ext cx="8128000" cy="6172200"/>
          </a:xfrm>
          <a:prstGeom prst="rect">
            <a:avLst/>
          </a:prstGeom>
        </p:spPr>
      </p:pic>
    </p:spTree>
    <p:extLst>
      <p:ext uri="{BB962C8B-B14F-4D97-AF65-F5344CB8AC3E}">
        <p14:creationId xmlns:p14="http://schemas.microsoft.com/office/powerpoint/2010/main" val="3402739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68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46C97AB-DE0E-1F45-81A1-250BC9E2E956}"/>
              </a:ext>
            </a:extLst>
          </p:cNvPr>
          <p:cNvSpPr>
            <a:spLocks noGrp="1"/>
          </p:cNvSpPr>
          <p:nvPr>
            <p:ph type="title"/>
          </p:nvPr>
        </p:nvSpPr>
        <p:spPr>
          <a:xfrm>
            <a:off x="4932040" y="1916832"/>
            <a:ext cx="3456384" cy="4907431"/>
          </a:xfrm>
        </p:spPr>
        <p:txBody>
          <a:bodyPr/>
          <a:lstStyle/>
          <a:p>
            <a:r>
              <a:rPr lang="it-IT" sz="1600" b="1" dirty="0">
                <a:solidFill>
                  <a:srgbClr val="7030A0"/>
                </a:solidFill>
              </a:rPr>
              <a:t>Il ricordo di Joseph Roth </a:t>
            </a:r>
            <a:br>
              <a:rPr lang="it-IT" sz="1600" b="1" dirty="0">
                <a:solidFill>
                  <a:srgbClr val="7030A0"/>
                </a:solidFill>
              </a:rPr>
            </a:br>
            <a:r>
              <a:rPr lang="it-IT" sz="1600" b="1" dirty="0">
                <a:solidFill>
                  <a:srgbClr val="7030A0"/>
                </a:solidFill>
              </a:rPr>
              <a:t>della giornata </a:t>
            </a:r>
            <a:br>
              <a:rPr lang="it-IT" sz="1600" b="1" dirty="0">
                <a:solidFill>
                  <a:srgbClr val="7030A0"/>
                </a:solidFill>
              </a:rPr>
            </a:br>
            <a:r>
              <a:rPr lang="it-IT" sz="1600" b="1" dirty="0">
                <a:solidFill>
                  <a:srgbClr val="7030A0"/>
                </a:solidFill>
              </a:rPr>
              <a:t>dei Funerali </a:t>
            </a:r>
            <a:br>
              <a:rPr lang="it-IT" sz="1600" b="1" dirty="0">
                <a:solidFill>
                  <a:srgbClr val="7030A0"/>
                </a:solidFill>
              </a:rPr>
            </a:br>
            <a:r>
              <a:rPr lang="it-IT" sz="1600" b="1" dirty="0">
                <a:solidFill>
                  <a:srgbClr val="7030A0"/>
                </a:solidFill>
              </a:rPr>
              <a:t>dell’Imperatore</a:t>
            </a:r>
            <a:br>
              <a:rPr lang="it-IT" sz="1600" b="1" dirty="0">
                <a:solidFill>
                  <a:srgbClr val="7030A0"/>
                </a:solidFill>
              </a:rPr>
            </a:br>
            <a:r>
              <a:rPr lang="it-IT" sz="1600" b="1" dirty="0">
                <a:solidFill>
                  <a:srgbClr val="7030A0"/>
                </a:solidFill>
              </a:rPr>
              <a:t> Francesco Giuseppe.</a:t>
            </a:r>
            <a:br>
              <a:rPr lang="it-IT" sz="1800" b="1" dirty="0">
                <a:solidFill>
                  <a:srgbClr val="7030A0"/>
                </a:solidFill>
              </a:rPr>
            </a:br>
            <a:br>
              <a:rPr lang="it-IT" sz="1600" dirty="0">
                <a:solidFill>
                  <a:srgbClr val="7030A0"/>
                </a:solidFill>
              </a:rPr>
            </a:br>
            <a:br>
              <a:rPr lang="it-IT" sz="1600" dirty="0">
                <a:solidFill>
                  <a:srgbClr val="7030A0"/>
                </a:solidFill>
              </a:rPr>
            </a:br>
            <a:r>
              <a:rPr lang="it-IT" sz="1400" dirty="0">
                <a:solidFill>
                  <a:srgbClr val="7030A0"/>
                </a:solidFill>
              </a:rPr>
              <a:t>“Die </a:t>
            </a:r>
            <a:r>
              <a:rPr lang="it-IT" sz="1400" dirty="0" err="1">
                <a:solidFill>
                  <a:srgbClr val="7030A0"/>
                </a:solidFill>
              </a:rPr>
              <a:t>Erschütterung</a:t>
            </a:r>
            <a:r>
              <a:rPr lang="it-IT" sz="1400" dirty="0">
                <a:solidFill>
                  <a:srgbClr val="7030A0"/>
                </a:solidFill>
              </a:rPr>
              <a:t>, </a:t>
            </a:r>
            <a:br>
              <a:rPr lang="it-IT" sz="1400" dirty="0">
                <a:solidFill>
                  <a:srgbClr val="7030A0"/>
                </a:solidFill>
              </a:rPr>
            </a:br>
            <a:r>
              <a:rPr lang="it-IT" sz="1400" dirty="0">
                <a:solidFill>
                  <a:srgbClr val="7030A0"/>
                </a:solidFill>
              </a:rPr>
              <a:t>die </a:t>
            </a:r>
            <a:r>
              <a:rPr lang="it-IT" sz="1400" dirty="0" err="1">
                <a:solidFill>
                  <a:srgbClr val="7030A0"/>
                </a:solidFill>
              </a:rPr>
              <a:t>aus</a:t>
            </a:r>
            <a:r>
              <a:rPr lang="it-IT" sz="1400" dirty="0">
                <a:solidFill>
                  <a:srgbClr val="7030A0"/>
                </a:solidFill>
              </a:rPr>
              <a:t> </a:t>
            </a:r>
            <a:r>
              <a:rPr lang="it-IT" sz="1400" dirty="0" err="1">
                <a:solidFill>
                  <a:srgbClr val="7030A0"/>
                </a:solidFill>
              </a:rPr>
              <a:t>der</a:t>
            </a:r>
            <a:r>
              <a:rPr lang="it-IT" sz="1400" dirty="0">
                <a:solidFill>
                  <a:srgbClr val="7030A0"/>
                </a:solidFill>
              </a:rPr>
              <a:t> </a:t>
            </a:r>
            <a:r>
              <a:rPr lang="it-IT" sz="1400" dirty="0" err="1">
                <a:solidFill>
                  <a:srgbClr val="7030A0"/>
                </a:solidFill>
              </a:rPr>
              <a:t>Erkenntnis</a:t>
            </a:r>
            <a:r>
              <a:rPr lang="it-IT" sz="1400" dirty="0">
                <a:solidFill>
                  <a:srgbClr val="7030A0"/>
                </a:solidFill>
              </a:rPr>
              <a:t> </a:t>
            </a:r>
            <a:r>
              <a:rPr lang="it-IT" sz="1400" dirty="0" err="1">
                <a:solidFill>
                  <a:srgbClr val="7030A0"/>
                </a:solidFill>
              </a:rPr>
              <a:t>kam</a:t>
            </a:r>
            <a:r>
              <a:rPr lang="it-IT" sz="1400" dirty="0">
                <a:solidFill>
                  <a:srgbClr val="7030A0"/>
                </a:solidFill>
              </a:rPr>
              <a:t>, </a:t>
            </a:r>
            <a:br>
              <a:rPr lang="it-IT" sz="1400" dirty="0">
                <a:solidFill>
                  <a:srgbClr val="7030A0"/>
                </a:solidFill>
              </a:rPr>
            </a:br>
            <a:r>
              <a:rPr lang="it-IT" sz="1400" dirty="0" err="1">
                <a:solidFill>
                  <a:srgbClr val="7030A0"/>
                </a:solidFill>
              </a:rPr>
              <a:t>daß</a:t>
            </a:r>
            <a:r>
              <a:rPr lang="it-IT" sz="1400" dirty="0">
                <a:solidFill>
                  <a:srgbClr val="7030A0"/>
                </a:solidFill>
              </a:rPr>
              <a:t> </a:t>
            </a:r>
            <a:r>
              <a:rPr lang="it-IT" sz="1400" dirty="0" err="1">
                <a:solidFill>
                  <a:srgbClr val="7030A0"/>
                </a:solidFill>
              </a:rPr>
              <a:t>ein</a:t>
            </a:r>
            <a:r>
              <a:rPr lang="it-IT" sz="1400" dirty="0">
                <a:solidFill>
                  <a:srgbClr val="7030A0"/>
                </a:solidFill>
              </a:rPr>
              <a:t> </a:t>
            </a:r>
            <a:r>
              <a:rPr lang="it-IT" sz="1400" dirty="0" err="1">
                <a:solidFill>
                  <a:srgbClr val="7030A0"/>
                </a:solidFill>
              </a:rPr>
              <a:t>historischer</a:t>
            </a:r>
            <a:r>
              <a:rPr lang="it-IT" sz="1400" dirty="0">
                <a:solidFill>
                  <a:srgbClr val="7030A0"/>
                </a:solidFill>
              </a:rPr>
              <a:t> </a:t>
            </a:r>
            <a:br>
              <a:rPr lang="it-IT" sz="1400" dirty="0">
                <a:solidFill>
                  <a:srgbClr val="7030A0"/>
                </a:solidFill>
              </a:rPr>
            </a:br>
            <a:r>
              <a:rPr lang="it-IT" sz="1400" dirty="0">
                <a:solidFill>
                  <a:srgbClr val="7030A0"/>
                </a:solidFill>
              </a:rPr>
              <a:t>Tag </a:t>
            </a:r>
            <a:r>
              <a:rPr lang="it-IT" sz="1400" dirty="0" err="1">
                <a:solidFill>
                  <a:srgbClr val="7030A0"/>
                </a:solidFill>
              </a:rPr>
              <a:t>eben</a:t>
            </a:r>
            <a:r>
              <a:rPr lang="it-IT" sz="1400" dirty="0">
                <a:solidFill>
                  <a:srgbClr val="7030A0"/>
                </a:solidFill>
              </a:rPr>
              <a:t> </a:t>
            </a:r>
            <a:r>
              <a:rPr lang="it-IT" sz="1400" dirty="0" err="1">
                <a:solidFill>
                  <a:srgbClr val="7030A0"/>
                </a:solidFill>
              </a:rPr>
              <a:t>verging</a:t>
            </a:r>
            <a:r>
              <a:rPr lang="it-IT" sz="1400" dirty="0">
                <a:solidFill>
                  <a:srgbClr val="7030A0"/>
                </a:solidFill>
              </a:rPr>
              <a:t>, </a:t>
            </a:r>
            <a:r>
              <a:rPr lang="it-IT" sz="1400" dirty="0" err="1">
                <a:solidFill>
                  <a:srgbClr val="7030A0"/>
                </a:solidFill>
              </a:rPr>
              <a:t>begegnete</a:t>
            </a:r>
            <a:r>
              <a:rPr lang="it-IT" sz="1400" dirty="0">
                <a:solidFill>
                  <a:srgbClr val="7030A0"/>
                </a:solidFill>
              </a:rPr>
              <a:t> die </a:t>
            </a:r>
            <a:r>
              <a:rPr lang="it-IT" sz="1400" dirty="0" err="1">
                <a:solidFill>
                  <a:srgbClr val="7030A0"/>
                </a:solidFill>
              </a:rPr>
              <a:t>zwiespältige</a:t>
            </a:r>
            <a:r>
              <a:rPr lang="it-IT" sz="1400" dirty="0">
                <a:solidFill>
                  <a:srgbClr val="7030A0"/>
                </a:solidFill>
              </a:rPr>
              <a:t> </a:t>
            </a:r>
            <a:r>
              <a:rPr lang="it-IT" sz="1400" dirty="0" err="1">
                <a:solidFill>
                  <a:srgbClr val="7030A0"/>
                </a:solidFill>
              </a:rPr>
              <a:t>Trauer</a:t>
            </a:r>
            <a:r>
              <a:rPr lang="it-IT" sz="1400" dirty="0">
                <a:solidFill>
                  <a:srgbClr val="7030A0"/>
                </a:solidFill>
              </a:rPr>
              <a:t>... ”</a:t>
            </a:r>
            <a:br>
              <a:rPr lang="it-IT" sz="1400" dirty="0"/>
            </a:br>
            <a:br>
              <a:rPr lang="it-IT" sz="1400" dirty="0">
                <a:solidFill>
                  <a:srgbClr val="6F2B15"/>
                </a:solidFill>
              </a:rPr>
            </a:br>
            <a:r>
              <a:rPr lang="it-IT" sz="1400" dirty="0">
                <a:solidFill>
                  <a:srgbClr val="6F2B15"/>
                </a:solidFill>
              </a:rPr>
              <a:t>«Lo choc derivante </a:t>
            </a:r>
            <a:br>
              <a:rPr lang="it-IT" sz="1400" dirty="0">
                <a:solidFill>
                  <a:srgbClr val="6F2B15"/>
                </a:solidFill>
              </a:rPr>
            </a:br>
            <a:r>
              <a:rPr lang="it-IT" sz="1400" dirty="0">
                <a:solidFill>
                  <a:srgbClr val="6F2B15"/>
                </a:solidFill>
              </a:rPr>
              <a:t>dalla consapevolezza </a:t>
            </a:r>
            <a:br>
              <a:rPr lang="it-IT" sz="1400" dirty="0">
                <a:solidFill>
                  <a:srgbClr val="6F2B15"/>
                </a:solidFill>
              </a:rPr>
            </a:br>
            <a:r>
              <a:rPr lang="it-IT" sz="1400" dirty="0">
                <a:solidFill>
                  <a:srgbClr val="6F2B15"/>
                </a:solidFill>
              </a:rPr>
              <a:t>che una giornata storica </a:t>
            </a:r>
            <a:br>
              <a:rPr lang="it-IT" sz="1400" dirty="0">
                <a:solidFill>
                  <a:srgbClr val="6F2B15"/>
                </a:solidFill>
              </a:rPr>
            </a:br>
            <a:r>
              <a:rPr lang="it-IT" sz="1400" dirty="0">
                <a:solidFill>
                  <a:srgbClr val="6F2B15"/>
                </a:solidFill>
              </a:rPr>
              <a:t>era appena trascorsa </a:t>
            </a:r>
            <a:br>
              <a:rPr lang="it-IT" sz="1400" dirty="0">
                <a:solidFill>
                  <a:srgbClr val="6F2B15"/>
                </a:solidFill>
              </a:rPr>
            </a:br>
            <a:r>
              <a:rPr lang="it-IT" sz="1400" dirty="0">
                <a:solidFill>
                  <a:srgbClr val="6F2B15"/>
                </a:solidFill>
              </a:rPr>
              <a:t>incontrò la tristezza conflittuale </a:t>
            </a:r>
            <a:br>
              <a:rPr lang="it-IT" sz="1400" dirty="0">
                <a:solidFill>
                  <a:srgbClr val="6F2B15"/>
                </a:solidFill>
              </a:rPr>
            </a:br>
            <a:r>
              <a:rPr lang="it-IT" sz="1400" dirty="0">
                <a:solidFill>
                  <a:srgbClr val="6F2B15"/>
                </a:solidFill>
              </a:rPr>
              <a:t>per il tramonto di una patria </a:t>
            </a:r>
            <a:br>
              <a:rPr lang="it-IT" sz="1400" dirty="0">
                <a:solidFill>
                  <a:srgbClr val="6F2B15"/>
                </a:solidFill>
              </a:rPr>
            </a:br>
            <a:r>
              <a:rPr lang="it-IT" sz="1400" dirty="0">
                <a:solidFill>
                  <a:srgbClr val="6F2B15"/>
                </a:solidFill>
              </a:rPr>
              <a:t>che aveva educato i suoi figli all’opposizione». </a:t>
            </a:r>
            <a:br>
              <a:rPr lang="it-IT" sz="1400" dirty="0"/>
            </a:br>
            <a:r>
              <a:rPr lang="it-IT" sz="1400" dirty="0">
                <a:solidFill>
                  <a:srgbClr val="7030A0"/>
                </a:solidFill>
              </a:rPr>
              <a:t>                                  </a:t>
            </a:r>
            <a:r>
              <a:rPr lang="it-IT" sz="1400" i="1" dirty="0">
                <a:solidFill>
                  <a:srgbClr val="7030A0"/>
                </a:solidFill>
              </a:rPr>
              <a:t>Joseph Roth.</a:t>
            </a:r>
            <a:br>
              <a:rPr lang="it-IT" sz="1600" i="1" dirty="0">
                <a:solidFill>
                  <a:srgbClr val="6F2B15"/>
                </a:solidFill>
              </a:rPr>
            </a:br>
            <a:br>
              <a:rPr lang="it-IT" sz="1600" dirty="0"/>
            </a:br>
            <a:endParaRPr lang="it-IT" sz="1600" dirty="0"/>
          </a:p>
        </p:txBody>
      </p:sp>
      <p:pic>
        <p:nvPicPr>
          <p:cNvPr id="7" name="Immagine 6">
            <a:extLst>
              <a:ext uri="{FF2B5EF4-FFF2-40B4-BE49-F238E27FC236}">
                <a16:creationId xmlns:a16="http://schemas.microsoft.com/office/drawing/2014/main" id="{9A87C605-F5CB-7B44-83A9-6290AE76B4F7}"/>
              </a:ext>
            </a:extLst>
          </p:cNvPr>
          <p:cNvPicPr>
            <a:picLocks noChangeAspect="1"/>
          </p:cNvPicPr>
          <p:nvPr/>
        </p:nvPicPr>
        <p:blipFill>
          <a:blip r:embed="rId2"/>
          <a:stretch>
            <a:fillRect/>
          </a:stretch>
        </p:blipFill>
        <p:spPr>
          <a:xfrm>
            <a:off x="0" y="1628799"/>
            <a:ext cx="4283968" cy="5204021"/>
          </a:xfrm>
          <a:prstGeom prst="rect">
            <a:avLst/>
          </a:prstGeom>
        </p:spPr>
      </p:pic>
    </p:spTree>
    <p:extLst>
      <p:ext uri="{BB962C8B-B14F-4D97-AF65-F5344CB8AC3E}">
        <p14:creationId xmlns:p14="http://schemas.microsoft.com/office/powerpoint/2010/main" val="6618838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2">
            <a:extLst>
              <a:ext uri="{FF2B5EF4-FFF2-40B4-BE49-F238E27FC236}">
                <a16:creationId xmlns:a16="http://schemas.microsoft.com/office/drawing/2014/main" id="{49FB3707-3F2E-BF43-B7F4-1654CDBA4085}"/>
              </a:ext>
            </a:extLst>
          </p:cNvPr>
          <p:cNvPicPr>
            <a:picLocks noChangeAspect="1"/>
          </p:cNvPicPr>
          <p:nvPr/>
        </p:nvPicPr>
        <p:blipFill>
          <a:blip r:embed="rId2"/>
          <a:stretch>
            <a:fillRect/>
          </a:stretch>
        </p:blipFill>
        <p:spPr>
          <a:xfrm>
            <a:off x="4572000" y="-99392"/>
            <a:ext cx="4572000" cy="6431010"/>
          </a:xfrm>
          <a:prstGeom prst="rect">
            <a:avLst/>
          </a:prstGeom>
        </p:spPr>
      </p:pic>
      <p:pic>
        <p:nvPicPr>
          <p:cNvPr id="3" name="Immagine 2">
            <a:extLst>
              <a:ext uri="{FF2B5EF4-FFF2-40B4-BE49-F238E27FC236}">
                <a16:creationId xmlns:a16="http://schemas.microsoft.com/office/drawing/2014/main" id="{E3B9E841-C09C-9348-A8DC-3085A9B78C41}"/>
              </a:ext>
            </a:extLst>
          </p:cNvPr>
          <p:cNvPicPr>
            <a:picLocks noChangeAspect="1"/>
          </p:cNvPicPr>
          <p:nvPr/>
        </p:nvPicPr>
        <p:blipFill>
          <a:blip r:embed="rId3"/>
          <a:stretch>
            <a:fillRect/>
          </a:stretch>
        </p:blipFill>
        <p:spPr>
          <a:xfrm>
            <a:off x="-165100" y="11275"/>
            <a:ext cx="4572000" cy="6192688"/>
          </a:xfrm>
          <a:prstGeom prst="rect">
            <a:avLst/>
          </a:prstGeom>
        </p:spPr>
      </p:pic>
      <p:sp>
        <p:nvSpPr>
          <p:cNvPr id="2" name="Titolo 1">
            <a:extLst>
              <a:ext uri="{FF2B5EF4-FFF2-40B4-BE49-F238E27FC236}">
                <a16:creationId xmlns:a16="http://schemas.microsoft.com/office/drawing/2014/main" id="{EA19EF2E-3161-DD97-B21A-A63CCD2F25A3}"/>
              </a:ext>
            </a:extLst>
          </p:cNvPr>
          <p:cNvSpPr>
            <a:spLocks noGrp="1"/>
          </p:cNvSpPr>
          <p:nvPr>
            <p:ph type="title"/>
          </p:nvPr>
        </p:nvSpPr>
        <p:spPr>
          <a:xfrm>
            <a:off x="457200" y="6093296"/>
            <a:ext cx="8135938" cy="764704"/>
          </a:xfrm>
        </p:spPr>
        <p:txBody>
          <a:bodyPr/>
          <a:lstStyle/>
          <a:p>
            <a:r>
              <a:rPr lang="it-IT" sz="1600" b="1" dirty="0">
                <a:solidFill>
                  <a:srgbClr val="C00000"/>
                </a:solidFill>
              </a:rPr>
              <a:t>Anno 1936                                                                  </a:t>
            </a:r>
            <a:r>
              <a:rPr lang="it-IT" sz="1600" b="1" dirty="0">
                <a:solidFill>
                  <a:srgbClr val="F9C309"/>
                </a:solidFill>
              </a:rPr>
              <a:t>Anno 1938</a:t>
            </a:r>
          </a:p>
        </p:txBody>
      </p:sp>
    </p:spTree>
    <p:extLst>
      <p:ext uri="{BB962C8B-B14F-4D97-AF65-F5344CB8AC3E}">
        <p14:creationId xmlns:p14="http://schemas.microsoft.com/office/powerpoint/2010/main" val="8782091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DF53228-EE45-9742-8244-11C68155A580}"/>
              </a:ext>
            </a:extLst>
          </p:cNvPr>
          <p:cNvSpPr>
            <a:spLocks noGrp="1"/>
          </p:cNvSpPr>
          <p:nvPr>
            <p:ph type="title"/>
          </p:nvPr>
        </p:nvSpPr>
        <p:spPr>
          <a:xfrm>
            <a:off x="457200" y="-243408"/>
            <a:ext cx="3970784" cy="7101408"/>
          </a:xfrm>
        </p:spPr>
        <p:txBody>
          <a:bodyPr/>
          <a:lstStyle/>
          <a:p>
            <a:r>
              <a:rPr lang="it-IT" sz="1800" b="1" dirty="0">
                <a:solidFill>
                  <a:srgbClr val="002060"/>
                </a:solidFill>
              </a:rPr>
              <a:t>In un articolo sullo ZEITUNG</a:t>
            </a:r>
            <a:br>
              <a:rPr lang="it-IT" sz="1600" dirty="0">
                <a:solidFill>
                  <a:srgbClr val="002060"/>
                </a:solidFill>
              </a:rPr>
            </a:br>
            <a:br>
              <a:rPr lang="it-IT" sz="1600" dirty="0">
                <a:solidFill>
                  <a:srgbClr val="002060"/>
                </a:solidFill>
              </a:rPr>
            </a:br>
            <a:r>
              <a:rPr lang="it-IT" sz="1600" dirty="0">
                <a:solidFill>
                  <a:srgbClr val="002060"/>
                </a:solidFill>
              </a:rPr>
              <a:t>“</a:t>
            </a:r>
            <a:r>
              <a:rPr lang="it-IT" sz="1600" dirty="0" err="1">
                <a:solidFill>
                  <a:srgbClr val="002060"/>
                </a:solidFill>
              </a:rPr>
              <a:t>Ein</a:t>
            </a:r>
            <a:r>
              <a:rPr lang="it-IT" sz="1600" dirty="0">
                <a:solidFill>
                  <a:srgbClr val="002060"/>
                </a:solidFill>
              </a:rPr>
              <a:t> </a:t>
            </a:r>
            <a:r>
              <a:rPr lang="it-IT" sz="1600" dirty="0" err="1">
                <a:solidFill>
                  <a:srgbClr val="002060"/>
                </a:solidFill>
              </a:rPr>
              <a:t>grausamer</a:t>
            </a:r>
            <a:r>
              <a:rPr lang="it-IT" sz="1600" dirty="0">
                <a:solidFill>
                  <a:srgbClr val="002060"/>
                </a:solidFill>
              </a:rPr>
              <a:t> </a:t>
            </a:r>
            <a:r>
              <a:rPr lang="it-IT" sz="1600" dirty="0" err="1">
                <a:solidFill>
                  <a:srgbClr val="002060"/>
                </a:solidFill>
              </a:rPr>
              <a:t>Wille</a:t>
            </a:r>
            <a:r>
              <a:rPr lang="it-IT" sz="1600" dirty="0">
                <a:solidFill>
                  <a:srgbClr val="002060"/>
                </a:solidFill>
              </a:rPr>
              <a:t> </a:t>
            </a:r>
            <a:r>
              <a:rPr lang="it-IT" sz="1600" dirty="0" err="1">
                <a:solidFill>
                  <a:srgbClr val="002060"/>
                </a:solidFill>
              </a:rPr>
              <a:t>der</a:t>
            </a:r>
            <a:r>
              <a:rPr lang="it-IT" sz="1600" dirty="0">
                <a:solidFill>
                  <a:srgbClr val="002060"/>
                </a:solidFill>
              </a:rPr>
              <a:t> </a:t>
            </a:r>
            <a:r>
              <a:rPr lang="it-IT" sz="1600" dirty="0" err="1">
                <a:solidFill>
                  <a:srgbClr val="002060"/>
                </a:solidFill>
              </a:rPr>
              <a:t>Geschichte</a:t>
            </a:r>
            <a:r>
              <a:rPr lang="it-IT" sz="1600" dirty="0">
                <a:solidFill>
                  <a:srgbClr val="002060"/>
                </a:solidFill>
              </a:rPr>
              <a:t> </a:t>
            </a:r>
            <a:r>
              <a:rPr lang="it-IT" sz="1600" dirty="0" err="1">
                <a:solidFill>
                  <a:srgbClr val="002060"/>
                </a:solidFill>
              </a:rPr>
              <a:t>hat</a:t>
            </a:r>
            <a:r>
              <a:rPr lang="it-IT" sz="1600" dirty="0">
                <a:solidFill>
                  <a:srgbClr val="002060"/>
                </a:solidFill>
              </a:rPr>
              <a:t> </a:t>
            </a:r>
            <a:r>
              <a:rPr lang="it-IT" sz="1600" dirty="0" err="1">
                <a:solidFill>
                  <a:srgbClr val="002060"/>
                </a:solidFill>
              </a:rPr>
              <a:t>mein</a:t>
            </a:r>
            <a:r>
              <a:rPr lang="it-IT" sz="1600" dirty="0">
                <a:solidFill>
                  <a:srgbClr val="002060"/>
                </a:solidFill>
              </a:rPr>
              <a:t> </a:t>
            </a:r>
            <a:r>
              <a:rPr lang="it-IT" sz="1600" dirty="0" err="1">
                <a:solidFill>
                  <a:srgbClr val="002060"/>
                </a:solidFill>
              </a:rPr>
              <a:t>altes</a:t>
            </a:r>
            <a:r>
              <a:rPr lang="it-IT" sz="1600" dirty="0">
                <a:solidFill>
                  <a:srgbClr val="002060"/>
                </a:solidFill>
              </a:rPr>
              <a:t> </a:t>
            </a:r>
            <a:r>
              <a:rPr lang="it-IT" sz="1600" dirty="0" err="1">
                <a:solidFill>
                  <a:srgbClr val="002060"/>
                </a:solidFill>
              </a:rPr>
              <a:t>Vaterland</a:t>
            </a:r>
            <a:r>
              <a:rPr lang="it-IT" sz="1600" dirty="0">
                <a:solidFill>
                  <a:srgbClr val="002060"/>
                </a:solidFill>
              </a:rPr>
              <a:t>, die </a:t>
            </a:r>
            <a:r>
              <a:rPr lang="it-IT" sz="1600" dirty="0" err="1">
                <a:solidFill>
                  <a:srgbClr val="002060"/>
                </a:solidFill>
              </a:rPr>
              <a:t>österreichisch-ungarische</a:t>
            </a:r>
            <a:r>
              <a:rPr lang="it-IT" sz="1600" dirty="0">
                <a:solidFill>
                  <a:srgbClr val="002060"/>
                </a:solidFill>
              </a:rPr>
              <a:t> Monarchie, </a:t>
            </a:r>
            <a:r>
              <a:rPr lang="it-IT" sz="1600" dirty="0" err="1">
                <a:solidFill>
                  <a:srgbClr val="002060"/>
                </a:solidFill>
              </a:rPr>
              <a:t>zertrümmert</a:t>
            </a:r>
            <a:r>
              <a:rPr lang="it-IT" sz="1600" dirty="0">
                <a:solidFill>
                  <a:srgbClr val="002060"/>
                </a:solidFill>
              </a:rPr>
              <a:t>...”</a:t>
            </a:r>
            <a:br>
              <a:rPr lang="it-IT" sz="1600" dirty="0"/>
            </a:br>
            <a:br>
              <a:rPr lang="it-IT" sz="1600" dirty="0">
                <a:solidFill>
                  <a:srgbClr val="6F2B15"/>
                </a:solidFill>
              </a:rPr>
            </a:br>
            <a:r>
              <a:rPr lang="it-IT" sz="1600" dirty="0">
                <a:solidFill>
                  <a:srgbClr val="6F2B15"/>
                </a:solidFill>
              </a:rPr>
              <a:t>“Una crudele volontà della storia </a:t>
            </a:r>
            <a:br>
              <a:rPr lang="it-IT" sz="1600" dirty="0">
                <a:solidFill>
                  <a:srgbClr val="6F2B15"/>
                </a:solidFill>
              </a:rPr>
            </a:br>
            <a:r>
              <a:rPr lang="it-IT" sz="1600" dirty="0">
                <a:solidFill>
                  <a:srgbClr val="6F2B15"/>
                </a:solidFill>
              </a:rPr>
              <a:t>ha frantumato la mia vecchia patria, </a:t>
            </a:r>
            <a:br>
              <a:rPr lang="it-IT" sz="1600" dirty="0">
                <a:solidFill>
                  <a:srgbClr val="6F2B15"/>
                </a:solidFill>
              </a:rPr>
            </a:br>
            <a:r>
              <a:rPr lang="it-IT" sz="1600" dirty="0">
                <a:solidFill>
                  <a:srgbClr val="6F2B15"/>
                </a:solidFill>
              </a:rPr>
              <a:t>la monarchia austro-ungarica. </a:t>
            </a:r>
            <a:br>
              <a:rPr lang="it-IT" sz="1600" dirty="0">
                <a:solidFill>
                  <a:srgbClr val="6F2B15"/>
                </a:solidFill>
              </a:rPr>
            </a:br>
            <a:r>
              <a:rPr lang="it-IT" sz="1600" dirty="0">
                <a:solidFill>
                  <a:srgbClr val="6F2B15"/>
                </a:solidFill>
              </a:rPr>
              <a:t>Io l'ho amata, questa patria, </a:t>
            </a:r>
            <a:br>
              <a:rPr lang="it-IT" sz="1600" dirty="0">
                <a:solidFill>
                  <a:srgbClr val="6F2B15"/>
                </a:solidFill>
              </a:rPr>
            </a:br>
            <a:r>
              <a:rPr lang="it-IT" sz="1600" dirty="0">
                <a:solidFill>
                  <a:srgbClr val="6F2B15"/>
                </a:solidFill>
              </a:rPr>
              <a:t>che mi ha permesso di essere contemporaneamente un patriota </a:t>
            </a:r>
            <a:br>
              <a:rPr lang="it-IT" sz="1600" dirty="0">
                <a:solidFill>
                  <a:srgbClr val="6F2B15"/>
                </a:solidFill>
              </a:rPr>
            </a:br>
            <a:r>
              <a:rPr lang="it-IT" sz="1600" dirty="0">
                <a:solidFill>
                  <a:srgbClr val="6F2B15"/>
                </a:solidFill>
              </a:rPr>
              <a:t>e un cittadino del mondo, un austriaco </a:t>
            </a:r>
            <a:br>
              <a:rPr lang="it-IT" sz="1600" dirty="0">
                <a:solidFill>
                  <a:srgbClr val="6F2B15"/>
                </a:solidFill>
              </a:rPr>
            </a:br>
            <a:r>
              <a:rPr lang="it-IT" sz="1600" dirty="0">
                <a:solidFill>
                  <a:srgbClr val="6F2B15"/>
                </a:solidFill>
              </a:rPr>
              <a:t>e un tedesco fra tutti i popoli austriaci. </a:t>
            </a:r>
            <a:br>
              <a:rPr lang="it-IT" sz="1600" dirty="0">
                <a:solidFill>
                  <a:srgbClr val="6F2B15"/>
                </a:solidFill>
              </a:rPr>
            </a:br>
            <a:r>
              <a:rPr lang="it-IT" sz="1600" dirty="0">
                <a:solidFill>
                  <a:srgbClr val="6F2B15"/>
                </a:solidFill>
              </a:rPr>
              <a:t>Ho amato le virtù e i pregi </a:t>
            </a:r>
            <a:br>
              <a:rPr lang="it-IT" sz="1600" dirty="0">
                <a:solidFill>
                  <a:srgbClr val="6F2B15"/>
                </a:solidFill>
              </a:rPr>
            </a:br>
            <a:r>
              <a:rPr lang="it-IT" sz="1600" dirty="0">
                <a:solidFill>
                  <a:srgbClr val="6F2B15"/>
                </a:solidFill>
              </a:rPr>
              <a:t>di questa patria, </a:t>
            </a:r>
            <a:br>
              <a:rPr lang="it-IT" sz="1600" dirty="0">
                <a:solidFill>
                  <a:srgbClr val="6F2B15"/>
                </a:solidFill>
              </a:rPr>
            </a:br>
            <a:r>
              <a:rPr lang="it-IT" sz="1600" dirty="0">
                <a:solidFill>
                  <a:srgbClr val="6F2B15"/>
                </a:solidFill>
              </a:rPr>
              <a:t>e ne amo oggi, che è morta </a:t>
            </a:r>
            <a:br>
              <a:rPr lang="it-IT" sz="1600" dirty="0">
                <a:solidFill>
                  <a:srgbClr val="6F2B15"/>
                </a:solidFill>
              </a:rPr>
            </a:br>
            <a:r>
              <a:rPr lang="it-IT" sz="1600" dirty="0">
                <a:solidFill>
                  <a:srgbClr val="6F2B15"/>
                </a:solidFill>
              </a:rPr>
              <a:t>e perduta, anche gli errori e le debolezze. Ne aveva molti. </a:t>
            </a:r>
            <a:br>
              <a:rPr lang="it-IT" sz="1600" dirty="0">
                <a:solidFill>
                  <a:srgbClr val="6F2B15"/>
                </a:solidFill>
              </a:rPr>
            </a:br>
            <a:r>
              <a:rPr lang="it-IT" sz="1600" dirty="0">
                <a:solidFill>
                  <a:srgbClr val="6F2B15"/>
                </a:solidFill>
              </a:rPr>
              <a:t>Li ha espiati con la morte. </a:t>
            </a:r>
            <a:br>
              <a:rPr lang="it-IT" sz="1600" dirty="0">
                <a:solidFill>
                  <a:srgbClr val="6F2B15"/>
                </a:solidFill>
              </a:rPr>
            </a:br>
            <a:r>
              <a:rPr lang="it-IT" sz="1600" dirty="0">
                <a:solidFill>
                  <a:srgbClr val="6F2B15"/>
                </a:solidFill>
              </a:rPr>
              <a:t>È passata quasi subito </a:t>
            </a:r>
            <a:br>
              <a:rPr lang="it-IT" sz="1600" dirty="0">
                <a:solidFill>
                  <a:srgbClr val="6F2B15"/>
                </a:solidFill>
              </a:rPr>
            </a:br>
            <a:r>
              <a:rPr lang="it-IT" sz="1600" dirty="0">
                <a:solidFill>
                  <a:srgbClr val="6F2B15"/>
                </a:solidFill>
              </a:rPr>
              <a:t>da una rappresentazione </a:t>
            </a:r>
            <a:br>
              <a:rPr lang="it-IT" sz="1600" dirty="0">
                <a:solidFill>
                  <a:srgbClr val="6F2B15"/>
                </a:solidFill>
              </a:rPr>
            </a:br>
            <a:r>
              <a:rPr lang="it-IT" sz="1600" dirty="0">
                <a:solidFill>
                  <a:srgbClr val="6F2B15"/>
                </a:solidFill>
              </a:rPr>
              <a:t>da operetta </a:t>
            </a:r>
            <a:br>
              <a:rPr lang="it-IT" sz="1600" dirty="0">
                <a:solidFill>
                  <a:srgbClr val="6F2B15"/>
                </a:solidFill>
              </a:rPr>
            </a:br>
            <a:r>
              <a:rPr lang="it-IT" sz="1600" dirty="0">
                <a:solidFill>
                  <a:srgbClr val="6F2B15"/>
                </a:solidFill>
              </a:rPr>
              <a:t>all'orrendo teatro </a:t>
            </a:r>
            <a:br>
              <a:rPr lang="it-IT" sz="1600" dirty="0">
                <a:solidFill>
                  <a:srgbClr val="6F2B15"/>
                </a:solidFill>
              </a:rPr>
            </a:br>
            <a:r>
              <a:rPr lang="it-IT" sz="1600" dirty="0">
                <a:solidFill>
                  <a:srgbClr val="6F2B15"/>
                </a:solidFill>
              </a:rPr>
              <a:t>della guerra mondiale”.</a:t>
            </a:r>
          </a:p>
        </p:txBody>
      </p:sp>
      <p:pic>
        <p:nvPicPr>
          <p:cNvPr id="4" name="Immagine 3">
            <a:extLst>
              <a:ext uri="{FF2B5EF4-FFF2-40B4-BE49-F238E27FC236}">
                <a16:creationId xmlns:a16="http://schemas.microsoft.com/office/drawing/2014/main" id="{39C5B5DA-8869-FD49-BDB0-F64E0A0E384C}"/>
              </a:ext>
            </a:extLst>
          </p:cNvPr>
          <p:cNvPicPr>
            <a:picLocks noChangeAspect="1"/>
          </p:cNvPicPr>
          <p:nvPr/>
        </p:nvPicPr>
        <p:blipFill>
          <a:blip r:embed="rId2"/>
          <a:stretch>
            <a:fillRect/>
          </a:stretch>
        </p:blipFill>
        <p:spPr>
          <a:xfrm>
            <a:off x="4635500" y="260648"/>
            <a:ext cx="4508500" cy="6858000"/>
          </a:xfrm>
          <a:prstGeom prst="rect">
            <a:avLst/>
          </a:prstGeom>
        </p:spPr>
      </p:pic>
    </p:spTree>
    <p:extLst>
      <p:ext uri="{BB962C8B-B14F-4D97-AF65-F5344CB8AC3E}">
        <p14:creationId xmlns:p14="http://schemas.microsoft.com/office/powerpoint/2010/main" val="33648560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13471290-E424-0340-8CFC-9829B787EBFF}"/>
              </a:ext>
            </a:extLst>
          </p:cNvPr>
          <p:cNvPicPr>
            <a:picLocks noChangeAspect="1"/>
          </p:cNvPicPr>
          <p:nvPr/>
        </p:nvPicPr>
        <p:blipFill>
          <a:blip r:embed="rId2"/>
          <a:stretch>
            <a:fillRect/>
          </a:stretch>
        </p:blipFill>
        <p:spPr>
          <a:xfrm>
            <a:off x="215516" y="188640"/>
            <a:ext cx="8712968" cy="5805264"/>
          </a:xfrm>
          <a:prstGeom prst="rect">
            <a:avLst/>
          </a:prstGeom>
        </p:spPr>
      </p:pic>
      <p:sp>
        <p:nvSpPr>
          <p:cNvPr id="2" name="Titolo 1">
            <a:extLst>
              <a:ext uri="{FF2B5EF4-FFF2-40B4-BE49-F238E27FC236}">
                <a16:creationId xmlns:a16="http://schemas.microsoft.com/office/drawing/2014/main" id="{27841DDA-A3EF-AD1E-3E7B-D0CBD41144AF}"/>
              </a:ext>
            </a:extLst>
          </p:cNvPr>
          <p:cNvSpPr>
            <a:spLocks noGrp="1"/>
          </p:cNvSpPr>
          <p:nvPr>
            <p:ph type="title"/>
          </p:nvPr>
        </p:nvSpPr>
        <p:spPr>
          <a:xfrm>
            <a:off x="222516" y="5733256"/>
            <a:ext cx="8135938" cy="1124744"/>
          </a:xfrm>
        </p:spPr>
        <p:txBody>
          <a:bodyPr/>
          <a:lstStyle/>
          <a:p>
            <a:r>
              <a:rPr lang="it-IT" sz="1600" dirty="0">
                <a:solidFill>
                  <a:srgbClr val="002060"/>
                </a:solidFill>
              </a:rPr>
              <a:t>Adolf Hitler, dal 30 gennaio 1933 Cancelliere del Reich.</a:t>
            </a:r>
          </a:p>
        </p:txBody>
      </p:sp>
    </p:spTree>
    <p:extLst>
      <p:ext uri="{BB962C8B-B14F-4D97-AF65-F5344CB8AC3E}">
        <p14:creationId xmlns:p14="http://schemas.microsoft.com/office/powerpoint/2010/main" val="24718229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5B3674-66FB-584B-A50D-2EAA8014C39F}"/>
              </a:ext>
            </a:extLst>
          </p:cNvPr>
          <p:cNvSpPr>
            <a:spLocks noGrp="1"/>
          </p:cNvSpPr>
          <p:nvPr>
            <p:ph type="title"/>
          </p:nvPr>
        </p:nvSpPr>
        <p:spPr>
          <a:xfrm>
            <a:off x="1907704" y="1700808"/>
            <a:ext cx="2808312" cy="5157192"/>
          </a:xfrm>
        </p:spPr>
        <p:txBody>
          <a:bodyPr/>
          <a:lstStyle/>
          <a:p>
            <a:r>
              <a:rPr lang="it-IT" sz="1600" b="1" dirty="0">
                <a:solidFill>
                  <a:srgbClr val="002060"/>
                </a:solidFill>
              </a:rPr>
              <a:t>DA UNA LETTERA </a:t>
            </a:r>
            <a:br>
              <a:rPr lang="it-IT" sz="1600" b="1" dirty="0">
                <a:solidFill>
                  <a:srgbClr val="002060"/>
                </a:solidFill>
              </a:rPr>
            </a:br>
            <a:r>
              <a:rPr lang="it-IT" sz="1600" b="1" dirty="0">
                <a:solidFill>
                  <a:srgbClr val="002060"/>
                </a:solidFill>
              </a:rPr>
              <a:t>a Stefan </a:t>
            </a:r>
            <a:r>
              <a:rPr lang="it-IT" sz="1600" b="1" dirty="0" err="1">
                <a:solidFill>
                  <a:srgbClr val="002060"/>
                </a:solidFill>
              </a:rPr>
              <a:t>Sweig</a:t>
            </a:r>
            <a:r>
              <a:rPr lang="it-IT" sz="1600" b="1" dirty="0">
                <a:solidFill>
                  <a:srgbClr val="002060"/>
                </a:solidFill>
              </a:rPr>
              <a:t> </a:t>
            </a:r>
            <a:br>
              <a:rPr lang="it-IT" sz="1600" i="1" dirty="0"/>
            </a:br>
            <a:br>
              <a:rPr lang="it-IT" sz="1400" i="1" dirty="0"/>
            </a:br>
            <a:r>
              <a:rPr lang="it-IT" sz="1400" i="1" dirty="0">
                <a:solidFill>
                  <a:srgbClr val="0070C0"/>
                </a:solidFill>
              </a:rPr>
              <a:t> “</a:t>
            </a:r>
            <a:r>
              <a:rPr lang="it-IT" sz="1400" i="1" dirty="0" err="1">
                <a:solidFill>
                  <a:srgbClr val="0070C0"/>
                </a:solidFill>
              </a:rPr>
              <a:t>Inzwischen</a:t>
            </a:r>
            <a:r>
              <a:rPr lang="it-IT" sz="1400" i="1" dirty="0">
                <a:solidFill>
                  <a:srgbClr val="0070C0"/>
                </a:solidFill>
              </a:rPr>
              <a:t> </a:t>
            </a:r>
            <a:r>
              <a:rPr lang="it-IT" sz="1400" i="1" dirty="0" err="1">
                <a:solidFill>
                  <a:srgbClr val="0070C0"/>
                </a:solidFill>
              </a:rPr>
              <a:t>wird</a:t>
            </a:r>
            <a:r>
              <a:rPr lang="it-IT" sz="1400" i="1" dirty="0">
                <a:solidFill>
                  <a:srgbClr val="0070C0"/>
                </a:solidFill>
              </a:rPr>
              <a:t> es </a:t>
            </a:r>
            <a:r>
              <a:rPr lang="it-IT" sz="1400" i="1" dirty="0" err="1">
                <a:solidFill>
                  <a:srgbClr val="0070C0"/>
                </a:solidFill>
              </a:rPr>
              <a:t>Ihnen</a:t>
            </a:r>
            <a:r>
              <a:rPr lang="it-IT" sz="1400" i="1" dirty="0">
                <a:solidFill>
                  <a:srgbClr val="0070C0"/>
                </a:solidFill>
              </a:rPr>
              <a:t> </a:t>
            </a:r>
            <a:r>
              <a:rPr lang="it-IT" sz="1400" i="1" dirty="0" err="1">
                <a:solidFill>
                  <a:srgbClr val="0070C0"/>
                </a:solidFill>
              </a:rPr>
              <a:t>klar</a:t>
            </a:r>
            <a:r>
              <a:rPr lang="it-IT" sz="1400" i="1" dirty="0">
                <a:solidFill>
                  <a:srgbClr val="0070C0"/>
                </a:solidFill>
              </a:rPr>
              <a:t> </a:t>
            </a:r>
            <a:r>
              <a:rPr lang="it-IT" sz="1400" i="1" dirty="0" err="1">
                <a:solidFill>
                  <a:srgbClr val="0070C0"/>
                </a:solidFill>
              </a:rPr>
              <a:t>sein</a:t>
            </a:r>
            <a:r>
              <a:rPr lang="it-IT" sz="1400" i="1" dirty="0">
                <a:solidFill>
                  <a:srgbClr val="0070C0"/>
                </a:solidFill>
              </a:rPr>
              <a:t>, </a:t>
            </a:r>
            <a:r>
              <a:rPr lang="it-IT" sz="1400" i="1" dirty="0" err="1">
                <a:solidFill>
                  <a:srgbClr val="0070C0"/>
                </a:solidFill>
              </a:rPr>
              <a:t>daß</a:t>
            </a:r>
            <a:r>
              <a:rPr lang="it-IT" sz="1400" i="1" dirty="0">
                <a:solidFill>
                  <a:srgbClr val="0070C0"/>
                </a:solidFill>
              </a:rPr>
              <a:t> </a:t>
            </a:r>
            <a:r>
              <a:rPr lang="it-IT" sz="1400" i="1" dirty="0" err="1">
                <a:solidFill>
                  <a:srgbClr val="0070C0"/>
                </a:solidFill>
              </a:rPr>
              <a:t>wir</a:t>
            </a:r>
            <a:r>
              <a:rPr lang="it-IT" sz="1400" i="1" dirty="0">
                <a:solidFill>
                  <a:srgbClr val="0070C0"/>
                </a:solidFill>
              </a:rPr>
              <a:t> </a:t>
            </a:r>
            <a:r>
              <a:rPr lang="it-IT" sz="1400" i="1" dirty="0" err="1">
                <a:solidFill>
                  <a:srgbClr val="0070C0"/>
                </a:solidFill>
              </a:rPr>
              <a:t>großen</a:t>
            </a:r>
            <a:r>
              <a:rPr lang="it-IT" sz="1400" i="1" dirty="0">
                <a:solidFill>
                  <a:srgbClr val="0070C0"/>
                </a:solidFill>
              </a:rPr>
              <a:t> </a:t>
            </a:r>
            <a:r>
              <a:rPr lang="it-IT" sz="1400" i="1" dirty="0" err="1">
                <a:solidFill>
                  <a:srgbClr val="0070C0"/>
                </a:solidFill>
              </a:rPr>
              <a:t>Katastrophen</a:t>
            </a:r>
            <a:r>
              <a:rPr lang="it-IT" sz="1400" i="1" dirty="0">
                <a:solidFill>
                  <a:srgbClr val="0070C0"/>
                </a:solidFill>
              </a:rPr>
              <a:t> </a:t>
            </a:r>
            <a:r>
              <a:rPr lang="it-IT" sz="1400" i="1" dirty="0" err="1">
                <a:solidFill>
                  <a:srgbClr val="0070C0"/>
                </a:solidFill>
              </a:rPr>
              <a:t>zutreiben</a:t>
            </a:r>
            <a:r>
              <a:rPr lang="it-IT" sz="1400" i="1" dirty="0">
                <a:solidFill>
                  <a:srgbClr val="0070C0"/>
                </a:solidFill>
              </a:rPr>
              <a:t>...</a:t>
            </a:r>
            <a:br>
              <a:rPr lang="it-IT" sz="1400" i="1" dirty="0"/>
            </a:br>
            <a:br>
              <a:rPr lang="it-IT" sz="1400" i="1" dirty="0"/>
            </a:br>
            <a:r>
              <a:rPr lang="it-IT" sz="1400" i="1" dirty="0">
                <a:solidFill>
                  <a:srgbClr val="0070C0"/>
                </a:solidFill>
              </a:rPr>
              <a:t>” “</a:t>
            </a:r>
            <a:r>
              <a:rPr lang="it-IT" sz="1400" dirty="0">
                <a:solidFill>
                  <a:srgbClr val="0070C0"/>
                </a:solidFill>
              </a:rPr>
              <a:t>Intanto le sarà chiaro </a:t>
            </a:r>
            <a:br>
              <a:rPr lang="it-IT" sz="1400" dirty="0">
                <a:solidFill>
                  <a:srgbClr val="0070C0"/>
                </a:solidFill>
              </a:rPr>
            </a:br>
            <a:r>
              <a:rPr lang="it-IT" sz="1400" dirty="0">
                <a:solidFill>
                  <a:srgbClr val="0070C0"/>
                </a:solidFill>
              </a:rPr>
              <a:t>che ci avviciniamo </a:t>
            </a:r>
            <a:br>
              <a:rPr lang="it-IT" sz="1400" dirty="0">
                <a:solidFill>
                  <a:srgbClr val="0070C0"/>
                </a:solidFill>
              </a:rPr>
            </a:br>
            <a:r>
              <a:rPr lang="it-IT" sz="1400" dirty="0">
                <a:solidFill>
                  <a:srgbClr val="0070C0"/>
                </a:solidFill>
              </a:rPr>
              <a:t>a grandi catastrofi. </a:t>
            </a:r>
            <a:br>
              <a:rPr lang="it-IT" sz="1400" dirty="0">
                <a:solidFill>
                  <a:srgbClr val="0070C0"/>
                </a:solidFill>
              </a:rPr>
            </a:br>
            <a:r>
              <a:rPr lang="it-IT" sz="1400" dirty="0">
                <a:solidFill>
                  <a:srgbClr val="0070C0"/>
                </a:solidFill>
              </a:rPr>
              <a:t>A parte quelle private - la nostra esistenza letteraria e materiale </a:t>
            </a:r>
            <a:br>
              <a:rPr lang="it-IT" sz="1400" dirty="0">
                <a:solidFill>
                  <a:srgbClr val="0070C0"/>
                </a:solidFill>
              </a:rPr>
            </a:br>
            <a:r>
              <a:rPr lang="it-IT" sz="1400" dirty="0">
                <a:solidFill>
                  <a:srgbClr val="0070C0"/>
                </a:solidFill>
              </a:rPr>
              <a:t>è annientata - tutto porta </a:t>
            </a:r>
            <a:br>
              <a:rPr lang="it-IT" sz="1400" dirty="0">
                <a:solidFill>
                  <a:srgbClr val="0070C0"/>
                </a:solidFill>
              </a:rPr>
            </a:br>
            <a:r>
              <a:rPr lang="it-IT" sz="1400" dirty="0">
                <a:solidFill>
                  <a:srgbClr val="0070C0"/>
                </a:solidFill>
              </a:rPr>
              <a:t>a una nuova guerra. </a:t>
            </a:r>
            <a:br>
              <a:rPr lang="it-IT" sz="1400" dirty="0">
                <a:solidFill>
                  <a:srgbClr val="0070C0"/>
                </a:solidFill>
              </a:rPr>
            </a:br>
            <a:r>
              <a:rPr lang="it-IT" sz="1400" dirty="0">
                <a:solidFill>
                  <a:srgbClr val="0070C0"/>
                </a:solidFill>
              </a:rPr>
              <a:t>Io non do più un soldo </a:t>
            </a:r>
            <a:br>
              <a:rPr lang="it-IT" sz="1400" dirty="0">
                <a:solidFill>
                  <a:srgbClr val="0070C0"/>
                </a:solidFill>
              </a:rPr>
            </a:br>
            <a:r>
              <a:rPr lang="it-IT" sz="1400" dirty="0">
                <a:solidFill>
                  <a:srgbClr val="0070C0"/>
                </a:solidFill>
              </a:rPr>
              <a:t>per la nostra vita. </a:t>
            </a:r>
            <a:br>
              <a:rPr lang="it-IT" sz="1400" dirty="0">
                <a:solidFill>
                  <a:srgbClr val="0070C0"/>
                </a:solidFill>
              </a:rPr>
            </a:br>
            <a:r>
              <a:rPr lang="it-IT" sz="1400" dirty="0">
                <a:solidFill>
                  <a:srgbClr val="0070C0"/>
                </a:solidFill>
              </a:rPr>
              <a:t>Si è riusciti </a:t>
            </a:r>
            <a:br>
              <a:rPr lang="it-IT" sz="1400" dirty="0">
                <a:solidFill>
                  <a:srgbClr val="0070C0"/>
                </a:solidFill>
              </a:rPr>
            </a:br>
            <a:r>
              <a:rPr lang="it-IT" sz="1400" dirty="0">
                <a:solidFill>
                  <a:srgbClr val="0070C0"/>
                </a:solidFill>
              </a:rPr>
              <a:t>a far arrivare al governo </a:t>
            </a:r>
            <a:br>
              <a:rPr lang="it-IT" sz="1400" dirty="0">
                <a:solidFill>
                  <a:srgbClr val="0070C0"/>
                </a:solidFill>
              </a:rPr>
            </a:br>
            <a:r>
              <a:rPr lang="it-IT" sz="1400" dirty="0">
                <a:solidFill>
                  <a:srgbClr val="0070C0"/>
                </a:solidFill>
              </a:rPr>
              <a:t>la barbarie. </a:t>
            </a:r>
            <a:br>
              <a:rPr lang="it-IT" sz="1400" dirty="0">
                <a:solidFill>
                  <a:srgbClr val="0070C0"/>
                </a:solidFill>
              </a:rPr>
            </a:br>
            <a:r>
              <a:rPr lang="it-IT" sz="1400" dirty="0">
                <a:solidFill>
                  <a:srgbClr val="0070C0"/>
                </a:solidFill>
              </a:rPr>
              <a:t>Non si illuda. </a:t>
            </a:r>
            <a:br>
              <a:rPr lang="it-IT" sz="1400" dirty="0">
                <a:solidFill>
                  <a:srgbClr val="0070C0"/>
                </a:solidFill>
              </a:rPr>
            </a:br>
            <a:r>
              <a:rPr lang="it-IT" sz="1400" dirty="0">
                <a:solidFill>
                  <a:srgbClr val="0070C0"/>
                </a:solidFill>
              </a:rPr>
              <a:t>È l'Inferno che comanda”.</a:t>
            </a:r>
            <a:br>
              <a:rPr lang="it-IT" sz="1400" dirty="0"/>
            </a:br>
            <a:r>
              <a:rPr lang="it-IT" sz="1400" dirty="0"/>
              <a:t>                        </a:t>
            </a:r>
            <a:r>
              <a:rPr lang="it-IT" sz="1400" i="1" dirty="0">
                <a:solidFill>
                  <a:srgbClr val="7030A0"/>
                </a:solidFill>
              </a:rPr>
              <a:t>Joseph Roth </a:t>
            </a:r>
            <a:br>
              <a:rPr lang="it-IT" sz="1600" i="1" dirty="0">
                <a:solidFill>
                  <a:srgbClr val="7030A0"/>
                </a:solidFill>
              </a:rPr>
            </a:br>
            <a:endParaRPr lang="it-IT" sz="1600" dirty="0">
              <a:solidFill>
                <a:srgbClr val="7030A0"/>
              </a:solidFill>
            </a:endParaRPr>
          </a:p>
        </p:txBody>
      </p:sp>
      <p:pic>
        <p:nvPicPr>
          <p:cNvPr id="3" name="Immagine 2">
            <a:extLst>
              <a:ext uri="{FF2B5EF4-FFF2-40B4-BE49-F238E27FC236}">
                <a16:creationId xmlns:a16="http://schemas.microsoft.com/office/drawing/2014/main" id="{0B2EBFE2-146C-CA8E-A994-B30DC9276D9D}"/>
              </a:ext>
            </a:extLst>
          </p:cNvPr>
          <p:cNvPicPr>
            <a:picLocks noChangeAspect="1"/>
          </p:cNvPicPr>
          <p:nvPr/>
        </p:nvPicPr>
        <p:blipFill>
          <a:blip r:embed="rId2"/>
          <a:stretch>
            <a:fillRect/>
          </a:stretch>
        </p:blipFill>
        <p:spPr>
          <a:xfrm>
            <a:off x="5220072" y="1730338"/>
            <a:ext cx="3599038" cy="5157192"/>
          </a:xfrm>
          <a:prstGeom prst="rect">
            <a:avLst/>
          </a:prstGeom>
        </p:spPr>
      </p:pic>
    </p:spTree>
    <p:extLst>
      <p:ext uri="{BB962C8B-B14F-4D97-AF65-F5344CB8AC3E}">
        <p14:creationId xmlns:p14="http://schemas.microsoft.com/office/powerpoint/2010/main" val="30657044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C06F8070-0786-DB48-9899-90706FC79A80}"/>
              </a:ext>
            </a:extLst>
          </p:cNvPr>
          <p:cNvPicPr>
            <a:picLocks noChangeAspect="1"/>
          </p:cNvPicPr>
          <p:nvPr/>
        </p:nvPicPr>
        <p:blipFill>
          <a:blip r:embed="rId2">
            <a:lum/>
            <a:alphaModFix/>
          </a:blip>
          <a:srcRect/>
          <a:stretch>
            <a:fillRect/>
          </a:stretch>
        </p:blipFill>
        <p:spPr>
          <a:xfrm>
            <a:off x="1385892" y="79744"/>
            <a:ext cx="6485007" cy="5954216"/>
          </a:xfrm>
          <a:prstGeom prst="rect">
            <a:avLst/>
          </a:prstGeom>
          <a:noFill/>
          <a:ln>
            <a:noFill/>
          </a:ln>
        </p:spPr>
      </p:pic>
    </p:spTree>
    <p:extLst>
      <p:ext uri="{BB962C8B-B14F-4D97-AF65-F5344CB8AC3E}">
        <p14:creationId xmlns:p14="http://schemas.microsoft.com/office/powerpoint/2010/main" val="39820795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EF44C1-D95C-C64C-AFA1-CF54D9DA6932}"/>
              </a:ext>
            </a:extLst>
          </p:cNvPr>
          <p:cNvSpPr>
            <a:spLocks noGrp="1"/>
          </p:cNvSpPr>
          <p:nvPr>
            <p:ph type="title"/>
          </p:nvPr>
        </p:nvSpPr>
        <p:spPr>
          <a:xfrm>
            <a:off x="457200" y="5661248"/>
            <a:ext cx="8135938" cy="1196752"/>
          </a:xfrm>
        </p:spPr>
        <p:txBody>
          <a:bodyPr/>
          <a:lstStyle/>
          <a:p>
            <a:r>
              <a:rPr lang="it-IT" sz="1600" dirty="0">
                <a:solidFill>
                  <a:srgbClr val="002060"/>
                </a:solidFill>
              </a:rPr>
              <a:t>Joseph Roth e la moglie </a:t>
            </a:r>
            <a:r>
              <a:rPr lang="it-IT" sz="1600" dirty="0" err="1">
                <a:solidFill>
                  <a:srgbClr val="002060"/>
                </a:solidFill>
              </a:rPr>
              <a:t>Fruedl</a:t>
            </a:r>
            <a:r>
              <a:rPr lang="it-IT" sz="1600" dirty="0">
                <a:solidFill>
                  <a:srgbClr val="002060"/>
                </a:solidFill>
              </a:rPr>
              <a:t> esuli a Parigi.</a:t>
            </a:r>
          </a:p>
        </p:txBody>
      </p:sp>
      <p:pic>
        <p:nvPicPr>
          <p:cNvPr id="5" name="Immagine 4">
            <a:extLst>
              <a:ext uri="{FF2B5EF4-FFF2-40B4-BE49-F238E27FC236}">
                <a16:creationId xmlns:a16="http://schemas.microsoft.com/office/drawing/2014/main" id="{E16138D9-D163-394E-ADF6-95917385F2DC}"/>
              </a:ext>
            </a:extLst>
          </p:cNvPr>
          <p:cNvPicPr>
            <a:picLocks noChangeAspect="1"/>
          </p:cNvPicPr>
          <p:nvPr/>
        </p:nvPicPr>
        <p:blipFill>
          <a:blip r:embed="rId2"/>
          <a:stretch>
            <a:fillRect/>
          </a:stretch>
        </p:blipFill>
        <p:spPr>
          <a:xfrm>
            <a:off x="1763688" y="1340768"/>
            <a:ext cx="6510438" cy="4464496"/>
          </a:xfrm>
          <a:prstGeom prst="rect">
            <a:avLst/>
          </a:prstGeom>
        </p:spPr>
      </p:pic>
    </p:spTree>
    <p:extLst>
      <p:ext uri="{BB962C8B-B14F-4D97-AF65-F5344CB8AC3E}">
        <p14:creationId xmlns:p14="http://schemas.microsoft.com/office/powerpoint/2010/main" val="20636425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B375854-1C02-8549-A912-A53E7F4C78B5}"/>
              </a:ext>
            </a:extLst>
          </p:cNvPr>
          <p:cNvSpPr>
            <a:spLocks noGrp="1"/>
          </p:cNvSpPr>
          <p:nvPr>
            <p:ph type="title"/>
          </p:nvPr>
        </p:nvSpPr>
        <p:spPr>
          <a:xfrm>
            <a:off x="457200" y="1484784"/>
            <a:ext cx="3250704" cy="5373216"/>
          </a:xfrm>
        </p:spPr>
        <p:txBody>
          <a:bodyPr/>
          <a:lstStyle/>
          <a:p>
            <a:r>
              <a:rPr lang="it-IT" sz="1600" dirty="0">
                <a:solidFill>
                  <a:srgbClr val="002060"/>
                </a:solidFill>
              </a:rPr>
              <a:t>L’intellettuale e scrittore </a:t>
            </a:r>
            <a:br>
              <a:rPr lang="it-IT" sz="1600" dirty="0">
                <a:solidFill>
                  <a:srgbClr val="002060"/>
                </a:solidFill>
              </a:rPr>
            </a:br>
            <a:r>
              <a:rPr lang="it-IT" sz="1600" dirty="0">
                <a:solidFill>
                  <a:srgbClr val="002060"/>
                </a:solidFill>
              </a:rPr>
              <a:t>triestino</a:t>
            </a:r>
            <a:br>
              <a:rPr lang="it-IT" sz="1600" dirty="0">
                <a:solidFill>
                  <a:srgbClr val="002060"/>
                </a:solidFill>
              </a:rPr>
            </a:br>
            <a:r>
              <a:rPr lang="it-IT" sz="1600" b="1" dirty="0">
                <a:solidFill>
                  <a:srgbClr val="002060"/>
                </a:solidFill>
              </a:rPr>
              <a:t>Claudio Magris </a:t>
            </a:r>
            <a:br>
              <a:rPr lang="it-IT" sz="1600" dirty="0">
                <a:solidFill>
                  <a:srgbClr val="002060"/>
                </a:solidFill>
              </a:rPr>
            </a:br>
            <a:r>
              <a:rPr lang="it-IT" sz="1600" dirty="0">
                <a:solidFill>
                  <a:srgbClr val="002060"/>
                </a:solidFill>
              </a:rPr>
              <a:t> pubblica il saggio:</a:t>
            </a:r>
            <a:br>
              <a:rPr lang="it-IT" sz="1600" dirty="0">
                <a:solidFill>
                  <a:srgbClr val="002060"/>
                </a:solidFill>
              </a:rPr>
            </a:br>
            <a:br>
              <a:rPr lang="it-IT" sz="1600" dirty="0">
                <a:solidFill>
                  <a:srgbClr val="002060"/>
                </a:solidFill>
              </a:rPr>
            </a:br>
            <a:r>
              <a:rPr lang="it-IT" sz="1600" dirty="0">
                <a:solidFill>
                  <a:srgbClr val="860000"/>
                </a:solidFill>
              </a:rPr>
              <a:t>«Lontano da dove: </a:t>
            </a:r>
            <a:br>
              <a:rPr lang="it-IT" sz="1600" dirty="0">
                <a:solidFill>
                  <a:srgbClr val="860000"/>
                </a:solidFill>
              </a:rPr>
            </a:br>
            <a:r>
              <a:rPr lang="it-IT" sz="1600" dirty="0">
                <a:solidFill>
                  <a:srgbClr val="860000"/>
                </a:solidFill>
              </a:rPr>
              <a:t>Joseph Roth </a:t>
            </a:r>
            <a:br>
              <a:rPr lang="it-IT" sz="1600" dirty="0">
                <a:solidFill>
                  <a:srgbClr val="860000"/>
                </a:solidFill>
              </a:rPr>
            </a:br>
            <a:r>
              <a:rPr lang="it-IT" sz="1600" dirty="0">
                <a:solidFill>
                  <a:srgbClr val="860000"/>
                </a:solidFill>
              </a:rPr>
              <a:t>e la tradizione </a:t>
            </a:r>
            <a:br>
              <a:rPr lang="it-IT" sz="1600" dirty="0">
                <a:solidFill>
                  <a:srgbClr val="860000"/>
                </a:solidFill>
              </a:rPr>
            </a:br>
            <a:r>
              <a:rPr lang="it-IT" sz="1600" dirty="0">
                <a:solidFill>
                  <a:srgbClr val="860000"/>
                </a:solidFill>
              </a:rPr>
              <a:t>ebraico-orientale»</a:t>
            </a:r>
            <a:br>
              <a:rPr lang="it-IT" sz="1600" dirty="0">
                <a:solidFill>
                  <a:srgbClr val="002060"/>
                </a:solidFill>
              </a:rPr>
            </a:br>
            <a:br>
              <a:rPr lang="it-IT" sz="1600" dirty="0">
                <a:solidFill>
                  <a:srgbClr val="002060"/>
                </a:solidFill>
              </a:rPr>
            </a:br>
            <a:r>
              <a:rPr lang="it-IT" sz="1600" dirty="0">
                <a:solidFill>
                  <a:srgbClr val="002060"/>
                </a:solidFill>
              </a:rPr>
              <a:t>e commenta:</a:t>
            </a:r>
            <a:br>
              <a:rPr lang="it-IT" sz="1600" dirty="0">
                <a:solidFill>
                  <a:srgbClr val="002060"/>
                </a:solidFill>
              </a:rPr>
            </a:br>
            <a:br>
              <a:rPr lang="it-IT" sz="1600" dirty="0">
                <a:solidFill>
                  <a:srgbClr val="002060"/>
                </a:solidFill>
              </a:rPr>
            </a:br>
            <a:r>
              <a:rPr lang="it-IT" sz="1600" dirty="0">
                <a:solidFill>
                  <a:srgbClr val="002060"/>
                </a:solidFill>
              </a:rPr>
              <a:t>«"La giusta e inevitabile fine </a:t>
            </a:r>
            <a:br>
              <a:rPr lang="it-IT" sz="1600" dirty="0">
                <a:solidFill>
                  <a:srgbClr val="002060"/>
                </a:solidFill>
              </a:rPr>
            </a:br>
            <a:r>
              <a:rPr lang="it-IT" sz="1600" dirty="0">
                <a:solidFill>
                  <a:srgbClr val="002060"/>
                </a:solidFill>
              </a:rPr>
              <a:t>dei padri è una eclissi totale: </a:t>
            </a:r>
            <a:br>
              <a:rPr lang="it-IT" sz="1600" dirty="0">
                <a:solidFill>
                  <a:srgbClr val="002060"/>
                </a:solidFill>
              </a:rPr>
            </a:br>
            <a:r>
              <a:rPr lang="it-IT" sz="1600" dirty="0">
                <a:solidFill>
                  <a:srgbClr val="002060"/>
                </a:solidFill>
              </a:rPr>
              <a:t>con lo sfacelo dell'impero svanisce ogni rapporto umano </a:t>
            </a:r>
            <a:br>
              <a:rPr lang="it-IT" sz="1600" dirty="0">
                <a:solidFill>
                  <a:srgbClr val="002060"/>
                </a:solidFill>
              </a:rPr>
            </a:br>
            <a:r>
              <a:rPr lang="it-IT" sz="1600" dirty="0">
                <a:solidFill>
                  <a:srgbClr val="002060"/>
                </a:solidFill>
              </a:rPr>
              <a:t>e nascono i totalitarismi </a:t>
            </a:r>
            <a:br>
              <a:rPr lang="it-IT" sz="1600" dirty="0">
                <a:solidFill>
                  <a:srgbClr val="002060"/>
                </a:solidFill>
              </a:rPr>
            </a:br>
            <a:r>
              <a:rPr lang="it-IT" sz="1600" dirty="0">
                <a:solidFill>
                  <a:srgbClr val="002060"/>
                </a:solidFill>
              </a:rPr>
              <a:t>di ogni genere </a:t>
            </a:r>
            <a:br>
              <a:rPr lang="it-IT" sz="1600" dirty="0">
                <a:solidFill>
                  <a:srgbClr val="002060"/>
                </a:solidFill>
              </a:rPr>
            </a:br>
            <a:r>
              <a:rPr lang="it-IT" sz="1600" dirty="0">
                <a:solidFill>
                  <a:srgbClr val="002060"/>
                </a:solidFill>
              </a:rPr>
              <a:t>denunciati da Roth.".</a:t>
            </a:r>
          </a:p>
        </p:txBody>
      </p:sp>
      <p:pic>
        <p:nvPicPr>
          <p:cNvPr id="3" name="Immagine 2">
            <a:extLst>
              <a:ext uri="{FF2B5EF4-FFF2-40B4-BE49-F238E27FC236}">
                <a16:creationId xmlns:a16="http://schemas.microsoft.com/office/drawing/2014/main" id="{6B6942B5-EA26-0F47-8B91-F7D154646B1C}"/>
              </a:ext>
            </a:extLst>
          </p:cNvPr>
          <p:cNvPicPr>
            <a:picLocks noChangeAspect="1"/>
          </p:cNvPicPr>
          <p:nvPr/>
        </p:nvPicPr>
        <p:blipFill>
          <a:blip r:embed="rId2"/>
          <a:stretch>
            <a:fillRect/>
          </a:stretch>
        </p:blipFill>
        <p:spPr>
          <a:xfrm>
            <a:off x="3969721" y="1268760"/>
            <a:ext cx="5277174" cy="5589240"/>
          </a:xfrm>
          <a:prstGeom prst="rect">
            <a:avLst/>
          </a:prstGeom>
        </p:spPr>
      </p:pic>
    </p:spTree>
    <p:extLst>
      <p:ext uri="{BB962C8B-B14F-4D97-AF65-F5344CB8AC3E}">
        <p14:creationId xmlns:p14="http://schemas.microsoft.com/office/powerpoint/2010/main" val="12823620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01573DE6-9362-E048-B6DC-F939BFC9EB91}"/>
              </a:ext>
            </a:extLst>
          </p:cNvPr>
          <p:cNvPicPr>
            <a:picLocks noChangeAspect="1"/>
          </p:cNvPicPr>
          <p:nvPr/>
        </p:nvPicPr>
        <p:blipFill>
          <a:blip r:embed="rId2"/>
          <a:stretch>
            <a:fillRect/>
          </a:stretch>
        </p:blipFill>
        <p:spPr>
          <a:xfrm>
            <a:off x="4587406" y="404664"/>
            <a:ext cx="4089050" cy="5624206"/>
          </a:xfrm>
          <a:prstGeom prst="rect">
            <a:avLst/>
          </a:prstGeom>
        </p:spPr>
      </p:pic>
      <p:pic>
        <p:nvPicPr>
          <p:cNvPr id="4" name="Immagine 3">
            <a:extLst>
              <a:ext uri="{FF2B5EF4-FFF2-40B4-BE49-F238E27FC236}">
                <a16:creationId xmlns:a16="http://schemas.microsoft.com/office/drawing/2014/main" id="{1123725D-D97C-2468-F55F-A0FD678E61FC}"/>
              </a:ext>
            </a:extLst>
          </p:cNvPr>
          <p:cNvPicPr>
            <a:picLocks noChangeAspect="1"/>
          </p:cNvPicPr>
          <p:nvPr/>
        </p:nvPicPr>
        <p:blipFill>
          <a:blip r:embed="rId3"/>
          <a:stretch>
            <a:fillRect/>
          </a:stretch>
        </p:blipFill>
        <p:spPr>
          <a:xfrm>
            <a:off x="251520" y="404664"/>
            <a:ext cx="4211962" cy="5624206"/>
          </a:xfrm>
          <a:prstGeom prst="rect">
            <a:avLst/>
          </a:prstGeom>
        </p:spPr>
      </p:pic>
    </p:spTree>
    <p:extLst>
      <p:ext uri="{BB962C8B-B14F-4D97-AF65-F5344CB8AC3E}">
        <p14:creationId xmlns:p14="http://schemas.microsoft.com/office/powerpoint/2010/main" val="13872169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889BC70-8D64-6A40-A39A-CDC5715AEF61}"/>
              </a:ext>
            </a:extLst>
          </p:cNvPr>
          <p:cNvSpPr>
            <a:spLocks noGrp="1"/>
          </p:cNvSpPr>
          <p:nvPr>
            <p:ph type="title"/>
          </p:nvPr>
        </p:nvSpPr>
        <p:spPr>
          <a:xfrm>
            <a:off x="457200" y="6165304"/>
            <a:ext cx="8135938" cy="692696"/>
          </a:xfrm>
        </p:spPr>
        <p:txBody>
          <a:bodyPr/>
          <a:lstStyle/>
          <a:p>
            <a:r>
              <a:rPr lang="it-IT" sz="1600" dirty="0">
                <a:solidFill>
                  <a:schemeClr val="accent1">
                    <a:lumMod val="50000"/>
                  </a:schemeClr>
                </a:solidFill>
              </a:rPr>
              <a:t>L’Austria-Ungheria prima dei trattati di pace del 1919</a:t>
            </a:r>
            <a:r>
              <a:rPr lang="it-IT" sz="1600" dirty="0"/>
              <a:t>.</a:t>
            </a:r>
          </a:p>
        </p:txBody>
      </p:sp>
      <p:pic>
        <p:nvPicPr>
          <p:cNvPr id="5" name="Immagine 4">
            <a:extLst>
              <a:ext uri="{FF2B5EF4-FFF2-40B4-BE49-F238E27FC236}">
                <a16:creationId xmlns:a16="http://schemas.microsoft.com/office/drawing/2014/main" id="{79981D59-3057-7E4B-88E3-D9DD40905B0F}"/>
              </a:ext>
            </a:extLst>
          </p:cNvPr>
          <p:cNvPicPr>
            <a:picLocks noChangeAspect="1"/>
          </p:cNvPicPr>
          <p:nvPr/>
        </p:nvPicPr>
        <p:blipFill>
          <a:blip r:embed="rId2"/>
          <a:stretch>
            <a:fillRect/>
          </a:stretch>
        </p:blipFill>
        <p:spPr>
          <a:xfrm>
            <a:off x="2817" y="332656"/>
            <a:ext cx="9141183" cy="5615384"/>
          </a:xfrm>
          <a:prstGeom prst="rect">
            <a:avLst/>
          </a:prstGeom>
        </p:spPr>
      </p:pic>
    </p:spTree>
    <p:extLst>
      <p:ext uri="{BB962C8B-B14F-4D97-AF65-F5344CB8AC3E}">
        <p14:creationId xmlns:p14="http://schemas.microsoft.com/office/powerpoint/2010/main" val="37817851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65AF670C-04CB-B447-8A57-A8719E42B815}"/>
              </a:ext>
            </a:extLst>
          </p:cNvPr>
          <p:cNvPicPr>
            <a:picLocks noChangeAspect="1"/>
          </p:cNvPicPr>
          <p:nvPr/>
        </p:nvPicPr>
        <p:blipFill>
          <a:blip r:embed="rId2"/>
          <a:stretch>
            <a:fillRect/>
          </a:stretch>
        </p:blipFill>
        <p:spPr>
          <a:xfrm>
            <a:off x="4719360" y="6500"/>
            <a:ext cx="4400802" cy="6858000"/>
          </a:xfrm>
          <a:prstGeom prst="rect">
            <a:avLst/>
          </a:prstGeom>
        </p:spPr>
      </p:pic>
      <p:pic>
        <p:nvPicPr>
          <p:cNvPr id="4" name="Immagine 3">
            <a:extLst>
              <a:ext uri="{FF2B5EF4-FFF2-40B4-BE49-F238E27FC236}">
                <a16:creationId xmlns:a16="http://schemas.microsoft.com/office/drawing/2014/main" id="{FF6C3CCF-19B4-648D-DA3D-0A4A3ADEBB19}"/>
              </a:ext>
            </a:extLst>
          </p:cNvPr>
          <p:cNvPicPr>
            <a:picLocks noChangeAspect="1"/>
          </p:cNvPicPr>
          <p:nvPr/>
        </p:nvPicPr>
        <p:blipFill>
          <a:blip r:embed="rId3"/>
          <a:stretch>
            <a:fillRect/>
          </a:stretch>
        </p:blipFill>
        <p:spPr>
          <a:xfrm>
            <a:off x="-424140" y="25478"/>
            <a:ext cx="5143500" cy="6858000"/>
          </a:xfrm>
          <a:prstGeom prst="rect">
            <a:avLst/>
          </a:prstGeom>
        </p:spPr>
      </p:pic>
    </p:spTree>
    <p:extLst>
      <p:ext uri="{BB962C8B-B14F-4D97-AF65-F5344CB8AC3E}">
        <p14:creationId xmlns:p14="http://schemas.microsoft.com/office/powerpoint/2010/main" val="37567185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79C3955-80EB-8040-A8EA-378F27AD2F37}"/>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1474429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6BBEAF65-362C-8E68-B140-31F31B96F3C2}"/>
              </a:ext>
            </a:extLst>
          </p:cNvPr>
          <p:cNvSpPr>
            <a:spLocks noGrp="1"/>
          </p:cNvSpPr>
          <p:nvPr>
            <p:ph type="title"/>
          </p:nvPr>
        </p:nvSpPr>
        <p:spPr>
          <a:xfrm>
            <a:off x="2195736" y="3933056"/>
            <a:ext cx="4392488" cy="2880320"/>
          </a:xfrm>
        </p:spPr>
        <p:txBody>
          <a:bodyPr/>
          <a:lstStyle/>
          <a:p>
            <a:r>
              <a:rPr lang="it-IT" sz="1600" dirty="0">
                <a:solidFill>
                  <a:schemeClr val="accent1">
                    <a:lumMod val="50000"/>
                  </a:schemeClr>
                </a:solidFill>
              </a:rPr>
              <a:t>Il protagonista del romanzo</a:t>
            </a:r>
            <a:br>
              <a:rPr lang="it-IT" sz="1600" dirty="0">
                <a:solidFill>
                  <a:schemeClr val="accent1">
                    <a:lumMod val="50000"/>
                  </a:schemeClr>
                </a:solidFill>
              </a:rPr>
            </a:br>
            <a:r>
              <a:rPr lang="it-IT" sz="1600" dirty="0">
                <a:solidFill>
                  <a:schemeClr val="accent1">
                    <a:lumMod val="50000"/>
                  </a:schemeClr>
                </a:solidFill>
              </a:rPr>
              <a:t>Francesco Ferdinando Trotta, </a:t>
            </a:r>
            <a:br>
              <a:rPr lang="it-IT" sz="1600" dirty="0">
                <a:solidFill>
                  <a:schemeClr val="accent1">
                    <a:lumMod val="50000"/>
                  </a:schemeClr>
                </a:solidFill>
              </a:rPr>
            </a:br>
            <a:r>
              <a:rPr lang="it-IT" sz="1600" dirty="0">
                <a:solidFill>
                  <a:schemeClr val="accent1">
                    <a:lumMod val="50000"/>
                  </a:schemeClr>
                </a:solidFill>
              </a:rPr>
              <a:t>giovane viveur della Vienna inizi ‘900.</a:t>
            </a:r>
          </a:p>
        </p:txBody>
      </p:sp>
      <p:pic>
        <p:nvPicPr>
          <p:cNvPr id="5" name="Immagine 4">
            <a:extLst>
              <a:ext uri="{FF2B5EF4-FFF2-40B4-BE49-F238E27FC236}">
                <a16:creationId xmlns:a16="http://schemas.microsoft.com/office/drawing/2014/main" id="{2026223E-13DB-A60A-B391-42B08A178526}"/>
              </a:ext>
            </a:extLst>
          </p:cNvPr>
          <p:cNvPicPr>
            <a:picLocks noChangeAspect="1"/>
          </p:cNvPicPr>
          <p:nvPr/>
        </p:nvPicPr>
        <p:blipFill>
          <a:blip r:embed="rId2"/>
          <a:stretch>
            <a:fillRect/>
          </a:stretch>
        </p:blipFill>
        <p:spPr>
          <a:xfrm>
            <a:off x="2349459" y="-675456"/>
            <a:ext cx="4211960" cy="5229200"/>
          </a:xfrm>
          <a:prstGeom prst="rect">
            <a:avLst/>
          </a:prstGeom>
        </p:spPr>
      </p:pic>
    </p:spTree>
    <p:extLst>
      <p:ext uri="{BB962C8B-B14F-4D97-AF65-F5344CB8AC3E}">
        <p14:creationId xmlns:p14="http://schemas.microsoft.com/office/powerpoint/2010/main" val="20832054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01182C3A-C52D-DE70-61AA-B107218EC4B2}"/>
              </a:ext>
            </a:extLst>
          </p:cNvPr>
          <p:cNvPicPr>
            <a:picLocks noChangeAspect="1"/>
          </p:cNvPicPr>
          <p:nvPr/>
        </p:nvPicPr>
        <p:blipFill>
          <a:blip r:embed="rId2"/>
          <a:stretch>
            <a:fillRect/>
          </a:stretch>
        </p:blipFill>
        <p:spPr>
          <a:xfrm>
            <a:off x="4363575" y="-132591"/>
            <a:ext cx="4757876" cy="5533489"/>
          </a:xfrm>
          <a:prstGeom prst="rect">
            <a:avLst/>
          </a:prstGeom>
        </p:spPr>
      </p:pic>
      <p:pic>
        <p:nvPicPr>
          <p:cNvPr id="6" name="Immagine 5">
            <a:extLst>
              <a:ext uri="{FF2B5EF4-FFF2-40B4-BE49-F238E27FC236}">
                <a16:creationId xmlns:a16="http://schemas.microsoft.com/office/drawing/2014/main" id="{5989A333-EBDF-A3FB-2EB5-27470F4A921E}"/>
              </a:ext>
            </a:extLst>
          </p:cNvPr>
          <p:cNvPicPr>
            <a:picLocks noChangeAspect="1"/>
          </p:cNvPicPr>
          <p:nvPr/>
        </p:nvPicPr>
        <p:blipFill>
          <a:blip r:embed="rId3"/>
          <a:stretch>
            <a:fillRect/>
          </a:stretch>
        </p:blipFill>
        <p:spPr>
          <a:xfrm>
            <a:off x="-1124449" y="0"/>
            <a:ext cx="5649618" cy="5400898"/>
          </a:xfrm>
          <a:prstGeom prst="rect">
            <a:avLst/>
          </a:prstGeom>
        </p:spPr>
      </p:pic>
      <p:sp>
        <p:nvSpPr>
          <p:cNvPr id="7" name="Titolo 6">
            <a:extLst>
              <a:ext uri="{FF2B5EF4-FFF2-40B4-BE49-F238E27FC236}">
                <a16:creationId xmlns:a16="http://schemas.microsoft.com/office/drawing/2014/main" id="{2A66034C-DC04-0ADA-4AA7-FCDD52FB67A6}"/>
              </a:ext>
            </a:extLst>
          </p:cNvPr>
          <p:cNvSpPr>
            <a:spLocks noGrp="1"/>
          </p:cNvSpPr>
          <p:nvPr>
            <p:ph type="title"/>
          </p:nvPr>
        </p:nvSpPr>
        <p:spPr>
          <a:xfrm>
            <a:off x="457200" y="5472906"/>
            <a:ext cx="8135938" cy="1124446"/>
          </a:xfrm>
        </p:spPr>
        <p:txBody>
          <a:bodyPr/>
          <a:lstStyle/>
          <a:p>
            <a:r>
              <a:rPr lang="it-IT" sz="1600" dirty="0">
                <a:solidFill>
                  <a:srgbClr val="002060"/>
                </a:solidFill>
              </a:rPr>
              <a:t>Un vetturino e un caldarrostaio girovago, simboli di un mondo in via di estinzione.</a:t>
            </a:r>
          </a:p>
        </p:txBody>
      </p:sp>
    </p:spTree>
    <p:extLst>
      <p:ext uri="{BB962C8B-B14F-4D97-AF65-F5344CB8AC3E}">
        <p14:creationId xmlns:p14="http://schemas.microsoft.com/office/powerpoint/2010/main" val="10377516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5E608A83-1FBD-0A43-9C0D-31F378903A20}"/>
              </a:ext>
            </a:extLst>
          </p:cNvPr>
          <p:cNvSpPr>
            <a:spLocks noGrp="1"/>
          </p:cNvSpPr>
          <p:nvPr>
            <p:ph type="title"/>
          </p:nvPr>
        </p:nvSpPr>
        <p:spPr>
          <a:xfrm>
            <a:off x="4860032" y="4221088"/>
            <a:ext cx="3384376" cy="2564904"/>
          </a:xfrm>
        </p:spPr>
        <p:txBody>
          <a:bodyPr/>
          <a:lstStyle/>
          <a:p>
            <a:pPr algn="l"/>
            <a:br>
              <a:rPr lang="it-IT" sz="1600" dirty="0">
                <a:solidFill>
                  <a:srgbClr val="002060"/>
                </a:solidFill>
              </a:rPr>
            </a:br>
            <a:br>
              <a:rPr lang="it-IT" sz="1600" dirty="0">
                <a:solidFill>
                  <a:srgbClr val="00B0F0"/>
                </a:solidFill>
              </a:rPr>
            </a:br>
            <a:r>
              <a:rPr lang="it-IT" sz="1600" dirty="0">
                <a:solidFill>
                  <a:srgbClr val="860000"/>
                </a:solidFill>
              </a:rPr>
              <a:t>«Tale era la serenità di quei tempi! </a:t>
            </a:r>
            <a:br>
              <a:rPr lang="it-IT" sz="1600" dirty="0">
                <a:solidFill>
                  <a:srgbClr val="860000"/>
                </a:solidFill>
              </a:rPr>
            </a:br>
            <a:r>
              <a:rPr lang="it-IT" sz="1600" dirty="0">
                <a:solidFill>
                  <a:srgbClr val="860000"/>
                </a:solidFill>
              </a:rPr>
              <a:t>La morte incrociava già </a:t>
            </a:r>
            <a:br>
              <a:rPr lang="it-IT" sz="1600" dirty="0">
                <a:solidFill>
                  <a:srgbClr val="860000"/>
                </a:solidFill>
              </a:rPr>
            </a:br>
            <a:r>
              <a:rPr lang="it-IT" sz="1600" dirty="0">
                <a:solidFill>
                  <a:srgbClr val="860000"/>
                </a:solidFill>
              </a:rPr>
              <a:t>le sue mani ossute </a:t>
            </a:r>
            <a:br>
              <a:rPr lang="it-IT" sz="1600" dirty="0">
                <a:solidFill>
                  <a:srgbClr val="860000"/>
                </a:solidFill>
              </a:rPr>
            </a:br>
            <a:r>
              <a:rPr lang="it-IT" sz="1600" dirty="0">
                <a:solidFill>
                  <a:srgbClr val="860000"/>
                </a:solidFill>
              </a:rPr>
              <a:t>sopra i calici dai quali bevevamo, […] ma noi non vedevamo </a:t>
            </a:r>
            <a:br>
              <a:rPr lang="it-IT" sz="1600" dirty="0">
                <a:solidFill>
                  <a:srgbClr val="860000"/>
                </a:solidFill>
              </a:rPr>
            </a:br>
            <a:r>
              <a:rPr lang="it-IT" sz="1600" dirty="0">
                <a:solidFill>
                  <a:srgbClr val="860000"/>
                </a:solidFill>
              </a:rPr>
              <a:t>le sue mani”.</a:t>
            </a:r>
          </a:p>
        </p:txBody>
      </p:sp>
      <p:pic>
        <p:nvPicPr>
          <p:cNvPr id="3" name="Immagine 2">
            <a:extLst>
              <a:ext uri="{FF2B5EF4-FFF2-40B4-BE49-F238E27FC236}">
                <a16:creationId xmlns:a16="http://schemas.microsoft.com/office/drawing/2014/main" id="{CFC69501-C6A6-E246-AC4E-D0134F0CB902}"/>
              </a:ext>
            </a:extLst>
          </p:cNvPr>
          <p:cNvPicPr>
            <a:picLocks noChangeAspect="1"/>
          </p:cNvPicPr>
          <p:nvPr/>
        </p:nvPicPr>
        <p:blipFill>
          <a:blip r:embed="rId2"/>
          <a:stretch>
            <a:fillRect/>
          </a:stretch>
        </p:blipFill>
        <p:spPr>
          <a:xfrm>
            <a:off x="0" y="620688"/>
            <a:ext cx="4644008" cy="6782048"/>
          </a:xfrm>
          <a:prstGeom prst="rect">
            <a:avLst/>
          </a:prstGeom>
        </p:spPr>
      </p:pic>
    </p:spTree>
    <p:extLst>
      <p:ext uri="{BB962C8B-B14F-4D97-AF65-F5344CB8AC3E}">
        <p14:creationId xmlns:p14="http://schemas.microsoft.com/office/powerpoint/2010/main" val="18329691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080171C4-0551-A740-A0E4-9455CBD3884F}"/>
              </a:ext>
            </a:extLst>
          </p:cNvPr>
          <p:cNvPicPr>
            <a:picLocks noChangeAspect="1"/>
          </p:cNvPicPr>
          <p:nvPr/>
        </p:nvPicPr>
        <p:blipFill>
          <a:blip r:embed="rId2">
            <a:lum/>
            <a:alphaModFix/>
          </a:blip>
          <a:srcRect/>
          <a:stretch>
            <a:fillRect/>
          </a:stretch>
        </p:blipFill>
        <p:spPr bwMode="auto">
          <a:xfrm>
            <a:off x="21704" y="618682"/>
            <a:ext cx="4788024" cy="6237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
        <p:nvSpPr>
          <p:cNvPr id="7" name="Titolo 6">
            <a:extLst>
              <a:ext uri="{FF2B5EF4-FFF2-40B4-BE49-F238E27FC236}">
                <a16:creationId xmlns:a16="http://schemas.microsoft.com/office/drawing/2014/main" id="{588413F6-8388-C94F-A65E-46DE29B17D44}"/>
              </a:ext>
            </a:extLst>
          </p:cNvPr>
          <p:cNvSpPr>
            <a:spLocks noGrp="1"/>
          </p:cNvSpPr>
          <p:nvPr>
            <p:ph type="title"/>
          </p:nvPr>
        </p:nvSpPr>
        <p:spPr>
          <a:xfrm>
            <a:off x="5004048" y="5085184"/>
            <a:ext cx="2592288" cy="1772816"/>
          </a:xfrm>
        </p:spPr>
        <p:txBody>
          <a:bodyPr/>
          <a:lstStyle/>
          <a:p>
            <a:pPr algn="l"/>
            <a:r>
              <a:rPr lang="it-IT" sz="1800" dirty="0">
                <a:solidFill>
                  <a:srgbClr val="860000"/>
                </a:solidFill>
              </a:rPr>
              <a:t>Il Proclama dell’Imperatore Francesco Giuseppe:</a:t>
            </a:r>
            <a:br>
              <a:rPr lang="it-IT" sz="1800" b="1" dirty="0">
                <a:solidFill>
                  <a:srgbClr val="860000"/>
                </a:solidFill>
              </a:rPr>
            </a:br>
            <a:r>
              <a:rPr lang="it-IT" sz="1800" b="1" dirty="0">
                <a:solidFill>
                  <a:srgbClr val="860000"/>
                </a:solidFill>
              </a:rPr>
              <a:t>«Ai miei popoli…»</a:t>
            </a:r>
          </a:p>
        </p:txBody>
      </p:sp>
    </p:spTree>
    <p:extLst>
      <p:ext uri="{BB962C8B-B14F-4D97-AF65-F5344CB8AC3E}">
        <p14:creationId xmlns:p14="http://schemas.microsoft.com/office/powerpoint/2010/main" val="39973723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9B5743-ED53-204C-A41A-79270B364592}"/>
              </a:ext>
            </a:extLst>
          </p:cNvPr>
          <p:cNvSpPr>
            <a:spLocks noGrp="1"/>
          </p:cNvSpPr>
          <p:nvPr>
            <p:ph type="title"/>
          </p:nvPr>
        </p:nvSpPr>
        <p:spPr>
          <a:xfrm>
            <a:off x="457200" y="5157192"/>
            <a:ext cx="8135938" cy="1700809"/>
          </a:xfrm>
        </p:spPr>
        <p:txBody>
          <a:bodyPr/>
          <a:lstStyle/>
          <a:p>
            <a:r>
              <a:rPr lang="it-IT" sz="1600" dirty="0">
                <a:solidFill>
                  <a:srgbClr val="002060"/>
                </a:solidFill>
              </a:rPr>
              <a:t>Eduard, Johan e Joseph </a:t>
            </a:r>
            <a:r>
              <a:rPr lang="it-IT" sz="1600" dirty="0" err="1">
                <a:solidFill>
                  <a:srgbClr val="002060"/>
                </a:solidFill>
              </a:rPr>
              <a:t>Strauß</a:t>
            </a:r>
            <a:r>
              <a:rPr lang="it-IT" sz="1600" dirty="0">
                <a:solidFill>
                  <a:srgbClr val="002060"/>
                </a:solidFill>
              </a:rPr>
              <a:t>.</a:t>
            </a:r>
            <a:endParaRPr lang="it-IT" sz="1600" dirty="0">
              <a:solidFill>
                <a:srgbClr val="6F2B15"/>
              </a:solidFill>
            </a:endParaRPr>
          </a:p>
        </p:txBody>
      </p:sp>
      <p:pic>
        <p:nvPicPr>
          <p:cNvPr id="4" name="Immagine 2">
            <a:extLst>
              <a:ext uri="{FF2B5EF4-FFF2-40B4-BE49-F238E27FC236}">
                <a16:creationId xmlns:a16="http://schemas.microsoft.com/office/drawing/2014/main" id="{EC2DE164-2BBA-6A4A-8BCD-85BC5D85BED3}"/>
              </a:ext>
            </a:extLst>
          </p:cNvPr>
          <p:cNvPicPr>
            <a:picLocks noChangeAspect="1"/>
          </p:cNvPicPr>
          <p:nvPr/>
        </p:nvPicPr>
        <p:blipFill>
          <a:blip r:embed="rId2"/>
          <a:stretch>
            <a:fillRect/>
          </a:stretch>
        </p:blipFill>
        <p:spPr>
          <a:xfrm>
            <a:off x="1017179" y="476672"/>
            <a:ext cx="7015980" cy="5079281"/>
          </a:xfrm>
          <a:prstGeom prst="rect">
            <a:avLst/>
          </a:prstGeom>
          <a:noFill/>
          <a:ln cap="flat">
            <a:noFill/>
          </a:ln>
        </p:spPr>
      </p:pic>
    </p:spTree>
    <p:extLst>
      <p:ext uri="{BB962C8B-B14F-4D97-AF65-F5344CB8AC3E}">
        <p14:creationId xmlns:p14="http://schemas.microsoft.com/office/powerpoint/2010/main" val="31650870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BB1348-34B1-2F4B-B2C5-C9D4B39D4100}"/>
              </a:ext>
            </a:extLst>
          </p:cNvPr>
          <p:cNvSpPr>
            <a:spLocks noGrp="1"/>
          </p:cNvSpPr>
          <p:nvPr>
            <p:ph type="title"/>
          </p:nvPr>
        </p:nvSpPr>
        <p:spPr>
          <a:xfrm>
            <a:off x="5796136" y="1556792"/>
            <a:ext cx="3347864" cy="5301208"/>
          </a:xfrm>
        </p:spPr>
        <p:txBody>
          <a:bodyPr/>
          <a:lstStyle/>
          <a:p>
            <a:r>
              <a:rPr lang="it-IT" sz="1800" b="1" dirty="0">
                <a:solidFill>
                  <a:srgbClr val="7030A0"/>
                </a:solidFill>
              </a:rPr>
              <a:t>Cinque</a:t>
            </a:r>
            <a:br>
              <a:rPr lang="it-IT" sz="1800" b="1" dirty="0">
                <a:solidFill>
                  <a:srgbClr val="7030A0"/>
                </a:solidFill>
              </a:rPr>
            </a:br>
            <a:r>
              <a:rPr lang="it-IT" sz="1800" b="1" dirty="0">
                <a:solidFill>
                  <a:srgbClr val="7030A0"/>
                </a:solidFill>
              </a:rPr>
              <a:t>immagini </a:t>
            </a:r>
            <a:br>
              <a:rPr lang="it-IT" sz="1800" b="1" dirty="0">
                <a:solidFill>
                  <a:srgbClr val="7030A0"/>
                </a:solidFill>
              </a:rPr>
            </a:br>
            <a:r>
              <a:rPr lang="it-IT" sz="1800" b="1" dirty="0">
                <a:solidFill>
                  <a:srgbClr val="7030A0"/>
                </a:solidFill>
              </a:rPr>
              <a:t>fotografiche </a:t>
            </a:r>
            <a:br>
              <a:rPr lang="it-IT" sz="1800" b="1" dirty="0">
                <a:solidFill>
                  <a:srgbClr val="7030A0"/>
                </a:solidFill>
              </a:rPr>
            </a:br>
            <a:r>
              <a:rPr lang="it-IT" sz="1800" b="1" dirty="0">
                <a:solidFill>
                  <a:srgbClr val="7030A0"/>
                </a:solidFill>
              </a:rPr>
              <a:t>della </a:t>
            </a:r>
            <a:br>
              <a:rPr lang="it-IT" sz="1800" b="1" dirty="0">
                <a:solidFill>
                  <a:srgbClr val="7030A0"/>
                </a:solidFill>
              </a:rPr>
            </a:br>
            <a:r>
              <a:rPr lang="it-IT" sz="1800" b="1" dirty="0">
                <a:solidFill>
                  <a:srgbClr val="7030A0"/>
                </a:solidFill>
              </a:rPr>
              <a:t>Grande Guerra.</a:t>
            </a:r>
            <a:br>
              <a:rPr lang="it-IT" sz="1600" b="1" dirty="0"/>
            </a:br>
            <a:br>
              <a:rPr lang="it-IT" sz="1600" dirty="0"/>
            </a:br>
            <a:br>
              <a:rPr lang="it-IT" sz="1600" dirty="0"/>
            </a:br>
            <a:r>
              <a:rPr lang="it-IT" sz="1600" dirty="0">
                <a:solidFill>
                  <a:srgbClr val="0070C0"/>
                </a:solidFill>
              </a:rPr>
              <a:t>“Che viene chiamata guerra mondiale non già perché </a:t>
            </a:r>
            <a:br>
              <a:rPr lang="it-IT" sz="1600" dirty="0">
                <a:solidFill>
                  <a:srgbClr val="0070C0"/>
                </a:solidFill>
              </a:rPr>
            </a:br>
            <a:r>
              <a:rPr lang="it-IT" sz="1600" dirty="0">
                <a:solidFill>
                  <a:srgbClr val="0070C0"/>
                </a:solidFill>
              </a:rPr>
              <a:t>l’ha fatta tutto il mondo, </a:t>
            </a:r>
            <a:br>
              <a:rPr lang="it-IT" sz="1600" dirty="0">
                <a:solidFill>
                  <a:srgbClr val="0070C0"/>
                </a:solidFill>
              </a:rPr>
            </a:br>
            <a:r>
              <a:rPr lang="it-IT" sz="1600" dirty="0">
                <a:solidFill>
                  <a:srgbClr val="0070C0"/>
                </a:solidFill>
              </a:rPr>
              <a:t>ma perché noi tutti, </a:t>
            </a:r>
            <a:br>
              <a:rPr lang="it-IT" sz="1600" dirty="0">
                <a:solidFill>
                  <a:srgbClr val="0070C0"/>
                </a:solidFill>
              </a:rPr>
            </a:br>
            <a:r>
              <a:rPr lang="it-IT" sz="1600" dirty="0">
                <a:solidFill>
                  <a:srgbClr val="0070C0"/>
                </a:solidFill>
              </a:rPr>
              <a:t>in seguito ad essa, </a:t>
            </a:r>
            <a:br>
              <a:rPr lang="it-IT" sz="1600" dirty="0">
                <a:solidFill>
                  <a:srgbClr val="0070C0"/>
                </a:solidFill>
              </a:rPr>
            </a:br>
            <a:r>
              <a:rPr lang="it-IT" sz="1600" dirty="0">
                <a:solidFill>
                  <a:srgbClr val="0070C0"/>
                </a:solidFill>
              </a:rPr>
              <a:t>abbiamo perduto </a:t>
            </a:r>
            <a:br>
              <a:rPr lang="it-IT" sz="1600" dirty="0">
                <a:solidFill>
                  <a:srgbClr val="0070C0"/>
                </a:solidFill>
              </a:rPr>
            </a:br>
            <a:r>
              <a:rPr lang="it-IT" sz="1600" dirty="0">
                <a:solidFill>
                  <a:srgbClr val="0070C0"/>
                </a:solidFill>
              </a:rPr>
              <a:t>un mondo, </a:t>
            </a:r>
            <a:br>
              <a:rPr lang="it-IT" sz="1600" dirty="0">
                <a:solidFill>
                  <a:srgbClr val="0070C0"/>
                </a:solidFill>
              </a:rPr>
            </a:br>
            <a:r>
              <a:rPr lang="it-IT" sz="1600" dirty="0">
                <a:solidFill>
                  <a:srgbClr val="0070C0"/>
                </a:solidFill>
              </a:rPr>
              <a:t>il nostro mondo”.</a:t>
            </a:r>
            <a:br>
              <a:rPr lang="it-IT" sz="1600" dirty="0">
                <a:solidFill>
                  <a:srgbClr val="0070C0"/>
                </a:solidFill>
              </a:rPr>
            </a:br>
            <a:br>
              <a:rPr lang="it-IT" sz="1600" dirty="0">
                <a:solidFill>
                  <a:srgbClr val="0070C0"/>
                </a:solidFill>
              </a:rPr>
            </a:br>
            <a:r>
              <a:rPr lang="it-IT" sz="1600" i="1" dirty="0">
                <a:solidFill>
                  <a:srgbClr val="860000"/>
                </a:solidFill>
              </a:rPr>
              <a:t>Da </a:t>
            </a:r>
            <a:r>
              <a:rPr lang="it-IT" sz="1600" b="1" i="1" dirty="0">
                <a:solidFill>
                  <a:srgbClr val="860000"/>
                </a:solidFill>
              </a:rPr>
              <a:t>La Cripta dei Cappuccini</a:t>
            </a:r>
            <a:br>
              <a:rPr lang="it-IT" sz="1600" i="1" dirty="0">
                <a:solidFill>
                  <a:srgbClr val="860000"/>
                </a:solidFill>
              </a:rPr>
            </a:br>
            <a:r>
              <a:rPr lang="it-IT" sz="1600" i="1" dirty="0">
                <a:solidFill>
                  <a:srgbClr val="860000"/>
                </a:solidFill>
              </a:rPr>
              <a:t>Trotta pag.44</a:t>
            </a:r>
          </a:p>
        </p:txBody>
      </p:sp>
      <p:pic>
        <p:nvPicPr>
          <p:cNvPr id="4" name="Immagine 3">
            <a:extLst>
              <a:ext uri="{FF2B5EF4-FFF2-40B4-BE49-F238E27FC236}">
                <a16:creationId xmlns:a16="http://schemas.microsoft.com/office/drawing/2014/main" id="{9D01D527-764F-B741-82A0-563CD3ECBCDB}"/>
              </a:ext>
            </a:extLst>
          </p:cNvPr>
          <p:cNvPicPr>
            <a:picLocks noChangeAspect="1"/>
          </p:cNvPicPr>
          <p:nvPr/>
        </p:nvPicPr>
        <p:blipFill>
          <a:blip r:embed="rId2"/>
          <a:stretch>
            <a:fillRect/>
          </a:stretch>
        </p:blipFill>
        <p:spPr>
          <a:xfrm>
            <a:off x="0" y="908720"/>
            <a:ext cx="5652120" cy="5949280"/>
          </a:xfrm>
          <a:prstGeom prst="rect">
            <a:avLst/>
          </a:prstGeom>
        </p:spPr>
      </p:pic>
    </p:spTree>
    <p:extLst>
      <p:ext uri="{BB962C8B-B14F-4D97-AF65-F5344CB8AC3E}">
        <p14:creationId xmlns:p14="http://schemas.microsoft.com/office/powerpoint/2010/main" val="20278503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0CAA60F8-6871-494A-A05F-08F56F2CC83E}"/>
              </a:ext>
            </a:extLst>
          </p:cNvPr>
          <p:cNvSpPr>
            <a:spLocks noGrp="1"/>
          </p:cNvSpPr>
          <p:nvPr>
            <p:ph type="title"/>
          </p:nvPr>
        </p:nvSpPr>
        <p:spPr>
          <a:xfrm flipH="1">
            <a:off x="5580112" y="5373216"/>
            <a:ext cx="2232248" cy="1464818"/>
          </a:xfrm>
        </p:spPr>
        <p:txBody>
          <a:bodyPr/>
          <a:lstStyle/>
          <a:p>
            <a:pPr algn="l"/>
            <a:r>
              <a:rPr lang="it-IT" sz="1600" dirty="0">
                <a:solidFill>
                  <a:srgbClr val="0070C0"/>
                </a:solidFill>
              </a:rPr>
              <a:t>L’impiego dei GAS </a:t>
            </a:r>
            <a:br>
              <a:rPr lang="it-IT" sz="1600" dirty="0">
                <a:solidFill>
                  <a:srgbClr val="0070C0"/>
                </a:solidFill>
              </a:rPr>
            </a:br>
            <a:r>
              <a:rPr lang="it-IT" sz="1600" dirty="0">
                <a:solidFill>
                  <a:srgbClr val="0070C0"/>
                </a:solidFill>
              </a:rPr>
              <a:t>nella Grande Guerra.</a:t>
            </a:r>
          </a:p>
        </p:txBody>
      </p:sp>
      <p:pic>
        <p:nvPicPr>
          <p:cNvPr id="3" name="Immagine 2">
            <a:extLst>
              <a:ext uri="{FF2B5EF4-FFF2-40B4-BE49-F238E27FC236}">
                <a16:creationId xmlns:a16="http://schemas.microsoft.com/office/drawing/2014/main" id="{D8F70554-A32A-4841-8C7D-C5D5B647F166}"/>
              </a:ext>
            </a:extLst>
          </p:cNvPr>
          <p:cNvPicPr>
            <a:picLocks noChangeAspect="1"/>
          </p:cNvPicPr>
          <p:nvPr/>
        </p:nvPicPr>
        <p:blipFill>
          <a:blip r:embed="rId2"/>
          <a:stretch>
            <a:fillRect/>
          </a:stretch>
        </p:blipFill>
        <p:spPr>
          <a:xfrm>
            <a:off x="0" y="322934"/>
            <a:ext cx="5435600" cy="6515100"/>
          </a:xfrm>
          <a:prstGeom prst="rect">
            <a:avLst/>
          </a:prstGeom>
        </p:spPr>
      </p:pic>
    </p:spTree>
    <p:extLst>
      <p:ext uri="{BB962C8B-B14F-4D97-AF65-F5344CB8AC3E}">
        <p14:creationId xmlns:p14="http://schemas.microsoft.com/office/powerpoint/2010/main" val="42325665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DFBBD152-AE38-5D43-BF48-57D9BCB27CC6}"/>
              </a:ext>
            </a:extLst>
          </p:cNvPr>
          <p:cNvSpPr>
            <a:spLocks noGrp="1"/>
          </p:cNvSpPr>
          <p:nvPr>
            <p:ph type="title"/>
          </p:nvPr>
        </p:nvSpPr>
        <p:spPr>
          <a:xfrm>
            <a:off x="457200" y="5229200"/>
            <a:ext cx="3754760" cy="1628800"/>
          </a:xfrm>
        </p:spPr>
        <p:txBody>
          <a:bodyPr/>
          <a:lstStyle/>
          <a:p>
            <a:pPr algn="r"/>
            <a:r>
              <a:rPr lang="it-IT" sz="1600" dirty="0">
                <a:solidFill>
                  <a:srgbClr val="002060"/>
                </a:solidFill>
              </a:rPr>
              <a:t>Una fila di </a:t>
            </a:r>
            <a:br>
              <a:rPr lang="it-IT" sz="1600" dirty="0">
                <a:solidFill>
                  <a:srgbClr val="002060"/>
                </a:solidFill>
              </a:rPr>
            </a:br>
            <a:r>
              <a:rPr lang="it-IT" sz="1600" dirty="0">
                <a:solidFill>
                  <a:srgbClr val="002060"/>
                </a:solidFill>
              </a:rPr>
              <a:t>prigionieri austriaci </a:t>
            </a:r>
            <a:br>
              <a:rPr lang="it-IT" sz="1600" dirty="0">
                <a:solidFill>
                  <a:srgbClr val="002060"/>
                </a:solidFill>
              </a:rPr>
            </a:br>
            <a:r>
              <a:rPr lang="it-IT" sz="1600" dirty="0">
                <a:solidFill>
                  <a:srgbClr val="002060"/>
                </a:solidFill>
              </a:rPr>
              <a:t>nella Grande Guerra.</a:t>
            </a:r>
          </a:p>
        </p:txBody>
      </p:sp>
      <p:pic>
        <p:nvPicPr>
          <p:cNvPr id="7" name="Immagine 6">
            <a:extLst>
              <a:ext uri="{FF2B5EF4-FFF2-40B4-BE49-F238E27FC236}">
                <a16:creationId xmlns:a16="http://schemas.microsoft.com/office/drawing/2014/main" id="{6F3DC079-0B02-EC48-A966-A67F87CA377B}"/>
              </a:ext>
            </a:extLst>
          </p:cNvPr>
          <p:cNvPicPr>
            <a:picLocks noChangeAspect="1"/>
          </p:cNvPicPr>
          <p:nvPr/>
        </p:nvPicPr>
        <p:blipFill>
          <a:blip r:embed="rId2"/>
          <a:stretch>
            <a:fillRect/>
          </a:stretch>
        </p:blipFill>
        <p:spPr>
          <a:xfrm>
            <a:off x="4427984" y="1844824"/>
            <a:ext cx="4716016" cy="5013176"/>
          </a:xfrm>
          <a:prstGeom prst="rect">
            <a:avLst/>
          </a:prstGeom>
        </p:spPr>
      </p:pic>
    </p:spTree>
    <p:extLst>
      <p:ext uri="{BB962C8B-B14F-4D97-AF65-F5344CB8AC3E}">
        <p14:creationId xmlns:p14="http://schemas.microsoft.com/office/powerpoint/2010/main" val="2887526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11E92EFA-8D9A-9248-B568-F7B07052D4FF}"/>
              </a:ext>
            </a:extLst>
          </p:cNvPr>
          <p:cNvPicPr>
            <a:picLocks noChangeAspect="1"/>
          </p:cNvPicPr>
          <p:nvPr/>
        </p:nvPicPr>
        <p:blipFill>
          <a:blip r:embed="rId2"/>
          <a:stretch>
            <a:fillRect/>
          </a:stretch>
        </p:blipFill>
        <p:spPr>
          <a:xfrm>
            <a:off x="49251" y="764704"/>
            <a:ext cx="9128224" cy="5257800"/>
          </a:xfrm>
          <a:prstGeom prst="rect">
            <a:avLst/>
          </a:prstGeom>
        </p:spPr>
      </p:pic>
      <p:sp>
        <p:nvSpPr>
          <p:cNvPr id="2" name="Titolo 1">
            <a:extLst>
              <a:ext uri="{FF2B5EF4-FFF2-40B4-BE49-F238E27FC236}">
                <a16:creationId xmlns:a16="http://schemas.microsoft.com/office/drawing/2014/main" id="{F02F6BF4-B01F-EC48-9777-DFADBBEA63AF}"/>
              </a:ext>
            </a:extLst>
          </p:cNvPr>
          <p:cNvSpPr>
            <a:spLocks noGrp="1"/>
          </p:cNvSpPr>
          <p:nvPr>
            <p:ph type="title"/>
          </p:nvPr>
        </p:nvSpPr>
        <p:spPr>
          <a:xfrm>
            <a:off x="457200" y="6022504"/>
            <a:ext cx="8135938" cy="835496"/>
          </a:xfrm>
        </p:spPr>
        <p:txBody>
          <a:bodyPr/>
          <a:lstStyle/>
          <a:p>
            <a:r>
              <a:rPr lang="it-IT" sz="1600" dirty="0">
                <a:solidFill>
                  <a:srgbClr val="6D6514"/>
                </a:solidFill>
              </a:rPr>
              <a:t>… in un dipinto!</a:t>
            </a:r>
          </a:p>
        </p:txBody>
      </p:sp>
    </p:spTree>
    <p:extLst>
      <p:ext uri="{BB962C8B-B14F-4D97-AF65-F5344CB8AC3E}">
        <p14:creationId xmlns:p14="http://schemas.microsoft.com/office/powerpoint/2010/main" val="31064461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0AEE9B4A-ECC9-B4E1-29EB-21C9394700E2}"/>
              </a:ext>
            </a:extLst>
          </p:cNvPr>
          <p:cNvPicPr>
            <a:picLocks noChangeAspect="1"/>
          </p:cNvPicPr>
          <p:nvPr/>
        </p:nvPicPr>
        <p:blipFill>
          <a:blip r:embed="rId2"/>
          <a:stretch>
            <a:fillRect/>
          </a:stretch>
        </p:blipFill>
        <p:spPr>
          <a:xfrm>
            <a:off x="1196" y="-963488"/>
            <a:ext cx="6082971" cy="7821488"/>
          </a:xfrm>
          <a:prstGeom prst="rect">
            <a:avLst/>
          </a:prstGeom>
        </p:spPr>
      </p:pic>
    </p:spTree>
    <p:extLst>
      <p:ext uri="{BB962C8B-B14F-4D97-AF65-F5344CB8AC3E}">
        <p14:creationId xmlns:p14="http://schemas.microsoft.com/office/powerpoint/2010/main" val="36856794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77B57A82-C2C0-7A40-A9E4-C55367BD86C8}"/>
              </a:ext>
            </a:extLst>
          </p:cNvPr>
          <p:cNvSpPr>
            <a:spLocks noGrp="1"/>
          </p:cNvSpPr>
          <p:nvPr>
            <p:ph type="title"/>
          </p:nvPr>
        </p:nvSpPr>
        <p:spPr>
          <a:xfrm>
            <a:off x="457200" y="5661248"/>
            <a:ext cx="8135938" cy="1196752"/>
          </a:xfrm>
        </p:spPr>
        <p:txBody>
          <a:bodyPr/>
          <a:lstStyle/>
          <a:p>
            <a:r>
              <a:rPr lang="it-IT" sz="1600" dirty="0">
                <a:solidFill>
                  <a:srgbClr val="002060"/>
                </a:solidFill>
              </a:rPr>
              <a:t>Una triste immagine di Vienna nel 1918.</a:t>
            </a:r>
          </a:p>
        </p:txBody>
      </p:sp>
      <p:pic>
        <p:nvPicPr>
          <p:cNvPr id="8" name="Immagine 7">
            <a:extLst>
              <a:ext uri="{FF2B5EF4-FFF2-40B4-BE49-F238E27FC236}">
                <a16:creationId xmlns:a16="http://schemas.microsoft.com/office/drawing/2014/main" id="{E327274F-8613-234F-BF1E-0078E93501D9}"/>
              </a:ext>
            </a:extLst>
          </p:cNvPr>
          <p:cNvPicPr>
            <a:picLocks noChangeAspect="1"/>
          </p:cNvPicPr>
          <p:nvPr/>
        </p:nvPicPr>
        <p:blipFill>
          <a:blip r:embed="rId2"/>
          <a:stretch>
            <a:fillRect/>
          </a:stretch>
        </p:blipFill>
        <p:spPr>
          <a:xfrm>
            <a:off x="468160" y="322985"/>
            <a:ext cx="8352311" cy="5554287"/>
          </a:xfrm>
          <a:prstGeom prst="rect">
            <a:avLst/>
          </a:prstGeom>
        </p:spPr>
      </p:pic>
    </p:spTree>
    <p:extLst>
      <p:ext uri="{BB962C8B-B14F-4D97-AF65-F5344CB8AC3E}">
        <p14:creationId xmlns:p14="http://schemas.microsoft.com/office/powerpoint/2010/main" val="4584978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2F928D30-6731-3F4C-C237-E7DB3EC16F87}"/>
              </a:ext>
            </a:extLst>
          </p:cNvPr>
          <p:cNvSpPr>
            <a:spLocks noGrp="1"/>
          </p:cNvSpPr>
          <p:nvPr>
            <p:ph type="title"/>
          </p:nvPr>
        </p:nvSpPr>
        <p:spPr>
          <a:xfrm>
            <a:off x="457200" y="5013176"/>
            <a:ext cx="8135938" cy="1844824"/>
          </a:xfrm>
        </p:spPr>
        <p:txBody>
          <a:bodyPr/>
          <a:lstStyle/>
          <a:p>
            <a:r>
              <a:rPr lang="it-IT" sz="1600" dirty="0">
                <a:solidFill>
                  <a:srgbClr val="002060"/>
                </a:solidFill>
              </a:rPr>
              <a:t>Ernst Ludwig Kirchner. </a:t>
            </a:r>
            <a:r>
              <a:rPr lang="it-IT" sz="1600" dirty="0" err="1">
                <a:solidFill>
                  <a:srgbClr val="860000"/>
                </a:solidFill>
              </a:rPr>
              <a:t>Conversation</a:t>
            </a:r>
            <a:r>
              <a:rPr lang="it-IT" sz="1600" dirty="0">
                <a:solidFill>
                  <a:srgbClr val="860000"/>
                </a:solidFill>
              </a:rPr>
              <a:t> </a:t>
            </a:r>
            <a:r>
              <a:rPr lang="it-IT" sz="1600" dirty="0" err="1">
                <a:solidFill>
                  <a:srgbClr val="860000"/>
                </a:solidFill>
              </a:rPr>
              <a:t>entre</a:t>
            </a:r>
            <a:r>
              <a:rPr lang="it-IT" sz="1600" dirty="0">
                <a:solidFill>
                  <a:srgbClr val="860000"/>
                </a:solidFill>
              </a:rPr>
              <a:t> </a:t>
            </a:r>
            <a:r>
              <a:rPr lang="it-IT" sz="1600" dirty="0" err="1">
                <a:solidFill>
                  <a:srgbClr val="860000"/>
                </a:solidFill>
              </a:rPr>
              <a:t>artistes</a:t>
            </a:r>
            <a:r>
              <a:rPr lang="it-IT" sz="1600" dirty="0">
                <a:solidFill>
                  <a:srgbClr val="860000"/>
                </a:solidFill>
              </a:rPr>
              <a:t>.</a:t>
            </a:r>
            <a:br>
              <a:rPr lang="it-IT" sz="1600" dirty="0">
                <a:solidFill>
                  <a:srgbClr val="860000"/>
                </a:solidFill>
              </a:rPr>
            </a:br>
            <a:r>
              <a:rPr lang="it-IT" sz="1600" dirty="0">
                <a:solidFill>
                  <a:srgbClr val="6D6514"/>
                </a:solidFill>
              </a:rPr>
              <a:t>Olio su tela, 1913.</a:t>
            </a:r>
          </a:p>
        </p:txBody>
      </p:sp>
      <p:pic>
        <p:nvPicPr>
          <p:cNvPr id="6" name="Immagine 5">
            <a:extLst>
              <a:ext uri="{FF2B5EF4-FFF2-40B4-BE49-F238E27FC236}">
                <a16:creationId xmlns:a16="http://schemas.microsoft.com/office/drawing/2014/main" id="{B64D4D9F-25B9-54AC-B194-0EC8CB5A0B66}"/>
              </a:ext>
            </a:extLst>
          </p:cNvPr>
          <p:cNvPicPr>
            <a:picLocks noChangeAspect="1"/>
          </p:cNvPicPr>
          <p:nvPr/>
        </p:nvPicPr>
        <p:blipFill>
          <a:blip r:embed="rId2"/>
          <a:stretch>
            <a:fillRect/>
          </a:stretch>
        </p:blipFill>
        <p:spPr>
          <a:xfrm>
            <a:off x="606942" y="1700808"/>
            <a:ext cx="7930116" cy="3456384"/>
          </a:xfrm>
          <a:prstGeom prst="rect">
            <a:avLst/>
          </a:prstGeom>
        </p:spPr>
      </p:pic>
    </p:spTree>
    <p:extLst>
      <p:ext uri="{BB962C8B-B14F-4D97-AF65-F5344CB8AC3E}">
        <p14:creationId xmlns:p14="http://schemas.microsoft.com/office/powerpoint/2010/main" val="15437643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CEE2AC0D-FF0D-0EDA-6DF0-95380CF3258E}"/>
              </a:ext>
            </a:extLst>
          </p:cNvPr>
          <p:cNvPicPr>
            <a:picLocks noChangeAspect="1"/>
          </p:cNvPicPr>
          <p:nvPr/>
        </p:nvPicPr>
        <p:blipFill>
          <a:blip r:embed="rId2"/>
          <a:stretch>
            <a:fillRect/>
          </a:stretch>
        </p:blipFill>
        <p:spPr>
          <a:xfrm>
            <a:off x="561447" y="1268760"/>
            <a:ext cx="8021106" cy="3983637"/>
          </a:xfrm>
          <a:prstGeom prst="rect">
            <a:avLst/>
          </a:prstGeom>
        </p:spPr>
      </p:pic>
    </p:spTree>
    <p:extLst>
      <p:ext uri="{BB962C8B-B14F-4D97-AF65-F5344CB8AC3E}">
        <p14:creationId xmlns:p14="http://schemas.microsoft.com/office/powerpoint/2010/main" val="19241014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EE1DA9FA-C0BB-6A77-AE08-A3F4CC05C6B7}"/>
              </a:ext>
            </a:extLst>
          </p:cNvPr>
          <p:cNvPicPr>
            <a:picLocks noChangeAspect="1"/>
          </p:cNvPicPr>
          <p:nvPr/>
        </p:nvPicPr>
        <p:blipFill>
          <a:blip r:embed="rId2"/>
          <a:stretch>
            <a:fillRect/>
          </a:stretch>
        </p:blipFill>
        <p:spPr>
          <a:xfrm>
            <a:off x="971600" y="1196752"/>
            <a:ext cx="7555986" cy="5043620"/>
          </a:xfrm>
          <a:prstGeom prst="rect">
            <a:avLst/>
          </a:prstGeom>
        </p:spPr>
      </p:pic>
    </p:spTree>
    <p:extLst>
      <p:ext uri="{BB962C8B-B14F-4D97-AF65-F5344CB8AC3E}">
        <p14:creationId xmlns:p14="http://schemas.microsoft.com/office/powerpoint/2010/main" val="12371866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77B57A82-C2C0-7A40-A9E4-C55367BD86C8}"/>
              </a:ext>
            </a:extLst>
          </p:cNvPr>
          <p:cNvSpPr>
            <a:spLocks noGrp="1"/>
          </p:cNvSpPr>
          <p:nvPr>
            <p:ph type="title"/>
          </p:nvPr>
        </p:nvSpPr>
        <p:spPr>
          <a:xfrm>
            <a:off x="457200" y="5661248"/>
            <a:ext cx="8135938" cy="1196752"/>
          </a:xfrm>
        </p:spPr>
        <p:txBody>
          <a:bodyPr/>
          <a:lstStyle/>
          <a:p>
            <a:r>
              <a:rPr lang="it-IT" sz="1600" dirty="0">
                <a:solidFill>
                  <a:srgbClr val="002060"/>
                </a:solidFill>
              </a:rPr>
              <a:t>Una crudele foto della Vienna anni ‘20 del ‘900.</a:t>
            </a:r>
          </a:p>
        </p:txBody>
      </p:sp>
      <p:pic>
        <p:nvPicPr>
          <p:cNvPr id="8" name="Immagine 7">
            <a:extLst>
              <a:ext uri="{FF2B5EF4-FFF2-40B4-BE49-F238E27FC236}">
                <a16:creationId xmlns:a16="http://schemas.microsoft.com/office/drawing/2014/main" id="{E327274F-8613-234F-BF1E-0078E93501D9}"/>
              </a:ext>
            </a:extLst>
          </p:cNvPr>
          <p:cNvPicPr>
            <a:picLocks noChangeAspect="1"/>
          </p:cNvPicPr>
          <p:nvPr/>
        </p:nvPicPr>
        <p:blipFill>
          <a:blip r:embed="rId2"/>
          <a:stretch>
            <a:fillRect/>
          </a:stretch>
        </p:blipFill>
        <p:spPr>
          <a:xfrm>
            <a:off x="448300" y="260648"/>
            <a:ext cx="8352311" cy="5554287"/>
          </a:xfrm>
          <a:prstGeom prst="rect">
            <a:avLst/>
          </a:prstGeom>
        </p:spPr>
      </p:pic>
    </p:spTree>
    <p:extLst>
      <p:ext uri="{BB962C8B-B14F-4D97-AF65-F5344CB8AC3E}">
        <p14:creationId xmlns:p14="http://schemas.microsoft.com/office/powerpoint/2010/main" val="435391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DC26D5-E577-894F-942C-AE64E331125E}"/>
              </a:ext>
            </a:extLst>
          </p:cNvPr>
          <p:cNvSpPr>
            <a:spLocks noGrp="1"/>
          </p:cNvSpPr>
          <p:nvPr>
            <p:ph type="title"/>
          </p:nvPr>
        </p:nvSpPr>
        <p:spPr>
          <a:xfrm>
            <a:off x="457200" y="5373216"/>
            <a:ext cx="7643192" cy="1484784"/>
          </a:xfrm>
        </p:spPr>
        <p:txBody>
          <a:bodyPr/>
          <a:lstStyle/>
          <a:p>
            <a:r>
              <a:rPr lang="it-IT" sz="1600" dirty="0">
                <a:solidFill>
                  <a:srgbClr val="A11787"/>
                </a:solidFill>
              </a:rPr>
              <a:t>Il valzer, uno dei balli più amati nella Vienna del primo ‘900.</a:t>
            </a:r>
            <a:endParaRPr lang="it-IT" sz="1600" dirty="0">
              <a:solidFill>
                <a:srgbClr val="A2A817"/>
              </a:solidFill>
            </a:endParaRPr>
          </a:p>
        </p:txBody>
      </p:sp>
      <p:pic>
        <p:nvPicPr>
          <p:cNvPr id="4" name="Segnaposto contenuto 3">
            <a:extLst>
              <a:ext uri="{FF2B5EF4-FFF2-40B4-BE49-F238E27FC236}">
                <a16:creationId xmlns:a16="http://schemas.microsoft.com/office/drawing/2014/main" id="{C9F097B3-BEA1-1F41-8957-7D71AAEDA5E0}"/>
              </a:ext>
            </a:extLst>
          </p:cNvPr>
          <p:cNvPicPr>
            <a:picLocks noGrp="1" noChangeAspect="1"/>
          </p:cNvPicPr>
          <p:nvPr>
            <p:ph idx="1"/>
          </p:nvPr>
        </p:nvPicPr>
        <p:blipFill>
          <a:blip r:embed="rId2">
            <a:lum/>
            <a:alphaModFix/>
          </a:blip>
          <a:stretch>
            <a:fillRect/>
          </a:stretch>
        </p:blipFill>
        <p:spPr>
          <a:xfrm>
            <a:off x="39580" y="1772816"/>
            <a:ext cx="9064840" cy="3871907"/>
          </a:xfrm>
        </p:spPr>
      </p:pic>
    </p:spTree>
    <p:extLst>
      <p:ext uri="{BB962C8B-B14F-4D97-AF65-F5344CB8AC3E}">
        <p14:creationId xmlns:p14="http://schemas.microsoft.com/office/powerpoint/2010/main" val="17007139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C3C46673-D73C-6C4D-ABB4-15FF77ECA7E1}"/>
              </a:ext>
            </a:extLst>
          </p:cNvPr>
          <p:cNvPicPr>
            <a:picLocks noChangeAspect="1"/>
          </p:cNvPicPr>
          <p:nvPr/>
        </p:nvPicPr>
        <p:blipFill>
          <a:blip r:embed="rId2"/>
          <a:stretch>
            <a:fillRect/>
          </a:stretch>
        </p:blipFill>
        <p:spPr>
          <a:xfrm>
            <a:off x="1979712" y="337915"/>
            <a:ext cx="4100972" cy="6520085"/>
          </a:xfrm>
          <a:prstGeom prst="rect">
            <a:avLst/>
          </a:prstGeom>
        </p:spPr>
      </p:pic>
    </p:spTree>
    <p:extLst>
      <p:ext uri="{BB962C8B-B14F-4D97-AF65-F5344CB8AC3E}">
        <p14:creationId xmlns:p14="http://schemas.microsoft.com/office/powerpoint/2010/main" val="35053510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08352DC4-70F5-C74E-B2C6-DA428CB697CB}"/>
              </a:ext>
            </a:extLst>
          </p:cNvPr>
          <p:cNvSpPr>
            <a:spLocks noGrp="1"/>
          </p:cNvSpPr>
          <p:nvPr>
            <p:ph type="title"/>
          </p:nvPr>
        </p:nvSpPr>
        <p:spPr>
          <a:xfrm>
            <a:off x="457200" y="5229200"/>
            <a:ext cx="8135938" cy="1628800"/>
          </a:xfrm>
        </p:spPr>
        <p:txBody>
          <a:bodyPr/>
          <a:lstStyle/>
          <a:p>
            <a:r>
              <a:rPr lang="it-IT" sz="1600" dirty="0">
                <a:solidFill>
                  <a:srgbClr val="002060"/>
                </a:solidFill>
              </a:rPr>
              <a:t>Anschluss </a:t>
            </a:r>
            <a:r>
              <a:rPr lang="it-IT" sz="1600" dirty="0" err="1">
                <a:solidFill>
                  <a:srgbClr val="002060"/>
                </a:solidFill>
              </a:rPr>
              <a:t>Österreich</a:t>
            </a:r>
            <a:r>
              <a:rPr lang="it-IT" sz="1600" dirty="0">
                <a:solidFill>
                  <a:srgbClr val="002060"/>
                </a:solidFill>
              </a:rPr>
              <a:t>, </a:t>
            </a:r>
            <a:r>
              <a:rPr lang="it-IT" sz="1600" dirty="0" err="1">
                <a:solidFill>
                  <a:srgbClr val="002060"/>
                </a:solidFill>
              </a:rPr>
              <a:t>Wien</a:t>
            </a:r>
            <a:r>
              <a:rPr lang="it-IT" sz="1600" dirty="0">
                <a:solidFill>
                  <a:srgbClr val="002060"/>
                </a:solidFill>
              </a:rPr>
              <a:t>. Parata di gerarchi nazisti a Vienna.</a:t>
            </a:r>
          </a:p>
        </p:txBody>
      </p:sp>
      <p:pic>
        <p:nvPicPr>
          <p:cNvPr id="5" name="Immagine 4">
            <a:extLst>
              <a:ext uri="{FF2B5EF4-FFF2-40B4-BE49-F238E27FC236}">
                <a16:creationId xmlns:a16="http://schemas.microsoft.com/office/drawing/2014/main" id="{999459AA-DCEC-4643-81AE-DB479EF950FF}"/>
              </a:ext>
            </a:extLst>
          </p:cNvPr>
          <p:cNvPicPr>
            <a:picLocks noChangeAspect="1"/>
          </p:cNvPicPr>
          <p:nvPr/>
        </p:nvPicPr>
        <p:blipFill>
          <a:blip r:embed="rId2"/>
          <a:stretch>
            <a:fillRect/>
          </a:stretch>
        </p:blipFill>
        <p:spPr>
          <a:xfrm>
            <a:off x="1403648" y="1124744"/>
            <a:ext cx="6539331" cy="4326019"/>
          </a:xfrm>
          <a:prstGeom prst="rect">
            <a:avLst/>
          </a:prstGeom>
        </p:spPr>
      </p:pic>
    </p:spTree>
    <p:extLst>
      <p:ext uri="{BB962C8B-B14F-4D97-AF65-F5344CB8AC3E}">
        <p14:creationId xmlns:p14="http://schemas.microsoft.com/office/powerpoint/2010/main" val="14180498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3C0372C-B855-5E4D-BB91-2C2E6F0AD54C}"/>
              </a:ext>
            </a:extLst>
          </p:cNvPr>
          <p:cNvSpPr>
            <a:spLocks noGrp="1"/>
          </p:cNvSpPr>
          <p:nvPr>
            <p:ph type="title"/>
          </p:nvPr>
        </p:nvSpPr>
        <p:spPr>
          <a:xfrm>
            <a:off x="457200" y="4941168"/>
            <a:ext cx="8135938" cy="1916832"/>
          </a:xfrm>
        </p:spPr>
        <p:txBody>
          <a:bodyPr/>
          <a:lstStyle/>
          <a:p>
            <a:r>
              <a:rPr lang="it-IT" sz="1600" dirty="0">
                <a:solidFill>
                  <a:srgbClr val="002060"/>
                </a:solidFill>
              </a:rPr>
              <a:t>I soldati della </a:t>
            </a:r>
            <a:r>
              <a:rPr lang="it-IT" sz="1600" dirty="0" err="1">
                <a:solidFill>
                  <a:srgbClr val="002060"/>
                </a:solidFill>
              </a:rPr>
              <a:t>Wermarck</a:t>
            </a:r>
            <a:r>
              <a:rPr lang="it-IT" sz="1600" dirty="0">
                <a:solidFill>
                  <a:srgbClr val="002060"/>
                </a:solidFill>
              </a:rPr>
              <a:t> sfilano lungo le strade di Vienna.</a:t>
            </a:r>
          </a:p>
        </p:txBody>
      </p:sp>
      <p:pic>
        <p:nvPicPr>
          <p:cNvPr id="5" name="Immagine 4">
            <a:extLst>
              <a:ext uri="{FF2B5EF4-FFF2-40B4-BE49-F238E27FC236}">
                <a16:creationId xmlns:a16="http://schemas.microsoft.com/office/drawing/2014/main" id="{BC91C01A-EB58-3A43-BC76-B4EAFF716FF9}"/>
              </a:ext>
            </a:extLst>
          </p:cNvPr>
          <p:cNvPicPr>
            <a:picLocks noChangeAspect="1"/>
          </p:cNvPicPr>
          <p:nvPr/>
        </p:nvPicPr>
        <p:blipFill>
          <a:blip r:embed="rId2"/>
          <a:stretch>
            <a:fillRect/>
          </a:stretch>
        </p:blipFill>
        <p:spPr>
          <a:xfrm>
            <a:off x="1460396" y="1348942"/>
            <a:ext cx="6223207" cy="4051801"/>
          </a:xfrm>
          <a:prstGeom prst="rect">
            <a:avLst/>
          </a:prstGeom>
        </p:spPr>
      </p:pic>
    </p:spTree>
    <p:extLst>
      <p:ext uri="{BB962C8B-B14F-4D97-AF65-F5344CB8AC3E}">
        <p14:creationId xmlns:p14="http://schemas.microsoft.com/office/powerpoint/2010/main" val="1325074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726CA23-BC3A-8C4D-BBAB-0485D52C476B}"/>
              </a:ext>
            </a:extLst>
          </p:cNvPr>
          <p:cNvSpPr>
            <a:spLocks noGrp="1"/>
          </p:cNvSpPr>
          <p:nvPr>
            <p:ph type="title"/>
          </p:nvPr>
        </p:nvSpPr>
        <p:spPr>
          <a:xfrm>
            <a:off x="457200" y="6021288"/>
            <a:ext cx="8135938" cy="836712"/>
          </a:xfrm>
        </p:spPr>
        <p:txBody>
          <a:bodyPr/>
          <a:lstStyle/>
          <a:p>
            <a:r>
              <a:rPr lang="it-IT" sz="1600" dirty="0">
                <a:solidFill>
                  <a:srgbClr val="860000"/>
                </a:solidFill>
              </a:rPr>
              <a:t>Vienna. La facciata della Chiesa dei Cappuccini. </a:t>
            </a:r>
          </a:p>
        </p:txBody>
      </p:sp>
      <p:pic>
        <p:nvPicPr>
          <p:cNvPr id="4" name="Immagine 3">
            <a:extLst>
              <a:ext uri="{FF2B5EF4-FFF2-40B4-BE49-F238E27FC236}">
                <a16:creationId xmlns:a16="http://schemas.microsoft.com/office/drawing/2014/main" id="{E8AB7864-9CE2-1A4F-87F9-E3064DA97E66}"/>
              </a:ext>
            </a:extLst>
          </p:cNvPr>
          <p:cNvPicPr>
            <a:picLocks noChangeAspect="1"/>
          </p:cNvPicPr>
          <p:nvPr/>
        </p:nvPicPr>
        <p:blipFill>
          <a:blip r:embed="rId2"/>
          <a:stretch>
            <a:fillRect/>
          </a:stretch>
        </p:blipFill>
        <p:spPr>
          <a:xfrm>
            <a:off x="1547664" y="-315416"/>
            <a:ext cx="6264696" cy="6447761"/>
          </a:xfrm>
          <a:prstGeom prst="rect">
            <a:avLst/>
          </a:prstGeom>
        </p:spPr>
      </p:pic>
    </p:spTree>
    <p:extLst>
      <p:ext uri="{BB962C8B-B14F-4D97-AF65-F5344CB8AC3E}">
        <p14:creationId xmlns:p14="http://schemas.microsoft.com/office/powerpoint/2010/main" val="16503458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6886BE-B607-8248-9134-F62E74E41F1E}"/>
              </a:ext>
            </a:extLst>
          </p:cNvPr>
          <p:cNvSpPr>
            <a:spLocks noGrp="1"/>
          </p:cNvSpPr>
          <p:nvPr>
            <p:ph type="title"/>
          </p:nvPr>
        </p:nvSpPr>
        <p:spPr>
          <a:xfrm>
            <a:off x="457200" y="5517233"/>
            <a:ext cx="8135938" cy="1340768"/>
          </a:xfrm>
        </p:spPr>
        <p:txBody>
          <a:bodyPr/>
          <a:lstStyle/>
          <a:p>
            <a:r>
              <a:rPr lang="it-IT" sz="1600" dirty="0">
                <a:solidFill>
                  <a:srgbClr val="860000"/>
                </a:solidFill>
              </a:rPr>
              <a:t>Vienna. La Chiesa dei Cappuccini. Interno.</a:t>
            </a:r>
            <a:endParaRPr lang="it-IT" sz="1600" dirty="0"/>
          </a:p>
        </p:txBody>
      </p:sp>
      <p:pic>
        <p:nvPicPr>
          <p:cNvPr id="4" name="Immagine 3">
            <a:extLst>
              <a:ext uri="{FF2B5EF4-FFF2-40B4-BE49-F238E27FC236}">
                <a16:creationId xmlns:a16="http://schemas.microsoft.com/office/drawing/2014/main" id="{22695B19-04EE-9F48-829C-BB58C9676B8E}"/>
              </a:ext>
            </a:extLst>
          </p:cNvPr>
          <p:cNvPicPr>
            <a:picLocks noChangeAspect="1"/>
          </p:cNvPicPr>
          <p:nvPr/>
        </p:nvPicPr>
        <p:blipFill>
          <a:blip r:embed="rId2"/>
          <a:stretch>
            <a:fillRect/>
          </a:stretch>
        </p:blipFill>
        <p:spPr>
          <a:xfrm>
            <a:off x="1331640" y="548680"/>
            <a:ext cx="6719406" cy="5191071"/>
          </a:xfrm>
          <a:prstGeom prst="rect">
            <a:avLst/>
          </a:prstGeom>
        </p:spPr>
      </p:pic>
    </p:spTree>
    <p:extLst>
      <p:ext uri="{BB962C8B-B14F-4D97-AF65-F5344CB8AC3E}">
        <p14:creationId xmlns:p14="http://schemas.microsoft.com/office/powerpoint/2010/main" val="18153428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37E5DB9-A0D7-9045-ABA8-39539ADA9F6B}"/>
              </a:ext>
            </a:extLst>
          </p:cNvPr>
          <p:cNvSpPr>
            <a:spLocks noGrp="1"/>
          </p:cNvSpPr>
          <p:nvPr>
            <p:ph type="title"/>
          </p:nvPr>
        </p:nvSpPr>
        <p:spPr>
          <a:xfrm>
            <a:off x="457200" y="5589240"/>
            <a:ext cx="8135938" cy="1268760"/>
          </a:xfrm>
        </p:spPr>
        <p:txBody>
          <a:bodyPr/>
          <a:lstStyle/>
          <a:p>
            <a:r>
              <a:rPr lang="it-IT" sz="1600" dirty="0">
                <a:solidFill>
                  <a:srgbClr val="0070C0"/>
                </a:solidFill>
              </a:rPr>
              <a:t>Vienna. L’</a:t>
            </a:r>
            <a:r>
              <a:rPr lang="it-IT" sz="1600" dirty="0" err="1">
                <a:solidFill>
                  <a:srgbClr val="0070C0"/>
                </a:solidFill>
              </a:rPr>
              <a:t>Hofburg.Il</a:t>
            </a:r>
            <a:r>
              <a:rPr lang="it-IT" sz="1600" dirty="0">
                <a:solidFill>
                  <a:srgbClr val="0070C0"/>
                </a:solidFill>
              </a:rPr>
              <a:t> Palazzo Imperiale degli Asburgo.</a:t>
            </a:r>
          </a:p>
        </p:txBody>
      </p:sp>
      <p:pic>
        <p:nvPicPr>
          <p:cNvPr id="4" name="Immagine 3">
            <a:extLst>
              <a:ext uri="{FF2B5EF4-FFF2-40B4-BE49-F238E27FC236}">
                <a16:creationId xmlns:a16="http://schemas.microsoft.com/office/drawing/2014/main" id="{C35A0199-772F-7143-9971-CFFD403AACD8}"/>
              </a:ext>
            </a:extLst>
          </p:cNvPr>
          <p:cNvPicPr>
            <a:picLocks noChangeAspect="1"/>
          </p:cNvPicPr>
          <p:nvPr/>
        </p:nvPicPr>
        <p:blipFill>
          <a:blip r:embed="rId2"/>
          <a:stretch>
            <a:fillRect/>
          </a:stretch>
        </p:blipFill>
        <p:spPr>
          <a:xfrm>
            <a:off x="193340" y="764704"/>
            <a:ext cx="8757319" cy="4923408"/>
          </a:xfrm>
          <a:prstGeom prst="rect">
            <a:avLst/>
          </a:prstGeom>
        </p:spPr>
      </p:pic>
    </p:spTree>
    <p:extLst>
      <p:ext uri="{BB962C8B-B14F-4D97-AF65-F5344CB8AC3E}">
        <p14:creationId xmlns:p14="http://schemas.microsoft.com/office/powerpoint/2010/main" val="8252610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D55E735-819A-6341-910B-CD33378072C8}"/>
              </a:ext>
            </a:extLst>
          </p:cNvPr>
          <p:cNvSpPr>
            <a:spLocks noGrp="1"/>
          </p:cNvSpPr>
          <p:nvPr>
            <p:ph type="title"/>
          </p:nvPr>
        </p:nvSpPr>
        <p:spPr>
          <a:xfrm>
            <a:off x="457200" y="5445224"/>
            <a:ext cx="8135938" cy="1412776"/>
          </a:xfrm>
        </p:spPr>
        <p:txBody>
          <a:bodyPr/>
          <a:lstStyle/>
          <a:p>
            <a:r>
              <a:rPr lang="it-IT" sz="1600" dirty="0">
                <a:solidFill>
                  <a:srgbClr val="002060"/>
                </a:solidFill>
              </a:rPr>
              <a:t>La tomba del Kaiser Francesco Giuseppe tra la moglie </a:t>
            </a:r>
            <a:r>
              <a:rPr lang="it-IT" sz="1600" dirty="0" err="1">
                <a:solidFill>
                  <a:srgbClr val="002060"/>
                </a:solidFill>
              </a:rPr>
              <a:t>Sissì</a:t>
            </a:r>
            <a:r>
              <a:rPr lang="it-IT" sz="1600" dirty="0">
                <a:solidFill>
                  <a:srgbClr val="002060"/>
                </a:solidFill>
              </a:rPr>
              <a:t> e il figlio Rodolfo.</a:t>
            </a:r>
          </a:p>
        </p:txBody>
      </p:sp>
      <p:pic>
        <p:nvPicPr>
          <p:cNvPr id="4" name="Immagine 3">
            <a:extLst>
              <a:ext uri="{FF2B5EF4-FFF2-40B4-BE49-F238E27FC236}">
                <a16:creationId xmlns:a16="http://schemas.microsoft.com/office/drawing/2014/main" id="{59648100-DA57-5142-A65E-A3583B3A2622}"/>
              </a:ext>
            </a:extLst>
          </p:cNvPr>
          <p:cNvPicPr>
            <a:picLocks noChangeAspect="1"/>
          </p:cNvPicPr>
          <p:nvPr/>
        </p:nvPicPr>
        <p:blipFill>
          <a:blip r:embed="rId2"/>
          <a:stretch>
            <a:fillRect/>
          </a:stretch>
        </p:blipFill>
        <p:spPr>
          <a:xfrm>
            <a:off x="827584" y="260648"/>
            <a:ext cx="7488832" cy="5382599"/>
          </a:xfrm>
          <a:prstGeom prst="rect">
            <a:avLst/>
          </a:prstGeom>
        </p:spPr>
      </p:pic>
    </p:spTree>
    <p:extLst>
      <p:ext uri="{BB962C8B-B14F-4D97-AF65-F5344CB8AC3E}">
        <p14:creationId xmlns:p14="http://schemas.microsoft.com/office/powerpoint/2010/main" val="40763904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95F6238-63F0-F442-A8D4-744E74F29CDB}"/>
              </a:ext>
            </a:extLst>
          </p:cNvPr>
          <p:cNvSpPr>
            <a:spLocks noGrp="1"/>
          </p:cNvSpPr>
          <p:nvPr>
            <p:ph type="title"/>
          </p:nvPr>
        </p:nvSpPr>
        <p:spPr>
          <a:xfrm>
            <a:off x="457200" y="5445224"/>
            <a:ext cx="4258816" cy="1412776"/>
          </a:xfrm>
        </p:spPr>
        <p:txBody>
          <a:bodyPr/>
          <a:lstStyle/>
          <a:p>
            <a:pPr algn="r"/>
            <a:r>
              <a:rPr lang="it-IT" sz="1600" dirty="0">
                <a:solidFill>
                  <a:srgbClr val="847F17"/>
                </a:solidFill>
              </a:rPr>
              <a:t>La tomba del Kaiser </a:t>
            </a:r>
            <a:br>
              <a:rPr lang="it-IT" sz="1600" dirty="0">
                <a:solidFill>
                  <a:srgbClr val="847F17"/>
                </a:solidFill>
              </a:rPr>
            </a:br>
            <a:r>
              <a:rPr lang="it-IT" sz="1600" dirty="0">
                <a:solidFill>
                  <a:srgbClr val="847F17"/>
                </a:solidFill>
              </a:rPr>
              <a:t>Francesco Giuseppe d’Asburgo.</a:t>
            </a:r>
          </a:p>
        </p:txBody>
      </p:sp>
      <p:pic>
        <p:nvPicPr>
          <p:cNvPr id="5" name="Immagine 4">
            <a:extLst>
              <a:ext uri="{FF2B5EF4-FFF2-40B4-BE49-F238E27FC236}">
                <a16:creationId xmlns:a16="http://schemas.microsoft.com/office/drawing/2014/main" id="{DC5F50FD-4CBF-0F4C-B61A-FA5F7BA2EADB}"/>
              </a:ext>
            </a:extLst>
          </p:cNvPr>
          <p:cNvPicPr>
            <a:picLocks noChangeAspect="1"/>
          </p:cNvPicPr>
          <p:nvPr/>
        </p:nvPicPr>
        <p:blipFill>
          <a:blip r:embed="rId2"/>
          <a:stretch>
            <a:fillRect/>
          </a:stretch>
        </p:blipFill>
        <p:spPr>
          <a:xfrm>
            <a:off x="4932040" y="908720"/>
            <a:ext cx="4211960" cy="5949280"/>
          </a:xfrm>
          <a:prstGeom prst="rect">
            <a:avLst/>
          </a:prstGeom>
        </p:spPr>
      </p:pic>
    </p:spTree>
    <p:extLst>
      <p:ext uri="{BB962C8B-B14F-4D97-AF65-F5344CB8AC3E}">
        <p14:creationId xmlns:p14="http://schemas.microsoft.com/office/powerpoint/2010/main" val="1300131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F99DBDC-F285-7141-A40E-C45A2EAA128A}"/>
              </a:ext>
            </a:extLst>
          </p:cNvPr>
          <p:cNvSpPr>
            <a:spLocks noGrp="1"/>
          </p:cNvSpPr>
          <p:nvPr>
            <p:ph type="title"/>
          </p:nvPr>
        </p:nvSpPr>
        <p:spPr>
          <a:xfrm>
            <a:off x="457200" y="4725144"/>
            <a:ext cx="3948236" cy="2126450"/>
          </a:xfrm>
        </p:spPr>
        <p:txBody>
          <a:bodyPr/>
          <a:lstStyle/>
          <a:p>
            <a:pPr algn="r"/>
            <a:r>
              <a:rPr lang="it-IT" sz="1600" dirty="0">
                <a:solidFill>
                  <a:srgbClr val="6F2B15"/>
                </a:solidFill>
              </a:rPr>
              <a:t>1898. Ricostruzione </a:t>
            </a:r>
            <a:br>
              <a:rPr lang="it-IT" sz="1600" dirty="0">
                <a:solidFill>
                  <a:srgbClr val="6F2B15"/>
                </a:solidFill>
              </a:rPr>
            </a:br>
            <a:r>
              <a:rPr lang="it-IT" sz="1600" dirty="0">
                <a:solidFill>
                  <a:srgbClr val="6F2B15"/>
                </a:solidFill>
              </a:rPr>
              <a:t>dell’assassinio </a:t>
            </a:r>
            <a:br>
              <a:rPr lang="it-IT" sz="1600" dirty="0">
                <a:solidFill>
                  <a:srgbClr val="6F2B15"/>
                </a:solidFill>
              </a:rPr>
            </a:br>
            <a:r>
              <a:rPr lang="it-IT" sz="1600" dirty="0">
                <a:solidFill>
                  <a:srgbClr val="6F2B15"/>
                </a:solidFill>
              </a:rPr>
              <a:t>dell’imperatrice </a:t>
            </a:r>
            <a:r>
              <a:rPr lang="it-IT" sz="1600" dirty="0" err="1">
                <a:solidFill>
                  <a:srgbClr val="6F2B15"/>
                </a:solidFill>
              </a:rPr>
              <a:t>Sissì</a:t>
            </a:r>
            <a:r>
              <a:rPr lang="it-IT" sz="1600" dirty="0">
                <a:solidFill>
                  <a:srgbClr val="6F2B15"/>
                </a:solidFill>
              </a:rPr>
              <a:t>, </a:t>
            </a:r>
            <a:br>
              <a:rPr lang="it-IT" sz="1600" dirty="0">
                <a:solidFill>
                  <a:srgbClr val="6F2B15"/>
                </a:solidFill>
              </a:rPr>
            </a:br>
            <a:r>
              <a:rPr lang="it-IT" sz="1600" dirty="0">
                <a:solidFill>
                  <a:srgbClr val="6F2B15"/>
                </a:solidFill>
              </a:rPr>
              <a:t>da parte dell’anarchico italiano </a:t>
            </a:r>
            <a:br>
              <a:rPr lang="it-IT" sz="1600" dirty="0">
                <a:solidFill>
                  <a:srgbClr val="6F2B15"/>
                </a:solidFill>
              </a:rPr>
            </a:br>
            <a:r>
              <a:rPr lang="it-IT" sz="1600" dirty="0">
                <a:solidFill>
                  <a:srgbClr val="6F2B15"/>
                </a:solidFill>
              </a:rPr>
              <a:t>Luigi </a:t>
            </a:r>
            <a:r>
              <a:rPr lang="it-IT" sz="1600" dirty="0" err="1">
                <a:solidFill>
                  <a:srgbClr val="6F2B15"/>
                </a:solidFill>
              </a:rPr>
              <a:t>Lucheni</a:t>
            </a:r>
            <a:r>
              <a:rPr lang="it-IT" sz="1600" dirty="0">
                <a:solidFill>
                  <a:srgbClr val="6F2B15"/>
                </a:solidFill>
              </a:rPr>
              <a:t>  </a:t>
            </a:r>
            <a:br>
              <a:rPr lang="it-IT" sz="1600" dirty="0">
                <a:solidFill>
                  <a:srgbClr val="6F2B15"/>
                </a:solidFill>
              </a:rPr>
            </a:br>
            <a:r>
              <a:rPr lang="it-IT" sz="1600" dirty="0">
                <a:solidFill>
                  <a:srgbClr val="6F2B15"/>
                </a:solidFill>
              </a:rPr>
              <a:t>sul lungolago di Ginevra </a:t>
            </a:r>
            <a:br>
              <a:rPr lang="it-IT" sz="1600" dirty="0">
                <a:solidFill>
                  <a:srgbClr val="6F2B15"/>
                </a:solidFill>
              </a:rPr>
            </a:br>
            <a:r>
              <a:rPr lang="it-IT" sz="1600" dirty="0">
                <a:solidFill>
                  <a:srgbClr val="6F2B15"/>
                </a:solidFill>
              </a:rPr>
              <a:t>con una lima.</a:t>
            </a:r>
          </a:p>
        </p:txBody>
      </p:sp>
      <p:pic>
        <p:nvPicPr>
          <p:cNvPr id="5" name="Immagine 4">
            <a:extLst>
              <a:ext uri="{FF2B5EF4-FFF2-40B4-BE49-F238E27FC236}">
                <a16:creationId xmlns:a16="http://schemas.microsoft.com/office/drawing/2014/main" id="{9BC653D7-39D2-D54F-BDC8-F22206E49338}"/>
              </a:ext>
            </a:extLst>
          </p:cNvPr>
          <p:cNvPicPr>
            <a:picLocks noChangeAspect="1"/>
          </p:cNvPicPr>
          <p:nvPr/>
        </p:nvPicPr>
        <p:blipFill>
          <a:blip r:embed="rId2"/>
          <a:stretch>
            <a:fillRect/>
          </a:stretch>
        </p:blipFill>
        <p:spPr>
          <a:xfrm>
            <a:off x="4738565" y="828344"/>
            <a:ext cx="4392488" cy="6029656"/>
          </a:xfrm>
          <a:prstGeom prst="rect">
            <a:avLst/>
          </a:prstGeom>
        </p:spPr>
      </p:pic>
    </p:spTree>
    <p:extLst>
      <p:ext uri="{BB962C8B-B14F-4D97-AF65-F5344CB8AC3E}">
        <p14:creationId xmlns:p14="http://schemas.microsoft.com/office/powerpoint/2010/main" val="25404017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F56FECD-4551-5A47-AD44-1FD8A6B47476}"/>
              </a:ext>
            </a:extLst>
          </p:cNvPr>
          <p:cNvSpPr>
            <a:spLocks noGrp="1"/>
          </p:cNvSpPr>
          <p:nvPr>
            <p:ph type="title"/>
          </p:nvPr>
        </p:nvSpPr>
        <p:spPr>
          <a:xfrm>
            <a:off x="457200" y="6021288"/>
            <a:ext cx="7427168" cy="720080"/>
          </a:xfrm>
        </p:spPr>
        <p:txBody>
          <a:bodyPr/>
          <a:lstStyle/>
          <a:p>
            <a:pPr algn="r"/>
            <a:r>
              <a:rPr lang="it-IT" sz="1600" dirty="0">
                <a:solidFill>
                  <a:srgbClr val="C00000"/>
                </a:solidFill>
              </a:rPr>
              <a:t>Il figlio erede al trono Rodolfo Lorena d’Asburgo, morto suicida? a </a:t>
            </a:r>
            <a:r>
              <a:rPr lang="it-IT" sz="1600" dirty="0" err="1">
                <a:solidFill>
                  <a:srgbClr val="C00000"/>
                </a:solidFill>
              </a:rPr>
              <a:t>Mayerling</a:t>
            </a:r>
            <a:r>
              <a:rPr lang="it-IT" sz="1600" dirty="0">
                <a:solidFill>
                  <a:srgbClr val="002060"/>
                </a:solidFill>
              </a:rPr>
              <a:t>. </a:t>
            </a:r>
            <a:endParaRPr lang="it-IT" sz="1600" b="1" dirty="0">
              <a:solidFill>
                <a:srgbClr val="002060"/>
              </a:solidFill>
            </a:endParaRPr>
          </a:p>
        </p:txBody>
      </p:sp>
      <p:pic>
        <p:nvPicPr>
          <p:cNvPr id="5" name="Immagine 4">
            <a:extLst>
              <a:ext uri="{FF2B5EF4-FFF2-40B4-BE49-F238E27FC236}">
                <a16:creationId xmlns:a16="http://schemas.microsoft.com/office/drawing/2014/main" id="{1EBCDC76-AB2A-6340-903A-9012FC1AE56D}"/>
              </a:ext>
            </a:extLst>
          </p:cNvPr>
          <p:cNvPicPr>
            <a:picLocks noChangeAspect="1"/>
          </p:cNvPicPr>
          <p:nvPr/>
        </p:nvPicPr>
        <p:blipFill>
          <a:blip r:embed="rId2"/>
          <a:stretch>
            <a:fillRect/>
          </a:stretch>
        </p:blipFill>
        <p:spPr>
          <a:xfrm>
            <a:off x="4644008" y="394004"/>
            <a:ext cx="4176464" cy="5683560"/>
          </a:xfrm>
          <a:prstGeom prst="rect">
            <a:avLst/>
          </a:prstGeom>
        </p:spPr>
      </p:pic>
      <p:pic>
        <p:nvPicPr>
          <p:cNvPr id="4" name="Immagine 3">
            <a:extLst>
              <a:ext uri="{FF2B5EF4-FFF2-40B4-BE49-F238E27FC236}">
                <a16:creationId xmlns:a16="http://schemas.microsoft.com/office/drawing/2014/main" id="{13DF6C37-85E0-264A-BEA3-7120B31098FB}"/>
              </a:ext>
            </a:extLst>
          </p:cNvPr>
          <p:cNvPicPr>
            <a:picLocks noChangeAspect="1"/>
          </p:cNvPicPr>
          <p:nvPr/>
        </p:nvPicPr>
        <p:blipFill>
          <a:blip r:embed="rId3"/>
          <a:stretch>
            <a:fillRect/>
          </a:stretch>
        </p:blipFill>
        <p:spPr>
          <a:xfrm>
            <a:off x="768406" y="392297"/>
            <a:ext cx="3564396" cy="5638936"/>
          </a:xfrm>
          <a:prstGeom prst="rect">
            <a:avLst/>
          </a:prstGeom>
        </p:spPr>
      </p:pic>
    </p:spTree>
    <p:extLst>
      <p:ext uri="{BB962C8B-B14F-4D97-AF65-F5344CB8AC3E}">
        <p14:creationId xmlns:p14="http://schemas.microsoft.com/office/powerpoint/2010/main" val="6351867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C6CD77D0-3796-2D4F-9364-EFC600988E5E}"/>
              </a:ext>
            </a:extLst>
          </p:cNvPr>
          <p:cNvSpPr>
            <a:spLocks noGrp="1"/>
          </p:cNvSpPr>
          <p:nvPr>
            <p:ph type="title"/>
          </p:nvPr>
        </p:nvSpPr>
        <p:spPr>
          <a:xfrm>
            <a:off x="457200" y="5877272"/>
            <a:ext cx="8135938" cy="980728"/>
          </a:xfrm>
        </p:spPr>
        <p:txBody>
          <a:bodyPr/>
          <a:lstStyle/>
          <a:p>
            <a:r>
              <a:rPr lang="it-IT" sz="1600" dirty="0">
                <a:solidFill>
                  <a:srgbClr val="0070C0"/>
                </a:solidFill>
              </a:rPr>
              <a:t>Il Danubio nell’attraversamento della capitale Vienna.</a:t>
            </a:r>
          </a:p>
        </p:txBody>
      </p:sp>
      <p:pic>
        <p:nvPicPr>
          <p:cNvPr id="8" name="Immagine 7">
            <a:extLst>
              <a:ext uri="{FF2B5EF4-FFF2-40B4-BE49-F238E27FC236}">
                <a16:creationId xmlns:a16="http://schemas.microsoft.com/office/drawing/2014/main" id="{6943A6A7-8A86-624B-A4FE-EB0A3E7AEED1}"/>
              </a:ext>
            </a:extLst>
          </p:cNvPr>
          <p:cNvPicPr>
            <a:picLocks noChangeAspect="1"/>
          </p:cNvPicPr>
          <p:nvPr/>
        </p:nvPicPr>
        <p:blipFill>
          <a:blip r:embed="rId2"/>
          <a:stretch>
            <a:fillRect/>
          </a:stretch>
        </p:blipFill>
        <p:spPr>
          <a:xfrm>
            <a:off x="457200" y="559656"/>
            <a:ext cx="8003231" cy="5325786"/>
          </a:xfrm>
          <a:prstGeom prst="rect">
            <a:avLst/>
          </a:prstGeom>
        </p:spPr>
      </p:pic>
    </p:spTree>
    <p:extLst>
      <p:ext uri="{BB962C8B-B14F-4D97-AF65-F5344CB8AC3E}">
        <p14:creationId xmlns:p14="http://schemas.microsoft.com/office/powerpoint/2010/main" val="25402909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A CRIPTA DEI CAPPUCCINI.mp4 m. 5.29.mp4">
            <a:hlinkClick r:id="" action="ppaction://media"/>
            <a:extLst>
              <a:ext uri="{FF2B5EF4-FFF2-40B4-BE49-F238E27FC236}">
                <a16:creationId xmlns:a16="http://schemas.microsoft.com/office/drawing/2014/main" id="{CDDFFF7E-23A6-4F50-7CB0-F1D59B10C22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1143000"/>
            <a:ext cx="8128000" cy="4572000"/>
          </a:xfrm>
          <a:prstGeom prst="rect">
            <a:avLst/>
          </a:prstGeom>
        </p:spPr>
      </p:pic>
    </p:spTree>
    <p:extLst>
      <p:ext uri="{BB962C8B-B14F-4D97-AF65-F5344CB8AC3E}">
        <p14:creationId xmlns:p14="http://schemas.microsoft.com/office/powerpoint/2010/main" val="2136299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90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07B2FC92-E99A-1743-95C9-44BD9E99BDAC}"/>
              </a:ext>
            </a:extLst>
          </p:cNvPr>
          <p:cNvPicPr>
            <a:picLocks noChangeAspect="1"/>
          </p:cNvPicPr>
          <p:nvPr/>
        </p:nvPicPr>
        <p:blipFill>
          <a:blip r:embed="rId2"/>
          <a:stretch>
            <a:fillRect/>
          </a:stretch>
        </p:blipFill>
        <p:spPr>
          <a:xfrm>
            <a:off x="755576" y="1512553"/>
            <a:ext cx="3816424" cy="5345447"/>
          </a:xfrm>
          <a:prstGeom prst="rect">
            <a:avLst/>
          </a:prstGeom>
        </p:spPr>
      </p:pic>
      <p:pic>
        <p:nvPicPr>
          <p:cNvPr id="5" name="Immagine 4">
            <a:extLst>
              <a:ext uri="{FF2B5EF4-FFF2-40B4-BE49-F238E27FC236}">
                <a16:creationId xmlns:a16="http://schemas.microsoft.com/office/drawing/2014/main" id="{B422C445-D926-304A-ACCC-9D7165648A41}"/>
              </a:ext>
            </a:extLst>
          </p:cNvPr>
          <p:cNvPicPr>
            <a:picLocks noChangeAspect="1"/>
          </p:cNvPicPr>
          <p:nvPr/>
        </p:nvPicPr>
        <p:blipFill>
          <a:blip r:embed="rId3"/>
          <a:stretch>
            <a:fillRect/>
          </a:stretch>
        </p:blipFill>
        <p:spPr>
          <a:xfrm>
            <a:off x="4788024" y="1512553"/>
            <a:ext cx="3816424" cy="5461694"/>
          </a:xfrm>
          <a:prstGeom prst="rect">
            <a:avLst/>
          </a:prstGeom>
        </p:spPr>
      </p:pic>
    </p:spTree>
    <p:extLst>
      <p:ext uri="{BB962C8B-B14F-4D97-AF65-F5344CB8AC3E}">
        <p14:creationId xmlns:p14="http://schemas.microsoft.com/office/powerpoint/2010/main" val="167101532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7200" dirty="0">
                <a:solidFill>
                  <a:srgbClr val="2700F8"/>
                </a:solidFill>
                <a:latin typeface="+mn-lt"/>
              </a:rPr>
              <a:t>GRAZIE</a:t>
            </a:r>
          </a:p>
        </p:txBody>
      </p:sp>
      <p:sp>
        <p:nvSpPr>
          <p:cNvPr id="3" name="Segnaposto contenuto 2">
            <a:extLst>
              <a:ext uri="{FF2B5EF4-FFF2-40B4-BE49-F238E27FC236}">
                <a16:creationId xmlns:a16="http://schemas.microsoft.com/office/drawing/2014/main" id="{78616753-358E-844C-ABFD-01045E921BBF}"/>
              </a:ext>
            </a:extLst>
          </p:cNvPr>
          <p:cNvSpPr>
            <a:spLocks noGrp="1"/>
          </p:cNvSpPr>
          <p:nvPr>
            <p:ph idx="1"/>
          </p:nvPr>
        </p:nvSpPr>
        <p:spPr/>
        <p:txBody>
          <a:bodyPr/>
          <a:lstStyle/>
          <a:p>
            <a:pPr algn="ctr"/>
            <a:r>
              <a:rPr lang="it-IT" dirty="0">
                <a:solidFill>
                  <a:schemeClr val="accent6">
                    <a:lumMod val="40000"/>
                    <a:lumOff val="60000"/>
                  </a:schemeClr>
                </a:solidFill>
              </a:rPr>
              <a:t>Alla prossima</a:t>
            </a:r>
          </a:p>
          <a:p>
            <a:pPr algn="ctr"/>
            <a:r>
              <a:rPr lang="it-IT" dirty="0">
                <a:solidFill>
                  <a:schemeClr val="accent6">
                    <a:lumMod val="40000"/>
                    <a:lumOff val="60000"/>
                  </a:schemeClr>
                </a:solidFill>
              </a:rPr>
              <a:t>Giovedì, 22 febbraio 2024</a:t>
            </a:r>
          </a:p>
          <a:p>
            <a:pPr algn="ctr"/>
            <a:endParaRPr lang="it-IT" sz="6000" dirty="0"/>
          </a:p>
          <a:p>
            <a:pPr algn="ctr"/>
            <a:r>
              <a:rPr lang="it-IT" sz="6000" dirty="0">
                <a:solidFill>
                  <a:srgbClr val="C00000"/>
                </a:solidFill>
                <a:effectLst/>
                <a:latin typeface="Geneva" panose="020B0503030404040204" pitchFamily="34" charset="0"/>
                <a:ea typeface="Calibri" panose="020F0502020204030204" pitchFamily="34" charset="0"/>
                <a:cs typeface="Times New Roman" panose="02020603050405020304" pitchFamily="18" charset="0"/>
              </a:rPr>
              <a:t>“IL DOTTOR ZIVAGO” </a:t>
            </a:r>
          </a:p>
          <a:p>
            <a:pPr algn="ctr"/>
            <a:r>
              <a:rPr lang="it-IT" sz="6000" i="1" dirty="0">
                <a:solidFill>
                  <a:srgbClr val="C00000"/>
                </a:solidFill>
                <a:effectLst/>
                <a:latin typeface="Geneva" panose="020B0503030404040204" pitchFamily="34" charset="0"/>
                <a:ea typeface="Calibri" panose="020F0502020204030204" pitchFamily="34" charset="0"/>
                <a:cs typeface="Times New Roman" panose="02020603050405020304" pitchFamily="18" charset="0"/>
              </a:rPr>
              <a:t>di </a:t>
            </a:r>
            <a:r>
              <a:rPr lang="it-IT" sz="6000" i="1" dirty="0" err="1">
                <a:solidFill>
                  <a:srgbClr val="C00000"/>
                </a:solidFill>
                <a:effectLst/>
                <a:latin typeface="Geneva" panose="020B0503030404040204" pitchFamily="34" charset="0"/>
                <a:ea typeface="Calibri" panose="020F0502020204030204" pitchFamily="34" charset="0"/>
                <a:cs typeface="Times New Roman" panose="02020603050405020304" pitchFamily="18" charset="0"/>
              </a:rPr>
              <a:t>Borìs</a:t>
            </a:r>
            <a:r>
              <a:rPr lang="it-IT" sz="6000" i="1" dirty="0">
                <a:solidFill>
                  <a:srgbClr val="C00000"/>
                </a:solidFill>
                <a:effectLst/>
                <a:latin typeface="Geneva" panose="020B0503030404040204" pitchFamily="34" charset="0"/>
                <a:ea typeface="Calibri" panose="020F0502020204030204" pitchFamily="34" charset="0"/>
                <a:cs typeface="Times New Roman" panose="02020603050405020304" pitchFamily="18" charset="0"/>
              </a:rPr>
              <a:t> </a:t>
            </a:r>
            <a:r>
              <a:rPr lang="it-IT" sz="6000" i="1" dirty="0" err="1">
                <a:solidFill>
                  <a:srgbClr val="C00000"/>
                </a:solidFill>
                <a:effectLst/>
                <a:latin typeface="Geneva" panose="020B0503030404040204" pitchFamily="34" charset="0"/>
                <a:ea typeface="Calibri" panose="020F0502020204030204" pitchFamily="34" charset="0"/>
                <a:cs typeface="Times New Roman" panose="02020603050405020304" pitchFamily="18" charset="0"/>
              </a:rPr>
              <a:t>Pasternàk</a:t>
            </a:r>
            <a:r>
              <a:rPr lang="it-IT" sz="6000" i="1" dirty="0">
                <a:solidFill>
                  <a:srgbClr val="C00000"/>
                </a:solidFill>
                <a:effectLst/>
                <a:latin typeface="Geneva" panose="020B0503030404040204" pitchFamily="34" charset="0"/>
                <a:ea typeface="Calibri" panose="020F0502020204030204" pitchFamily="34" charset="0"/>
                <a:cs typeface="Times New Roman" panose="02020603050405020304" pitchFamily="18" charset="0"/>
              </a:rPr>
              <a:t>. </a:t>
            </a:r>
            <a:endParaRPr lang="it-IT" sz="6000" i="1" dirty="0">
              <a:solidFill>
                <a:srgbClr val="C00000"/>
              </a:solidFill>
            </a:endParaRPr>
          </a:p>
        </p:txBody>
      </p:sp>
    </p:spTree>
    <p:extLst>
      <p:ext uri="{BB962C8B-B14F-4D97-AF65-F5344CB8AC3E}">
        <p14:creationId xmlns:p14="http://schemas.microsoft.com/office/powerpoint/2010/main" val="4011561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8B60963-6B25-974C-B7BF-B15C15BAE293}"/>
              </a:ext>
            </a:extLst>
          </p:cNvPr>
          <p:cNvSpPr>
            <a:spLocks noGrp="1"/>
          </p:cNvSpPr>
          <p:nvPr>
            <p:ph type="title"/>
          </p:nvPr>
        </p:nvSpPr>
        <p:spPr>
          <a:xfrm>
            <a:off x="4644008" y="5589240"/>
            <a:ext cx="3949130" cy="1268760"/>
          </a:xfrm>
        </p:spPr>
        <p:txBody>
          <a:bodyPr/>
          <a:lstStyle/>
          <a:p>
            <a:pPr algn="l"/>
            <a:r>
              <a:rPr lang="it-IT" sz="1600" dirty="0">
                <a:solidFill>
                  <a:srgbClr val="6F2B15"/>
                </a:solidFill>
              </a:rPr>
              <a:t>Il compositore viennese </a:t>
            </a:r>
            <a:br>
              <a:rPr lang="it-IT" sz="1600" dirty="0">
                <a:solidFill>
                  <a:srgbClr val="6F2B15"/>
                </a:solidFill>
              </a:rPr>
            </a:br>
            <a:r>
              <a:rPr lang="it-IT" sz="1600" dirty="0">
                <a:solidFill>
                  <a:srgbClr val="6F2B15"/>
                </a:solidFill>
              </a:rPr>
              <a:t>Johann </a:t>
            </a:r>
            <a:r>
              <a:rPr lang="it-IT" sz="1600" dirty="0" err="1">
                <a:solidFill>
                  <a:srgbClr val="6F2B15"/>
                </a:solidFill>
              </a:rPr>
              <a:t>Strauß</a:t>
            </a:r>
            <a:r>
              <a:rPr lang="it-IT" sz="1600" dirty="0">
                <a:solidFill>
                  <a:srgbClr val="6F2B15"/>
                </a:solidFill>
              </a:rPr>
              <a:t> jr.</a:t>
            </a:r>
          </a:p>
        </p:txBody>
      </p:sp>
      <p:pic>
        <p:nvPicPr>
          <p:cNvPr id="5" name="Immagine 4">
            <a:extLst>
              <a:ext uri="{FF2B5EF4-FFF2-40B4-BE49-F238E27FC236}">
                <a16:creationId xmlns:a16="http://schemas.microsoft.com/office/drawing/2014/main" id="{9EE06C31-F9DC-AF45-AFA8-0234B4485839}"/>
              </a:ext>
            </a:extLst>
          </p:cNvPr>
          <p:cNvPicPr>
            <a:picLocks noChangeAspect="1"/>
          </p:cNvPicPr>
          <p:nvPr/>
        </p:nvPicPr>
        <p:blipFill>
          <a:blip r:embed="rId2"/>
          <a:stretch>
            <a:fillRect/>
          </a:stretch>
        </p:blipFill>
        <p:spPr>
          <a:xfrm>
            <a:off x="0" y="825500"/>
            <a:ext cx="4442520" cy="6032500"/>
          </a:xfrm>
          <a:prstGeom prst="rect">
            <a:avLst/>
          </a:prstGeom>
        </p:spPr>
      </p:pic>
    </p:spTree>
    <p:extLst>
      <p:ext uri="{BB962C8B-B14F-4D97-AF65-F5344CB8AC3E}">
        <p14:creationId xmlns:p14="http://schemas.microsoft.com/office/powerpoint/2010/main" val="33710798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hann Strauss, Jr. Il bel Danubio blu..mp4">
            <a:hlinkClick r:id="" action="ppaction://media"/>
            <a:extLst>
              <a:ext uri="{FF2B5EF4-FFF2-40B4-BE49-F238E27FC236}">
                <a16:creationId xmlns:a16="http://schemas.microsoft.com/office/drawing/2014/main" id="{A4E12C39-025C-8242-BB7F-F73D69B324A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1955463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9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Arial Unicode MS"/>
        <a:cs typeface="Arial Unicode MS"/>
      </a:majorFont>
      <a:minorFont>
        <a:latin typeface="Arial"/>
        <a:ea typeface="Arial Unicode MS"/>
        <a:cs typeface="Arial Unicode M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it-IT" sz="1800" b="0" i="0" u="none" strike="noStrike" cap="none" normalizeH="0" baseline="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it-IT" sz="1800" b="0" i="0" u="none" strike="noStrike" cap="none" normalizeH="0" baseline="0">
            <a:ln>
              <a:noFill/>
            </a:ln>
            <a:solidFill>
              <a:schemeClr val="bg1"/>
            </a:solidFill>
            <a:effectLst/>
            <a:latin typeface="Arial" charset="0"/>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Enrico Berlinguer. Il "comunismo dal volto umano"</Template>
  <TotalTime>5221</TotalTime>
  <Words>1344</Words>
  <Application>Microsoft Macintosh PowerPoint</Application>
  <PresentationFormat>Presentazione su schermo (4:3)</PresentationFormat>
  <Paragraphs>89</Paragraphs>
  <Slides>72</Slides>
  <Notes>6</Notes>
  <HiddenSlides>0</HiddenSlides>
  <MMClips>4</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72</vt:i4>
      </vt:variant>
    </vt:vector>
  </HeadingPairs>
  <TitlesOfParts>
    <vt:vector size="76" baseType="lpstr">
      <vt:lpstr>Arial</vt:lpstr>
      <vt:lpstr>Geneva</vt:lpstr>
      <vt:lpstr>Times New Roman</vt:lpstr>
      <vt:lpstr>Tema di Office</vt:lpstr>
      <vt:lpstr>UTE – Università Cardinal Colombo - MILANO Giovedì,  15 febbraio 2024</vt:lpstr>
      <vt:lpstr>Presentazione standard di PowerPoint</vt:lpstr>
      <vt:lpstr>Presentazione standard di PowerPoint</vt:lpstr>
      <vt:lpstr>Presentazione standard di PowerPoint</vt:lpstr>
      <vt:lpstr>Eduard, Johan e Joseph Strauß.</vt:lpstr>
      <vt:lpstr>Il valzer, uno dei balli più amati nella Vienna del primo ‘900.</vt:lpstr>
      <vt:lpstr>Il Danubio nell’attraversamento della capitale Vienna.</vt:lpstr>
      <vt:lpstr>Il compositore viennese  Johann Strauß jr.</vt:lpstr>
      <vt:lpstr>Presentazione standard di PowerPoint</vt:lpstr>
      <vt:lpstr>«La Sachertorte», inventata dal pasticciere sedicenne Franz Sacher  per il principe Klemens von Metternich, il 9 luglio 1932.</vt:lpstr>
      <vt:lpstr> Die lustige Witwe-La vedova allegra. Prima rappresentazione,  Vienna, 30 dicembre 1905.</vt:lpstr>
      <vt:lpstr>L’autore, il compositore  ungherese-austriaco  Franz Lehàr.</vt:lpstr>
      <vt:lpstr>Franz Lehàr, da LA VEDOVA ALLEGRA Atto II. Duetto Hanna- Danilo, Valzer, Tace il labbro</vt:lpstr>
      <vt:lpstr>Presentazione standard di PowerPoint</vt:lpstr>
      <vt:lpstr>Franz Joseph I –  Francesco Giuseppe  d’Asburgo Imperatore, in un ritratto del 1910. </vt:lpstr>
      <vt:lpstr>Franz Joseph  imperatore a 18 anni,  nel 1848.</vt:lpstr>
      <vt:lpstr>1848. L'incoronazione di Franz Joseph Kaiser a 18 anni.</vt:lpstr>
      <vt:lpstr>Sissi ritratta da Winterhalter, 1865                               Sissi ritratto di Raab, 1867 </vt:lpstr>
      <vt:lpstr>Elisabetta Duchessa di Baviera e il marito imperatore Francesco Giuseppe.</vt:lpstr>
      <vt:lpstr>La famiglia imperiale nel parco di Schonbrunn. </vt:lpstr>
      <vt:lpstr>Joseph Franz a passeggio  con la moglie Sissi  a Bad Kissingen nel 1890.</vt:lpstr>
      <vt:lpstr>L'arciduca Francesco Ferdinando e la moglie Sofia a Sarajevo  il 28 giugno 1814, poco prima dell'attentato.</vt:lpstr>
      <vt:lpstr>Presentazione standard di PowerPoint</vt:lpstr>
      <vt:lpstr>L’imperatore con il suo staff in una foto del 2 dicembre 1908 (in alto a sx). </vt:lpstr>
      <vt:lpstr>««Tutti costoro non sanno che cos'è la guerra... Io lo so... Da Solferino...».   L’imperatore Francesco Giuseppe  firma La dichiarazione di guerra:  « AI MIEI POPOLI…  </vt:lpstr>
      <vt:lpstr>Joseph Roth. Brody, Polonia, 2 settembre 1894  - Parigi, 27 maggio 1939.</vt:lpstr>
      <vt:lpstr>La Galizia, nel settore Sud-Est della Polonia.</vt:lpstr>
      <vt:lpstr>Il Ginnasio di Brody, in Galizia, Polonia, frequentato da Joseph Roth. </vt:lpstr>
      <vt:lpstr>Presentazione standard di PowerPoint</vt:lpstr>
      <vt:lpstr> L’ imperatore  Francesco Giuseppe  negli ultimi anni.</vt:lpstr>
      <vt:lpstr>Vienna. Il Castello di Shoenbrunn .</vt:lpstr>
      <vt:lpstr>Carlo I, l’erede al trono, la moglie Zita di Parna e il figlioletto Otto ai funerali.</vt:lpstr>
      <vt:lpstr>Vienna, 30 novembre 1916. Il corteo funebre di Francesco Giuseppe. </vt:lpstr>
      <vt:lpstr>Presentazione standard di PowerPoint</vt:lpstr>
      <vt:lpstr>Il ricordo di Joseph Roth  della giornata  dei Funerali  dell’Imperatore  Francesco Giuseppe.   “Die Erschütterung,  die aus der Erkenntnis kam,  daß ein historischer  Tag eben verging, begegnete die zwiespältige Trauer... ”  «Lo choc derivante  dalla consapevolezza  che una giornata storica  era appena trascorsa  incontrò la tristezza conflittuale  per il tramonto di una patria  che aveva educato i suoi figli all’opposizione».                                    Joseph Roth.  </vt:lpstr>
      <vt:lpstr>Anno 1936                                                                  Anno 1938</vt:lpstr>
      <vt:lpstr>In un articolo sullo ZEITUNG  “Ein grausamer Wille der Geschichte hat mein altes Vaterland, die österreichisch-ungarische Monarchie, zertrümmert...”  “Una crudele volontà della storia  ha frantumato la mia vecchia patria,  la monarchia austro-ungarica.  Io l'ho amata, questa patria,  che mi ha permesso di essere contemporaneamente un patriota  e un cittadino del mondo, un austriaco  e un tedesco fra tutti i popoli austriaci.  Ho amato le virtù e i pregi  di questa patria,  e ne amo oggi, che è morta  e perduta, anche gli errori e le debolezze. Ne aveva molti.  Li ha espiati con la morte.  È passata quasi subito  da una rappresentazione  da operetta  all'orrendo teatro  della guerra mondiale”.</vt:lpstr>
      <vt:lpstr>Adolf Hitler, dal 30 gennaio 1933 Cancelliere del Reich.</vt:lpstr>
      <vt:lpstr>DA UNA LETTERA  a Stefan Sweig    “Inzwischen wird es Ihnen klar sein, daß wir großen Katastrophen zutreiben...  ” “Intanto le sarà chiaro  che ci avviciniamo  a grandi catastrofi.  A parte quelle private - la nostra esistenza letteraria e materiale  è annientata - tutto porta  a una nuova guerra.  Io non do più un soldo  per la nostra vita.  Si è riusciti  a far arrivare al governo  la barbarie.  Non si illuda.  È l'Inferno che comanda”.                         Joseph Roth  </vt:lpstr>
      <vt:lpstr>Joseph Roth e la moglie Fruedl esuli a Parigi.</vt:lpstr>
      <vt:lpstr>L’intellettuale e scrittore  triestino Claudio Magris   pubblica il saggio:  «Lontano da dove:  Joseph Roth  e la tradizione  ebraico-orientale»  e commenta:  «"La giusta e inevitabile fine  dei padri è una eclissi totale:  con lo sfacelo dell'impero svanisce ogni rapporto umano  e nascono i totalitarismi  di ogni genere  denunciati da Roth.".</vt:lpstr>
      <vt:lpstr>Presentazione standard di PowerPoint</vt:lpstr>
      <vt:lpstr>L’Austria-Ungheria prima dei trattati di pace del 1919.</vt:lpstr>
      <vt:lpstr>Presentazione standard di PowerPoint</vt:lpstr>
      <vt:lpstr>Presentazione standard di PowerPoint</vt:lpstr>
      <vt:lpstr>Il protagonista del romanzo Francesco Ferdinando Trotta,  giovane viveur della Vienna inizi ‘900.</vt:lpstr>
      <vt:lpstr>Un vetturino e un caldarrostaio girovago, simboli di un mondo in via di estinzione.</vt:lpstr>
      <vt:lpstr>  «Tale era la serenità di quei tempi!  La morte incrociava già  le sue mani ossute  sopra i calici dai quali bevevamo, […] ma noi non vedevamo  le sue mani”.</vt:lpstr>
      <vt:lpstr>Il Proclama dell’Imperatore Francesco Giuseppe: «Ai miei popoli…»</vt:lpstr>
      <vt:lpstr>Cinque immagini  fotografiche  della  Grande Guerra.   “Che viene chiamata guerra mondiale non già perché  l’ha fatta tutto il mondo,  ma perché noi tutti,  in seguito ad essa,  abbiamo perduto  un mondo,  il nostro mondo”.  Da La Cripta dei Cappuccini Trotta pag.44</vt:lpstr>
      <vt:lpstr>L’impiego dei GAS  nella Grande Guerra.</vt:lpstr>
      <vt:lpstr>Una fila di  prigionieri austriaci  nella Grande Guerra.</vt:lpstr>
      <vt:lpstr>… in un dipinto!</vt:lpstr>
      <vt:lpstr>Presentazione standard di PowerPoint</vt:lpstr>
      <vt:lpstr>Una triste immagine di Vienna nel 1918.</vt:lpstr>
      <vt:lpstr>Ernst Ludwig Kirchner. Conversation entre artistes. Olio su tela, 1913.</vt:lpstr>
      <vt:lpstr>Presentazione standard di PowerPoint</vt:lpstr>
      <vt:lpstr>Presentazione standard di PowerPoint</vt:lpstr>
      <vt:lpstr>Una crudele foto della Vienna anni ‘20 del ‘900.</vt:lpstr>
      <vt:lpstr>Presentazione standard di PowerPoint</vt:lpstr>
      <vt:lpstr>Anschluss Österreich, Wien. Parata di gerarchi nazisti a Vienna.</vt:lpstr>
      <vt:lpstr>I soldati della Wermarck sfilano lungo le strade di Vienna.</vt:lpstr>
      <vt:lpstr>Vienna. La facciata della Chiesa dei Cappuccini. </vt:lpstr>
      <vt:lpstr>Vienna. La Chiesa dei Cappuccini. Interno.</vt:lpstr>
      <vt:lpstr>Vienna. L’Hofburg.Il Palazzo Imperiale degli Asburgo.</vt:lpstr>
      <vt:lpstr>La tomba del Kaiser Francesco Giuseppe tra la moglie Sissì e il figlio Rodolfo.</vt:lpstr>
      <vt:lpstr>La tomba del Kaiser  Francesco Giuseppe d’Asburgo.</vt:lpstr>
      <vt:lpstr>1898. Ricostruzione  dell’assassinio  dell’imperatrice Sissì,  da parte dell’anarchico italiano  Luigi Lucheni   sul lungolago di Ginevra  con una lima.</vt:lpstr>
      <vt:lpstr>Il figlio erede al trono Rodolfo Lorena d’Asburgo, morto suicida? a Mayerling. </vt:lpstr>
      <vt:lpstr>Presentazione standard di PowerPoint</vt:lpstr>
      <vt:lpstr>Presentazione standard di PowerPoint</vt:lpstr>
      <vt:lpstr>GRAZIE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UTE Cardinal Colombo – MI Giovedì, 12 dicembre 2019 </dc:title>
  <dc:creator>Utente di Microsoft Office</dc:creator>
  <cp:lastModifiedBy>Microsoft Office User</cp:lastModifiedBy>
  <cp:revision>590</cp:revision>
  <cp:lastPrinted>1601-01-01T00:00:00Z</cp:lastPrinted>
  <dcterms:created xsi:type="dcterms:W3CDTF">2019-12-08T15:27:53Z</dcterms:created>
  <dcterms:modified xsi:type="dcterms:W3CDTF">2024-02-14T17:07:30Z</dcterms:modified>
</cp:coreProperties>
</file>