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96514"/>
            <a:ext cx="12194559" cy="5464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406290246_10224012006425067_6868440731735315088_n.jpg" descr="406290246_10224012006425067_686844073173531508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7092" y="8478"/>
            <a:ext cx="9377816" cy="6841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0280" y="-5292"/>
            <a:ext cx="5147470" cy="6863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2057"/>
          <a:stretch>
            <a:fillRect/>
          </a:stretch>
        </p:blipFill>
        <p:spPr>
          <a:xfrm>
            <a:off x="5762625" y="-1"/>
            <a:ext cx="6429375" cy="686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780" y="0"/>
            <a:ext cx="4345782" cy="6872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G_3734_-_Milano_-_Stemma_visconteo-_sull'Arcivescovado_-_Foto_di_Giovanni_Dall'Orto_-_15-jan-2007.jpg" descr="IMG_3734_-_Milano_-_Stemma_visconteo-_sull'Arcivescovado_-_Foto_di_Giovanni_Dall'Orto_-_15-jan-2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1457" y="7329"/>
            <a:ext cx="5709086" cy="6843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707" y="0"/>
            <a:ext cx="1071058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826" y="-1304"/>
            <a:ext cx="4680643" cy="6860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87_01.jpg" descr="0987_01.jpg"/>
          <p:cNvPicPr>
            <a:picLocks noChangeAspect="1"/>
          </p:cNvPicPr>
          <p:nvPr/>
        </p:nvPicPr>
        <p:blipFill>
          <a:blip r:embed="rId3">
            <a:extLst/>
          </a:blip>
          <a:srcRect l="6148" t="5059" r="6148" b="14124"/>
          <a:stretch>
            <a:fillRect/>
          </a:stretch>
        </p:blipFill>
        <p:spPr>
          <a:xfrm>
            <a:off x="6332459" y="88701"/>
            <a:ext cx="5199289" cy="6680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3162" t="1735" r="0" b="0"/>
          <a:stretch>
            <a:fillRect/>
          </a:stretch>
        </p:blipFill>
        <p:spPr>
          <a:xfrm>
            <a:off x="0" y="6450"/>
            <a:ext cx="4822031" cy="686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5030" y="0"/>
            <a:ext cx="51686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7002" y="0"/>
            <a:ext cx="917799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