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12" name="Titolo presentazion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13" name="Corpo livello uno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10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10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olo programm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 programma</a:t>
            </a:r>
          </a:p>
        </p:txBody>
      </p:sp>
      <p:sp>
        <p:nvSpPr>
          <p:cNvPr id="109" name="Sottotitolo programm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programma</a:t>
            </a:r>
          </a:p>
        </p:txBody>
      </p:sp>
      <p:sp>
        <p:nvSpPr>
          <p:cNvPr id="110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Argomenti del programma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orpo livello uno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Dichiarazione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rpo livello uno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Dettagli informazion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Dettagli informazione</a:t>
            </a:r>
          </a:p>
        </p:txBody>
      </p:sp>
      <p:sp>
        <p:nvSpPr>
          <p:cNvPr id="12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zion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Attribuzione</a:t>
            </a:r>
          </a:p>
        </p:txBody>
      </p:sp>
      <p:sp>
        <p:nvSpPr>
          <p:cNvPr id="136" name="Corpo livello uno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“Citazione degna di nota”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iotola di insalata con riso saltato, uova sode e bacchett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Ciotola con frittelle al salmone, insalat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Pappardelle con burro al prezzemolo, nocciole tostate e scaglie di parmigian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iotola di insalata con riso saltato, uova sode e bacchett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olo presentazion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23" name="Autore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24" name="Corpo livello uno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olo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</a:t>
            </a:r>
          </a:p>
        </p:txBody>
      </p:sp>
      <p:sp>
        <p:nvSpPr>
          <p:cNvPr id="34" name="Corpo livello uno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d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43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44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61" name="Corpo livello uno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Pappardelle con burro al prezzemolo, nocciole tostate e scaglie di parmigian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6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elenco e diretta picc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72" name="Corpo livello uno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7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elenco e dirett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82" name="Corpo livello uno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8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sezion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Titolo sezione</a:t>
            </a:r>
          </a:p>
        </p:txBody>
      </p:sp>
      <p:sp>
        <p:nvSpPr>
          <p:cNvPr id="92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Titolo</a:t>
            </a:r>
          </a:p>
        </p:txBody>
      </p:sp>
      <p:sp>
        <p:nvSpPr>
          <p:cNvPr id="3" name="Corpo livello uno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shot 2023-11-23 alle 23.42.51.png" descr="Screenshot 2023-11-23 alle 23.42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4335" y="27356"/>
            <a:ext cx="18535330" cy="13661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shot 2023-11-24 alle 00.04.13.png" descr="Screenshot 2023-11-24 alle 00.04.13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55848" y="0"/>
            <a:ext cx="22872465" cy="13716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404121597_10223987796819842_2250410790552888984_n.jpg" descr="404121597_10223987796819842_2250410790552888984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920" y="633"/>
            <a:ext cx="9093275" cy="13714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404121597_10223987796819842_2250410790552888984_n.jpg" descr="404121597_10223987796819842_2250410790552888984_n.jpg"/>
          <p:cNvPicPr>
            <a:picLocks noChangeAspect="1"/>
          </p:cNvPicPr>
          <p:nvPr/>
        </p:nvPicPr>
        <p:blipFill>
          <a:blip r:embed="rId2">
            <a:extLst/>
          </a:blip>
          <a:srcRect l="7359" t="4466" r="8661" b="59654"/>
          <a:stretch>
            <a:fillRect/>
          </a:stretch>
        </p:blipFill>
        <p:spPr>
          <a:xfrm>
            <a:off x="9344662" y="2085181"/>
            <a:ext cx="14813856" cy="9545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406369710_10224012004385016_6963242145219309765_n.jpg" descr="406369710_10224012004385016_6963242145219309765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882" y="633"/>
            <a:ext cx="9384947" cy="13714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406317596_10224012005385041_2913071640636155054_n.jpg" descr="406317596_10224012005385041_2913071640636155054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8298" y="2170338"/>
            <a:ext cx="14414910" cy="9375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24879.jpg" descr="2487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0833" y="65586"/>
            <a:ext cx="17342334" cy="13584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144119588_10218633623008843_9209111738734495651_n.jpg" descr="144119588_10218633623008843_9209111738734495651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2518" y="0"/>
            <a:ext cx="9373256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272424281_10220558468368774_808684769030831660_n.jpg" descr="272424281_10220558468368774_808684769030831660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30526" y="-1"/>
            <a:ext cx="8757224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370368045_10223498661551766_8589148522346283276_n.jpg" descr="370368045_10223498661551766_8589148522346283276_n.jpg"/>
          <p:cNvPicPr>
            <a:picLocks noChangeAspect="1"/>
          </p:cNvPicPr>
          <p:nvPr/>
        </p:nvPicPr>
        <p:blipFill>
          <a:blip r:embed="rId4">
            <a:extLst/>
          </a:blip>
          <a:srcRect l="12515" t="0" r="18652" b="13539"/>
          <a:stretch>
            <a:fillRect/>
          </a:stretch>
        </p:blipFill>
        <p:spPr>
          <a:xfrm>
            <a:off x="44494" y="5182679"/>
            <a:ext cx="6044100" cy="3949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121179583_10217988691645962_1759108959342632265_n.jpg" descr="121179583_10217988691645962_1759108959342632265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771" y="0"/>
            <a:ext cx="109728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1200px-Broletto_Nuovo_-_Scrofa_semilanuta_2.jpg" descr="1200px-Broletto_Nuovo_-_Scrofa_semilanuta_2.jpg"/>
          <p:cNvPicPr>
            <a:picLocks noChangeAspect="1"/>
          </p:cNvPicPr>
          <p:nvPr/>
        </p:nvPicPr>
        <p:blipFill>
          <a:blip r:embed="rId3">
            <a:extLst/>
          </a:blip>
          <a:srcRect l="9118" t="0" r="0" b="0"/>
          <a:stretch>
            <a:fillRect/>
          </a:stretch>
        </p:blipFill>
        <p:spPr>
          <a:xfrm>
            <a:off x="11933076" y="-10319"/>
            <a:ext cx="12483920" cy="13736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arlera.jpg" descr="parler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9623" y="0"/>
            <a:ext cx="1894475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G_20160804_110847_LMBlog.jpg" descr="IMG_20160804_110847_LMBlog.jpg"/>
          <p:cNvPicPr>
            <a:picLocks noChangeAspect="1"/>
          </p:cNvPicPr>
          <p:nvPr/>
        </p:nvPicPr>
        <p:blipFill>
          <a:blip r:embed="rId2">
            <a:extLst/>
          </a:blip>
          <a:srcRect l="0" t="43012" r="0" b="4890"/>
          <a:stretch>
            <a:fillRect/>
          </a:stretch>
        </p:blipFill>
        <p:spPr>
          <a:xfrm>
            <a:off x="12157292" y="2936279"/>
            <a:ext cx="11291819" cy="7843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Sant'Ambrogio,_confalone_di_Milano_a_Palazzo_Marino.jpg" descr="Sant'Ambrogio,_confalone_di_Milano_a_Palazzo_Marin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463" y="158586"/>
            <a:ext cx="9753601" cy="130048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