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Autore e data</a:t>
            </a:r>
          </a:p>
        </p:txBody>
      </p:sp>
      <p:sp>
        <p:nvSpPr>
          <p:cNvPr id="12" name="Titolo presentazion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Titolo presentazione</a:t>
            </a:r>
          </a:p>
        </p:txBody>
      </p:sp>
      <p:sp>
        <p:nvSpPr>
          <p:cNvPr id="13" name="Corpo livello uno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olo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100" name="Sottotitolo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10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olo programm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Titolo programma</a:t>
            </a:r>
          </a:p>
        </p:txBody>
      </p:sp>
      <p:sp>
        <p:nvSpPr>
          <p:cNvPr id="109" name="Sottotitolo programm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programma</a:t>
            </a:r>
          </a:p>
        </p:txBody>
      </p:sp>
      <p:sp>
        <p:nvSpPr>
          <p:cNvPr id="110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Argomenti del programma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orpo livello uno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Dichiarazione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orpo livello uno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Dettagli informazione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Dettagli informazione</a:t>
            </a:r>
          </a:p>
        </p:txBody>
      </p:sp>
      <p:sp>
        <p:nvSpPr>
          <p:cNvPr id="12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zione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Attribuzione</a:t>
            </a:r>
          </a:p>
        </p:txBody>
      </p:sp>
      <p:sp>
        <p:nvSpPr>
          <p:cNvPr id="136" name="Corpo livello uno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“Citazione degna di nota”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iotola di insalata con riso saltato, uova sode e bacchett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Ciotola con frittelle al salmone, insalata e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Pappardelle con burro al prezzemolo, nocciole tostate e scaglie di parmigiano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iotola di insalata con riso saltato, uova sode e bacchett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olo presentazion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Titolo presentazione</a:t>
            </a:r>
          </a:p>
        </p:txBody>
      </p:sp>
      <p:sp>
        <p:nvSpPr>
          <p:cNvPr id="23" name="Autore e data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Autore e data</a:t>
            </a:r>
          </a:p>
        </p:txBody>
      </p:sp>
      <p:sp>
        <p:nvSpPr>
          <p:cNvPr id="24" name="Corpo livello uno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olo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</a:t>
            </a:r>
          </a:p>
        </p:txBody>
      </p:sp>
      <p:sp>
        <p:nvSpPr>
          <p:cNvPr id="34" name="Corpo livello uno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ero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d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43" name="Sottotitolo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44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ttotitolo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61" name="Corpo livello uno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Pappardelle con burro al prezzemolo, nocciole tostate e scaglie di parmigiano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olo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6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elenco e diretta picc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ottotitolo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72" name="Corpo livello uno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itolo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7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elenco e dirett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ottotitolo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82" name="Corpo livello uno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Titolo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8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olo sezion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Titolo sezione</a:t>
            </a:r>
          </a:p>
        </p:txBody>
      </p:sp>
      <p:sp>
        <p:nvSpPr>
          <p:cNvPr id="92" name="Numero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Titolo</a:t>
            </a:r>
          </a:p>
        </p:txBody>
      </p:sp>
      <p:sp>
        <p:nvSpPr>
          <p:cNvPr id="3" name="Corpo livello uno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398019822_10223905616845394_1256044013279969427_n.jpg" descr="398019822_10223905616845394_1256044013279969427_n.jpg"/>
          <p:cNvPicPr>
            <a:picLocks noChangeAspect="1"/>
          </p:cNvPicPr>
          <p:nvPr/>
        </p:nvPicPr>
        <p:blipFill>
          <a:blip r:embed="rId2">
            <a:extLst/>
          </a:blip>
          <a:srcRect l="2478" t="3362" r="0" b="0"/>
          <a:stretch>
            <a:fillRect/>
          </a:stretch>
        </p:blipFill>
        <p:spPr>
          <a:xfrm>
            <a:off x="7730132" y="32345"/>
            <a:ext cx="8923860" cy="13651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415903607_10224134176759249_7354412081361781841_n.jpg" descr="415903607_10224134176759249_7354412081361781841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8639" y="0"/>
            <a:ext cx="4574233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415989351_10224134177799275_5980527526500551381_n.jpg" descr="415989351_10224134177799275_5980527526500551381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778" y="0"/>
            <a:ext cx="673126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414933710_10224134179279312_1915809019502831966_n.jpg" descr="414933710_10224134179279312_1915809019502831966_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84471" y="-1"/>
            <a:ext cx="8019586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311115979_10221665977135801_8521008553949931727_n.jpg" descr="311115979_10221665977135801_8521008553949931727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25010" y="62822"/>
            <a:ext cx="6759226" cy="13590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311566351_10221665976855794_6060387438627118365_n.jpg" descr="311566351_10221665976855794_6060387438627118365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87167" y="62822"/>
            <a:ext cx="6809666" cy="13590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311235756_10221665977415808_5855335625883877054_n.jpg" descr="311235756_10221665977415808_5855335625883877054_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9895" y="25633"/>
            <a:ext cx="6905834" cy="13664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298068751_10221413966195685_7374052454932210501_n.jpg" descr="298068751_10221413966195685_7374052454932210501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91630" y="-1"/>
            <a:ext cx="9923124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297049650_10221413965955679_1152852285586476371_n.jpg" descr="297049650_10221413965955679_1152852285586476371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2813" y="0"/>
            <a:ext cx="10287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351167714_132293073198463_1709210676437715118_n.jpg" descr="351167714_132293073198463_1709210676437715118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9057" y="-1"/>
            <a:ext cx="7391857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351817776_1824420011327826_186041970817041210_n.jpg" descr="351817776_1824420011327826_186041970817041210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64" y="-1"/>
            <a:ext cx="916785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395291628_10223880041326022_7785611173916099965_n.jpg" descr="395291628_10223880041326022_7785611173916099965_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84453" y="1436093"/>
            <a:ext cx="7528705" cy="10843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342165648_159455367064091_5432698166490269932_n.jpg" descr="342165648_159455367064091_543269816649026993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25" y="405908"/>
            <a:ext cx="24337950" cy="129041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341616962_887473869006985_6861391811680106806_n.jpg" descr="341616962_887473869006985_6861391811680106806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9999" y="-1"/>
            <a:ext cx="914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341543615_767630451420133_7005050982689673836_n.jpg" descr="341543615_767630451420133_7005050982689673836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0959" y="0"/>
            <a:ext cx="1664208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