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425545465_10224256540178258_4823358466543876669_n.jpg" descr="425545465_10224256540178258_4823358466543876669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9" y="-1"/>
            <a:ext cx="2311649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425487971_10224256555018629_3668275309516146697_n.jpg" descr="425487971_10224256555018629_3668275309516146697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5091" y="951551"/>
            <a:ext cx="9794565" cy="4954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313433979_10221933916794125_6561719341001954771_n.jpg" descr="313433979_10221933916794125_6561719341001954771_n.jpg"/>
          <p:cNvPicPr>
            <a:picLocks noChangeAspect="1"/>
          </p:cNvPicPr>
          <p:nvPr/>
        </p:nvPicPr>
        <p:blipFill>
          <a:blip r:embed="rId2">
            <a:extLst/>
          </a:blip>
          <a:srcRect l="50567" t="6638" r="32592" b="73654"/>
          <a:stretch>
            <a:fillRect/>
          </a:stretch>
        </p:blipFill>
        <p:spPr>
          <a:xfrm>
            <a:off x="3035498" y="987728"/>
            <a:ext cx="6120963" cy="4882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rcRect l="10441" t="0" r="0" b="13297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370447091_10223519452711532_4848694416500868364_n.jpg" descr="370447091_10223519452711532_4848694416500868364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423" y="14314"/>
            <a:ext cx="6603154" cy="6829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424699820_10224250210060009_381227231040650561_n.jpg" descr="424699820_10224250210060009_381227231040650561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63543"/>
            <a:ext cx="12192001" cy="4730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4467" y="-16931"/>
            <a:ext cx="9263065" cy="6874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6514" y="0"/>
            <a:ext cx="1027897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054"/>
            <a:ext cx="12192001" cy="6355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2725" y="0"/>
            <a:ext cx="8186550" cy="6869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W_NU_SWCH1-00536_IMG-0000000001.jpg" descr="SW_NU_SWCH1-00536_IMG-0000000001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234"/>
          <a:stretch>
            <a:fillRect/>
          </a:stretch>
        </p:blipFill>
        <p:spPr>
          <a:xfrm>
            <a:off x="476646" y="640556"/>
            <a:ext cx="11238886" cy="5576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0986" y="0"/>
            <a:ext cx="1228298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313433979_10221933916794125_6561719341001954771_n.jpg" descr="313433979_10221933916794125_6561719341001954771_n.jpg"/>
          <p:cNvPicPr>
            <a:picLocks noChangeAspect="1"/>
          </p:cNvPicPr>
          <p:nvPr/>
        </p:nvPicPr>
        <p:blipFill>
          <a:blip r:embed="rId2">
            <a:extLst/>
          </a:blip>
          <a:srcRect l="4328" t="5050" r="4328" b="5050"/>
          <a:stretch>
            <a:fillRect/>
          </a:stretch>
        </p:blipFill>
        <p:spPr>
          <a:xfrm>
            <a:off x="984845" y="0"/>
            <a:ext cx="10222366" cy="6857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