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12FE5A-A37F-3A6A-56CE-1B8B58A9517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86AB40B-9210-7053-1F71-0792FC52D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F6FFD42-79EF-94CD-A75E-03A2DC085248}"/>
              </a:ext>
            </a:extLst>
          </p:cNvPr>
          <p:cNvSpPr>
            <a:spLocks noGrp="1"/>
          </p:cNvSpPr>
          <p:nvPr>
            <p:ph type="dt" sz="half" idx="10"/>
          </p:nvPr>
        </p:nvSpPr>
        <p:spPr/>
        <p:txBody>
          <a:bodyPr/>
          <a:lstStyle/>
          <a:p>
            <a:fld id="{7CB35FD0-8787-41ED-ADCD-3F5776835CAD}" type="datetimeFigureOut">
              <a:rPr lang="it-IT" smtClean="0"/>
              <a:t>03/03/2024</a:t>
            </a:fld>
            <a:endParaRPr lang="it-IT"/>
          </a:p>
        </p:txBody>
      </p:sp>
      <p:sp>
        <p:nvSpPr>
          <p:cNvPr id="5" name="Segnaposto piè di pagina 4">
            <a:extLst>
              <a:ext uri="{FF2B5EF4-FFF2-40B4-BE49-F238E27FC236}">
                <a16:creationId xmlns:a16="http://schemas.microsoft.com/office/drawing/2014/main" id="{ACD6C397-AA50-AB88-8CF2-736CF6D2FE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F03C2B-07A4-4C73-09F1-D328ADC206B2}"/>
              </a:ext>
            </a:extLst>
          </p:cNvPr>
          <p:cNvSpPr>
            <a:spLocks noGrp="1"/>
          </p:cNvSpPr>
          <p:nvPr>
            <p:ph type="sldNum" sz="quarter" idx="12"/>
          </p:nvPr>
        </p:nvSpPr>
        <p:spPr/>
        <p:txBody>
          <a:bodyPr/>
          <a:lstStyle/>
          <a:p>
            <a:fld id="{99D7CC31-4417-4CDA-9938-4A6BA9F50D78}" type="slidenum">
              <a:rPr lang="it-IT" smtClean="0"/>
              <a:t>‹N›</a:t>
            </a:fld>
            <a:endParaRPr lang="it-IT"/>
          </a:p>
        </p:txBody>
      </p:sp>
    </p:spTree>
    <p:extLst>
      <p:ext uri="{BB962C8B-B14F-4D97-AF65-F5344CB8AC3E}">
        <p14:creationId xmlns:p14="http://schemas.microsoft.com/office/powerpoint/2010/main" val="331740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662B28-8F10-D880-43E4-E3C647CA5C9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CDB6A3-923C-439F-0BD8-0889BD0EAA3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681AE38-A168-85E8-8492-CE3258977B87}"/>
              </a:ext>
            </a:extLst>
          </p:cNvPr>
          <p:cNvSpPr>
            <a:spLocks noGrp="1"/>
          </p:cNvSpPr>
          <p:nvPr>
            <p:ph type="dt" sz="half" idx="10"/>
          </p:nvPr>
        </p:nvSpPr>
        <p:spPr/>
        <p:txBody>
          <a:bodyPr/>
          <a:lstStyle/>
          <a:p>
            <a:fld id="{7CB35FD0-8787-41ED-ADCD-3F5776835CAD}" type="datetimeFigureOut">
              <a:rPr lang="it-IT" smtClean="0"/>
              <a:t>03/03/2024</a:t>
            </a:fld>
            <a:endParaRPr lang="it-IT"/>
          </a:p>
        </p:txBody>
      </p:sp>
      <p:sp>
        <p:nvSpPr>
          <p:cNvPr id="5" name="Segnaposto piè di pagina 4">
            <a:extLst>
              <a:ext uri="{FF2B5EF4-FFF2-40B4-BE49-F238E27FC236}">
                <a16:creationId xmlns:a16="http://schemas.microsoft.com/office/drawing/2014/main" id="{B26B0A56-61A1-8DB6-AB92-C539296AC3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E45A183-086A-BDD3-B7E1-E5FBAD172742}"/>
              </a:ext>
            </a:extLst>
          </p:cNvPr>
          <p:cNvSpPr>
            <a:spLocks noGrp="1"/>
          </p:cNvSpPr>
          <p:nvPr>
            <p:ph type="sldNum" sz="quarter" idx="12"/>
          </p:nvPr>
        </p:nvSpPr>
        <p:spPr/>
        <p:txBody>
          <a:bodyPr/>
          <a:lstStyle/>
          <a:p>
            <a:fld id="{99D7CC31-4417-4CDA-9938-4A6BA9F50D78}" type="slidenum">
              <a:rPr lang="it-IT" smtClean="0"/>
              <a:t>‹N›</a:t>
            </a:fld>
            <a:endParaRPr lang="it-IT"/>
          </a:p>
        </p:txBody>
      </p:sp>
    </p:spTree>
    <p:extLst>
      <p:ext uri="{BB962C8B-B14F-4D97-AF65-F5344CB8AC3E}">
        <p14:creationId xmlns:p14="http://schemas.microsoft.com/office/powerpoint/2010/main" val="161321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8229642-40D7-4C52-C451-E7BBFA8A399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89A98EF-28E4-5378-2B90-24F9EA3B49A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76A0FA4-B173-1B64-3F3C-373B3F2BD445}"/>
              </a:ext>
            </a:extLst>
          </p:cNvPr>
          <p:cNvSpPr>
            <a:spLocks noGrp="1"/>
          </p:cNvSpPr>
          <p:nvPr>
            <p:ph type="dt" sz="half" idx="10"/>
          </p:nvPr>
        </p:nvSpPr>
        <p:spPr/>
        <p:txBody>
          <a:bodyPr/>
          <a:lstStyle/>
          <a:p>
            <a:fld id="{7CB35FD0-8787-41ED-ADCD-3F5776835CAD}" type="datetimeFigureOut">
              <a:rPr lang="it-IT" smtClean="0"/>
              <a:t>03/03/2024</a:t>
            </a:fld>
            <a:endParaRPr lang="it-IT"/>
          </a:p>
        </p:txBody>
      </p:sp>
      <p:sp>
        <p:nvSpPr>
          <p:cNvPr id="5" name="Segnaposto piè di pagina 4">
            <a:extLst>
              <a:ext uri="{FF2B5EF4-FFF2-40B4-BE49-F238E27FC236}">
                <a16:creationId xmlns:a16="http://schemas.microsoft.com/office/drawing/2014/main" id="{875BB3ED-C72F-EBFD-05D4-B3EC1AF4F2D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21D37AD-B27A-AC3F-E7BD-91A405914ABF}"/>
              </a:ext>
            </a:extLst>
          </p:cNvPr>
          <p:cNvSpPr>
            <a:spLocks noGrp="1"/>
          </p:cNvSpPr>
          <p:nvPr>
            <p:ph type="sldNum" sz="quarter" idx="12"/>
          </p:nvPr>
        </p:nvSpPr>
        <p:spPr/>
        <p:txBody>
          <a:bodyPr/>
          <a:lstStyle/>
          <a:p>
            <a:fld id="{99D7CC31-4417-4CDA-9938-4A6BA9F50D78}" type="slidenum">
              <a:rPr lang="it-IT" smtClean="0"/>
              <a:t>‹N›</a:t>
            </a:fld>
            <a:endParaRPr lang="it-IT"/>
          </a:p>
        </p:txBody>
      </p:sp>
    </p:spTree>
    <p:extLst>
      <p:ext uri="{BB962C8B-B14F-4D97-AF65-F5344CB8AC3E}">
        <p14:creationId xmlns:p14="http://schemas.microsoft.com/office/powerpoint/2010/main" val="238618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77E2B4-C9C9-D950-E806-BC0666A9016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CE3A616-0C34-734E-E819-E6975DEB54B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EAF9E5A-6582-28C0-BB4E-A818EC526D59}"/>
              </a:ext>
            </a:extLst>
          </p:cNvPr>
          <p:cNvSpPr>
            <a:spLocks noGrp="1"/>
          </p:cNvSpPr>
          <p:nvPr>
            <p:ph type="dt" sz="half" idx="10"/>
          </p:nvPr>
        </p:nvSpPr>
        <p:spPr/>
        <p:txBody>
          <a:bodyPr/>
          <a:lstStyle/>
          <a:p>
            <a:fld id="{7CB35FD0-8787-41ED-ADCD-3F5776835CAD}" type="datetimeFigureOut">
              <a:rPr lang="it-IT" smtClean="0"/>
              <a:t>03/03/2024</a:t>
            </a:fld>
            <a:endParaRPr lang="it-IT"/>
          </a:p>
        </p:txBody>
      </p:sp>
      <p:sp>
        <p:nvSpPr>
          <p:cNvPr id="5" name="Segnaposto piè di pagina 4">
            <a:extLst>
              <a:ext uri="{FF2B5EF4-FFF2-40B4-BE49-F238E27FC236}">
                <a16:creationId xmlns:a16="http://schemas.microsoft.com/office/drawing/2014/main" id="{0F3676DA-E9ED-529B-2920-91D9BFA5AC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EF2EE2-01E4-F4DF-3CB9-60A409DD2D75}"/>
              </a:ext>
            </a:extLst>
          </p:cNvPr>
          <p:cNvSpPr>
            <a:spLocks noGrp="1"/>
          </p:cNvSpPr>
          <p:nvPr>
            <p:ph type="sldNum" sz="quarter" idx="12"/>
          </p:nvPr>
        </p:nvSpPr>
        <p:spPr/>
        <p:txBody>
          <a:bodyPr/>
          <a:lstStyle/>
          <a:p>
            <a:fld id="{99D7CC31-4417-4CDA-9938-4A6BA9F50D78}" type="slidenum">
              <a:rPr lang="it-IT" smtClean="0"/>
              <a:t>‹N›</a:t>
            </a:fld>
            <a:endParaRPr lang="it-IT"/>
          </a:p>
        </p:txBody>
      </p:sp>
    </p:spTree>
    <p:extLst>
      <p:ext uri="{BB962C8B-B14F-4D97-AF65-F5344CB8AC3E}">
        <p14:creationId xmlns:p14="http://schemas.microsoft.com/office/powerpoint/2010/main" val="254341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F4F875-10C4-25F3-ECA7-9B06EF83EC1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84AA473-FADD-D385-D6AF-F5BA7AB10B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0D1DD89-8CC3-C5CF-B643-EB58B9C02B4E}"/>
              </a:ext>
            </a:extLst>
          </p:cNvPr>
          <p:cNvSpPr>
            <a:spLocks noGrp="1"/>
          </p:cNvSpPr>
          <p:nvPr>
            <p:ph type="dt" sz="half" idx="10"/>
          </p:nvPr>
        </p:nvSpPr>
        <p:spPr/>
        <p:txBody>
          <a:bodyPr/>
          <a:lstStyle/>
          <a:p>
            <a:fld id="{7CB35FD0-8787-41ED-ADCD-3F5776835CAD}" type="datetimeFigureOut">
              <a:rPr lang="it-IT" smtClean="0"/>
              <a:t>03/03/2024</a:t>
            </a:fld>
            <a:endParaRPr lang="it-IT"/>
          </a:p>
        </p:txBody>
      </p:sp>
      <p:sp>
        <p:nvSpPr>
          <p:cNvPr id="5" name="Segnaposto piè di pagina 4">
            <a:extLst>
              <a:ext uri="{FF2B5EF4-FFF2-40B4-BE49-F238E27FC236}">
                <a16:creationId xmlns:a16="http://schemas.microsoft.com/office/drawing/2014/main" id="{CFADE91B-3792-69D9-2925-D64AA387CF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FC184F-DE3F-CDF0-C935-8D8F32F3A3FB}"/>
              </a:ext>
            </a:extLst>
          </p:cNvPr>
          <p:cNvSpPr>
            <a:spLocks noGrp="1"/>
          </p:cNvSpPr>
          <p:nvPr>
            <p:ph type="sldNum" sz="quarter" idx="12"/>
          </p:nvPr>
        </p:nvSpPr>
        <p:spPr/>
        <p:txBody>
          <a:bodyPr/>
          <a:lstStyle/>
          <a:p>
            <a:fld id="{99D7CC31-4417-4CDA-9938-4A6BA9F50D78}" type="slidenum">
              <a:rPr lang="it-IT" smtClean="0"/>
              <a:t>‹N›</a:t>
            </a:fld>
            <a:endParaRPr lang="it-IT"/>
          </a:p>
        </p:txBody>
      </p:sp>
    </p:spTree>
    <p:extLst>
      <p:ext uri="{BB962C8B-B14F-4D97-AF65-F5344CB8AC3E}">
        <p14:creationId xmlns:p14="http://schemas.microsoft.com/office/powerpoint/2010/main" val="317310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7D881F-1C38-7A06-534A-3C2BE4D2B0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98F960B-7EF9-AAE8-013A-388B5E84433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A40D910-0FD2-C32E-1EBD-6FC367D5C09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9FF8D27-6A04-C87F-73F8-27BB7541825B}"/>
              </a:ext>
            </a:extLst>
          </p:cNvPr>
          <p:cNvSpPr>
            <a:spLocks noGrp="1"/>
          </p:cNvSpPr>
          <p:nvPr>
            <p:ph type="dt" sz="half" idx="10"/>
          </p:nvPr>
        </p:nvSpPr>
        <p:spPr/>
        <p:txBody>
          <a:bodyPr/>
          <a:lstStyle/>
          <a:p>
            <a:fld id="{7CB35FD0-8787-41ED-ADCD-3F5776835CAD}" type="datetimeFigureOut">
              <a:rPr lang="it-IT" smtClean="0"/>
              <a:t>03/03/2024</a:t>
            </a:fld>
            <a:endParaRPr lang="it-IT"/>
          </a:p>
        </p:txBody>
      </p:sp>
      <p:sp>
        <p:nvSpPr>
          <p:cNvPr id="6" name="Segnaposto piè di pagina 5">
            <a:extLst>
              <a:ext uri="{FF2B5EF4-FFF2-40B4-BE49-F238E27FC236}">
                <a16:creationId xmlns:a16="http://schemas.microsoft.com/office/drawing/2014/main" id="{8D19B2DD-C32A-5865-6E6C-5D9D0D28C8A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9EC3FCD-F404-BAE3-6631-B6A91A16A57C}"/>
              </a:ext>
            </a:extLst>
          </p:cNvPr>
          <p:cNvSpPr>
            <a:spLocks noGrp="1"/>
          </p:cNvSpPr>
          <p:nvPr>
            <p:ph type="sldNum" sz="quarter" idx="12"/>
          </p:nvPr>
        </p:nvSpPr>
        <p:spPr/>
        <p:txBody>
          <a:bodyPr/>
          <a:lstStyle/>
          <a:p>
            <a:fld id="{99D7CC31-4417-4CDA-9938-4A6BA9F50D78}" type="slidenum">
              <a:rPr lang="it-IT" smtClean="0"/>
              <a:t>‹N›</a:t>
            </a:fld>
            <a:endParaRPr lang="it-IT"/>
          </a:p>
        </p:txBody>
      </p:sp>
    </p:spTree>
    <p:extLst>
      <p:ext uri="{BB962C8B-B14F-4D97-AF65-F5344CB8AC3E}">
        <p14:creationId xmlns:p14="http://schemas.microsoft.com/office/powerpoint/2010/main" val="137970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668427-2841-B610-A2AF-DE6EF4A7742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2A47BD2-20E7-E27A-2CF5-F2BE6F375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0AEAC3C-ADBC-BD07-69B4-FAF5B4AE6BC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C8D9B39-6EE4-D795-6937-D920E7257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BFEAC5C-A819-520C-FE0C-97440B2057B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A46E198-C306-6B65-F5CD-8FC0B29E56AB}"/>
              </a:ext>
            </a:extLst>
          </p:cNvPr>
          <p:cNvSpPr>
            <a:spLocks noGrp="1"/>
          </p:cNvSpPr>
          <p:nvPr>
            <p:ph type="dt" sz="half" idx="10"/>
          </p:nvPr>
        </p:nvSpPr>
        <p:spPr/>
        <p:txBody>
          <a:bodyPr/>
          <a:lstStyle/>
          <a:p>
            <a:fld id="{7CB35FD0-8787-41ED-ADCD-3F5776835CAD}" type="datetimeFigureOut">
              <a:rPr lang="it-IT" smtClean="0"/>
              <a:t>03/03/2024</a:t>
            </a:fld>
            <a:endParaRPr lang="it-IT"/>
          </a:p>
        </p:txBody>
      </p:sp>
      <p:sp>
        <p:nvSpPr>
          <p:cNvPr id="8" name="Segnaposto piè di pagina 7">
            <a:extLst>
              <a:ext uri="{FF2B5EF4-FFF2-40B4-BE49-F238E27FC236}">
                <a16:creationId xmlns:a16="http://schemas.microsoft.com/office/drawing/2014/main" id="{061444D2-9EB2-E374-9E16-14617B3A8BF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C7E9420-CE83-B94E-30DB-279D545194C0}"/>
              </a:ext>
            </a:extLst>
          </p:cNvPr>
          <p:cNvSpPr>
            <a:spLocks noGrp="1"/>
          </p:cNvSpPr>
          <p:nvPr>
            <p:ph type="sldNum" sz="quarter" idx="12"/>
          </p:nvPr>
        </p:nvSpPr>
        <p:spPr/>
        <p:txBody>
          <a:bodyPr/>
          <a:lstStyle/>
          <a:p>
            <a:fld id="{99D7CC31-4417-4CDA-9938-4A6BA9F50D78}" type="slidenum">
              <a:rPr lang="it-IT" smtClean="0"/>
              <a:t>‹N›</a:t>
            </a:fld>
            <a:endParaRPr lang="it-IT"/>
          </a:p>
        </p:txBody>
      </p:sp>
    </p:spTree>
    <p:extLst>
      <p:ext uri="{BB962C8B-B14F-4D97-AF65-F5344CB8AC3E}">
        <p14:creationId xmlns:p14="http://schemas.microsoft.com/office/powerpoint/2010/main" val="417310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C3047F-2CBC-41EA-E38A-15C42E464DD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67ED6A9-012F-E272-85BA-9A3FADE1D8BE}"/>
              </a:ext>
            </a:extLst>
          </p:cNvPr>
          <p:cNvSpPr>
            <a:spLocks noGrp="1"/>
          </p:cNvSpPr>
          <p:nvPr>
            <p:ph type="dt" sz="half" idx="10"/>
          </p:nvPr>
        </p:nvSpPr>
        <p:spPr/>
        <p:txBody>
          <a:bodyPr/>
          <a:lstStyle/>
          <a:p>
            <a:fld id="{7CB35FD0-8787-41ED-ADCD-3F5776835CAD}" type="datetimeFigureOut">
              <a:rPr lang="it-IT" smtClean="0"/>
              <a:t>03/03/2024</a:t>
            </a:fld>
            <a:endParaRPr lang="it-IT"/>
          </a:p>
        </p:txBody>
      </p:sp>
      <p:sp>
        <p:nvSpPr>
          <p:cNvPr id="4" name="Segnaposto piè di pagina 3">
            <a:extLst>
              <a:ext uri="{FF2B5EF4-FFF2-40B4-BE49-F238E27FC236}">
                <a16:creationId xmlns:a16="http://schemas.microsoft.com/office/drawing/2014/main" id="{13C0706F-2752-E446-EFBC-2D0180B6253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3111FEE-3854-8EDB-48FD-323D4DA48FEB}"/>
              </a:ext>
            </a:extLst>
          </p:cNvPr>
          <p:cNvSpPr>
            <a:spLocks noGrp="1"/>
          </p:cNvSpPr>
          <p:nvPr>
            <p:ph type="sldNum" sz="quarter" idx="12"/>
          </p:nvPr>
        </p:nvSpPr>
        <p:spPr/>
        <p:txBody>
          <a:bodyPr/>
          <a:lstStyle/>
          <a:p>
            <a:fld id="{99D7CC31-4417-4CDA-9938-4A6BA9F50D78}" type="slidenum">
              <a:rPr lang="it-IT" smtClean="0"/>
              <a:t>‹N›</a:t>
            </a:fld>
            <a:endParaRPr lang="it-IT"/>
          </a:p>
        </p:txBody>
      </p:sp>
    </p:spTree>
    <p:extLst>
      <p:ext uri="{BB962C8B-B14F-4D97-AF65-F5344CB8AC3E}">
        <p14:creationId xmlns:p14="http://schemas.microsoft.com/office/powerpoint/2010/main" val="27779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F595E13-B7D3-9812-3D45-59A7E0827365}"/>
              </a:ext>
            </a:extLst>
          </p:cNvPr>
          <p:cNvSpPr>
            <a:spLocks noGrp="1"/>
          </p:cNvSpPr>
          <p:nvPr>
            <p:ph type="dt" sz="half" idx="10"/>
          </p:nvPr>
        </p:nvSpPr>
        <p:spPr/>
        <p:txBody>
          <a:bodyPr/>
          <a:lstStyle/>
          <a:p>
            <a:fld id="{7CB35FD0-8787-41ED-ADCD-3F5776835CAD}" type="datetimeFigureOut">
              <a:rPr lang="it-IT" smtClean="0"/>
              <a:t>03/03/2024</a:t>
            </a:fld>
            <a:endParaRPr lang="it-IT"/>
          </a:p>
        </p:txBody>
      </p:sp>
      <p:sp>
        <p:nvSpPr>
          <p:cNvPr id="3" name="Segnaposto piè di pagina 2">
            <a:extLst>
              <a:ext uri="{FF2B5EF4-FFF2-40B4-BE49-F238E27FC236}">
                <a16:creationId xmlns:a16="http://schemas.microsoft.com/office/drawing/2014/main" id="{FCF44476-2E04-8E55-F6E8-D0AB924A8FE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7D03307-9F26-A15D-E220-60A25C628789}"/>
              </a:ext>
            </a:extLst>
          </p:cNvPr>
          <p:cNvSpPr>
            <a:spLocks noGrp="1"/>
          </p:cNvSpPr>
          <p:nvPr>
            <p:ph type="sldNum" sz="quarter" idx="12"/>
          </p:nvPr>
        </p:nvSpPr>
        <p:spPr/>
        <p:txBody>
          <a:bodyPr/>
          <a:lstStyle/>
          <a:p>
            <a:fld id="{99D7CC31-4417-4CDA-9938-4A6BA9F50D78}" type="slidenum">
              <a:rPr lang="it-IT" smtClean="0"/>
              <a:t>‹N›</a:t>
            </a:fld>
            <a:endParaRPr lang="it-IT"/>
          </a:p>
        </p:txBody>
      </p:sp>
    </p:spTree>
    <p:extLst>
      <p:ext uri="{BB962C8B-B14F-4D97-AF65-F5344CB8AC3E}">
        <p14:creationId xmlns:p14="http://schemas.microsoft.com/office/powerpoint/2010/main" val="394934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6155EA-99C1-BC99-E79D-141B9D7EF9E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DABC6B2-73C3-4ACE-3E23-8D5D1FFFB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7B851C1-D58D-4DE0-2D7A-A4C19D65F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1751784-9CEA-CD6C-01EE-0D54AA0D2929}"/>
              </a:ext>
            </a:extLst>
          </p:cNvPr>
          <p:cNvSpPr>
            <a:spLocks noGrp="1"/>
          </p:cNvSpPr>
          <p:nvPr>
            <p:ph type="dt" sz="half" idx="10"/>
          </p:nvPr>
        </p:nvSpPr>
        <p:spPr/>
        <p:txBody>
          <a:bodyPr/>
          <a:lstStyle/>
          <a:p>
            <a:fld id="{7CB35FD0-8787-41ED-ADCD-3F5776835CAD}" type="datetimeFigureOut">
              <a:rPr lang="it-IT" smtClean="0"/>
              <a:t>03/03/2024</a:t>
            </a:fld>
            <a:endParaRPr lang="it-IT"/>
          </a:p>
        </p:txBody>
      </p:sp>
      <p:sp>
        <p:nvSpPr>
          <p:cNvPr id="6" name="Segnaposto piè di pagina 5">
            <a:extLst>
              <a:ext uri="{FF2B5EF4-FFF2-40B4-BE49-F238E27FC236}">
                <a16:creationId xmlns:a16="http://schemas.microsoft.com/office/drawing/2014/main" id="{6E4C01B0-5E70-7764-7D5B-AE8EC318BC6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0CF318A-33AA-98FD-AB74-0A459C7519FB}"/>
              </a:ext>
            </a:extLst>
          </p:cNvPr>
          <p:cNvSpPr>
            <a:spLocks noGrp="1"/>
          </p:cNvSpPr>
          <p:nvPr>
            <p:ph type="sldNum" sz="quarter" idx="12"/>
          </p:nvPr>
        </p:nvSpPr>
        <p:spPr/>
        <p:txBody>
          <a:bodyPr/>
          <a:lstStyle/>
          <a:p>
            <a:fld id="{99D7CC31-4417-4CDA-9938-4A6BA9F50D78}" type="slidenum">
              <a:rPr lang="it-IT" smtClean="0"/>
              <a:t>‹N›</a:t>
            </a:fld>
            <a:endParaRPr lang="it-IT"/>
          </a:p>
        </p:txBody>
      </p:sp>
    </p:spTree>
    <p:extLst>
      <p:ext uri="{BB962C8B-B14F-4D97-AF65-F5344CB8AC3E}">
        <p14:creationId xmlns:p14="http://schemas.microsoft.com/office/powerpoint/2010/main" val="80460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D52601-8DA7-016C-D7E3-D45AAA4BD20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3AA98D6-05F3-C179-623B-2603F4B005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EC8AD97-BFAA-D936-3575-A64E4E692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C1F9C9E-465D-05AB-9321-DC16DE4799AB}"/>
              </a:ext>
            </a:extLst>
          </p:cNvPr>
          <p:cNvSpPr>
            <a:spLocks noGrp="1"/>
          </p:cNvSpPr>
          <p:nvPr>
            <p:ph type="dt" sz="half" idx="10"/>
          </p:nvPr>
        </p:nvSpPr>
        <p:spPr/>
        <p:txBody>
          <a:bodyPr/>
          <a:lstStyle/>
          <a:p>
            <a:fld id="{7CB35FD0-8787-41ED-ADCD-3F5776835CAD}" type="datetimeFigureOut">
              <a:rPr lang="it-IT" smtClean="0"/>
              <a:t>03/03/2024</a:t>
            </a:fld>
            <a:endParaRPr lang="it-IT"/>
          </a:p>
        </p:txBody>
      </p:sp>
      <p:sp>
        <p:nvSpPr>
          <p:cNvPr id="6" name="Segnaposto piè di pagina 5">
            <a:extLst>
              <a:ext uri="{FF2B5EF4-FFF2-40B4-BE49-F238E27FC236}">
                <a16:creationId xmlns:a16="http://schemas.microsoft.com/office/drawing/2014/main" id="{15BB5C22-DDA6-51CC-6289-1DE1ECBE79F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2A6D03-C0B5-CF54-2D45-E176324BF626}"/>
              </a:ext>
            </a:extLst>
          </p:cNvPr>
          <p:cNvSpPr>
            <a:spLocks noGrp="1"/>
          </p:cNvSpPr>
          <p:nvPr>
            <p:ph type="sldNum" sz="quarter" idx="12"/>
          </p:nvPr>
        </p:nvSpPr>
        <p:spPr/>
        <p:txBody>
          <a:bodyPr/>
          <a:lstStyle/>
          <a:p>
            <a:fld id="{99D7CC31-4417-4CDA-9938-4A6BA9F50D78}" type="slidenum">
              <a:rPr lang="it-IT" smtClean="0"/>
              <a:t>‹N›</a:t>
            </a:fld>
            <a:endParaRPr lang="it-IT"/>
          </a:p>
        </p:txBody>
      </p:sp>
    </p:spTree>
    <p:extLst>
      <p:ext uri="{BB962C8B-B14F-4D97-AF65-F5344CB8AC3E}">
        <p14:creationId xmlns:p14="http://schemas.microsoft.com/office/powerpoint/2010/main" val="2994847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7DC3B72-75E6-0E19-D17D-CDF84602C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1E71226-D6B7-CA19-E2DF-12822EABF1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2DF742-8C78-B81F-87B6-9606713032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B35FD0-8787-41ED-ADCD-3F5776835CAD}" type="datetimeFigureOut">
              <a:rPr lang="it-IT" smtClean="0"/>
              <a:t>03/03/2024</a:t>
            </a:fld>
            <a:endParaRPr lang="it-IT"/>
          </a:p>
        </p:txBody>
      </p:sp>
      <p:sp>
        <p:nvSpPr>
          <p:cNvPr id="5" name="Segnaposto piè di pagina 4">
            <a:extLst>
              <a:ext uri="{FF2B5EF4-FFF2-40B4-BE49-F238E27FC236}">
                <a16:creationId xmlns:a16="http://schemas.microsoft.com/office/drawing/2014/main" id="{02E32474-336F-B5B1-A477-0784970C1F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99D9C264-BB13-1D52-0614-BFBD49F248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D7CC31-4417-4CDA-9938-4A6BA9F50D78}" type="slidenum">
              <a:rPr lang="it-IT" smtClean="0"/>
              <a:t>‹N›</a:t>
            </a:fld>
            <a:endParaRPr lang="it-IT"/>
          </a:p>
        </p:txBody>
      </p:sp>
    </p:spTree>
    <p:extLst>
      <p:ext uri="{BB962C8B-B14F-4D97-AF65-F5344CB8AC3E}">
        <p14:creationId xmlns:p14="http://schemas.microsoft.com/office/powerpoint/2010/main" val="799449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BF07568-4925-DDA3-5D08-A1120A1A39AF}"/>
              </a:ext>
            </a:extLst>
          </p:cNvPr>
          <p:cNvSpPr>
            <a:spLocks noGrp="1"/>
          </p:cNvSpPr>
          <p:nvPr>
            <p:ph type="ctrTitle"/>
          </p:nvPr>
        </p:nvSpPr>
        <p:spPr>
          <a:xfrm>
            <a:off x="643468" y="643467"/>
            <a:ext cx="4620584" cy="4567137"/>
          </a:xfrm>
        </p:spPr>
        <p:txBody>
          <a:bodyPr>
            <a:normAutofit/>
          </a:bodyPr>
          <a:lstStyle/>
          <a:p>
            <a:pPr algn="l"/>
            <a:r>
              <a:rPr lang="it-IT" sz="4400"/>
              <a:t>Io ed Epafo</a:t>
            </a:r>
          </a:p>
        </p:txBody>
      </p:sp>
      <p:sp>
        <p:nvSpPr>
          <p:cNvPr id="3" name="Sottotitolo 2">
            <a:extLst>
              <a:ext uri="{FF2B5EF4-FFF2-40B4-BE49-F238E27FC236}">
                <a16:creationId xmlns:a16="http://schemas.microsoft.com/office/drawing/2014/main" id="{7D0EE830-5151-B3EB-3349-7BF14B79B8F1}"/>
              </a:ext>
            </a:extLst>
          </p:cNvPr>
          <p:cNvSpPr>
            <a:spLocks noGrp="1"/>
          </p:cNvSpPr>
          <p:nvPr>
            <p:ph type="subTitle" idx="1"/>
          </p:nvPr>
        </p:nvSpPr>
        <p:spPr>
          <a:xfrm>
            <a:off x="643467" y="5277684"/>
            <a:ext cx="4620584" cy="775494"/>
          </a:xfrm>
        </p:spPr>
        <p:txBody>
          <a:bodyPr>
            <a:normAutofit/>
          </a:bodyPr>
          <a:lstStyle/>
          <a:p>
            <a:pPr algn="l"/>
            <a:r>
              <a:rPr lang="it-IT" b="1" i="1"/>
              <a:t>Metamorfosi, </a:t>
            </a:r>
            <a:r>
              <a:rPr lang="it-IT" b="1"/>
              <a:t>I, 700-750</a:t>
            </a:r>
            <a:endParaRPr lang="it-IT" b="1" i="1"/>
          </a:p>
        </p:txBody>
      </p:sp>
      <p:pic>
        <p:nvPicPr>
          <p:cNvPr id="4" name="Immagine 3">
            <a:extLst>
              <a:ext uri="{FF2B5EF4-FFF2-40B4-BE49-F238E27FC236}">
                <a16:creationId xmlns:a16="http://schemas.microsoft.com/office/drawing/2014/main" id="{ED6A195E-1931-83FF-8CB0-2CF76DC42984}"/>
              </a:ext>
            </a:extLst>
          </p:cNvPr>
          <p:cNvPicPr>
            <a:picLocks noChangeAspect="1"/>
          </p:cNvPicPr>
          <p:nvPr/>
        </p:nvPicPr>
        <p:blipFill rotWithShape="1">
          <a:blip r:embed="rId2"/>
          <a:srcRect l="419" r="60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5505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CE25EA8-87A1-70A7-9C32-09DF86D3BB22}"/>
              </a:ext>
            </a:extLst>
          </p:cNvPr>
          <p:cNvSpPr>
            <a:spLocks noGrp="1"/>
          </p:cNvSpPr>
          <p:nvPr>
            <p:ph idx="1"/>
          </p:nvPr>
        </p:nvSpPr>
        <p:spPr>
          <a:xfrm>
            <a:off x="838200" y="0"/>
            <a:ext cx="10515600" cy="6786880"/>
          </a:xfrm>
        </p:spPr>
        <p:txBody>
          <a:bodyPr>
            <a:noAutofit/>
          </a:bodyPr>
          <a:lstStyle/>
          <a:p>
            <a:pPr marL="0" indent="0">
              <a:buNone/>
            </a:pPr>
            <a:r>
              <a:rPr lang="it-IT" sz="2900" dirty="0"/>
              <a:t>…</a:t>
            </a:r>
            <a:r>
              <a:rPr lang="it-IT" sz="2900" dirty="0" err="1"/>
              <a:t>restabat</a:t>
            </a:r>
            <a:r>
              <a:rPr lang="it-IT" sz="2900" dirty="0"/>
              <a:t> </a:t>
            </a:r>
            <a:r>
              <a:rPr lang="it-IT" sz="2900" dirty="0" err="1"/>
              <a:t>verba</a:t>
            </a:r>
            <a:r>
              <a:rPr lang="it-IT" sz="2900" dirty="0"/>
              <a:t> </a:t>
            </a:r>
            <a:r>
              <a:rPr lang="it-IT" sz="2900" dirty="0" err="1"/>
              <a:t>referre</a:t>
            </a:r>
            <a:r>
              <a:rPr lang="it-IT" sz="2900" dirty="0"/>
              <a:t>               700</a:t>
            </a:r>
          </a:p>
          <a:p>
            <a:pPr marL="0" indent="0">
              <a:buNone/>
            </a:pPr>
            <a:r>
              <a:rPr lang="it-IT" sz="2900" dirty="0"/>
              <a:t>et </a:t>
            </a:r>
            <a:r>
              <a:rPr lang="it-IT" sz="2900" dirty="0" err="1"/>
              <a:t>precibus</a:t>
            </a:r>
            <a:r>
              <a:rPr lang="it-IT" sz="2900" dirty="0"/>
              <a:t> </a:t>
            </a:r>
            <a:r>
              <a:rPr lang="it-IT" sz="2900" dirty="0" err="1"/>
              <a:t>spretis</a:t>
            </a:r>
            <a:r>
              <a:rPr lang="it-IT" sz="2900" dirty="0"/>
              <a:t> </a:t>
            </a:r>
            <a:r>
              <a:rPr lang="it-IT" sz="2900" dirty="0" err="1"/>
              <a:t>fugisse</a:t>
            </a:r>
            <a:r>
              <a:rPr lang="it-IT" sz="2900" dirty="0"/>
              <a:t> per </a:t>
            </a:r>
            <a:r>
              <a:rPr lang="it-IT" sz="2900" dirty="0" err="1"/>
              <a:t>avia</a:t>
            </a:r>
            <a:r>
              <a:rPr lang="it-IT" sz="2900" dirty="0"/>
              <a:t> </a:t>
            </a:r>
            <a:r>
              <a:rPr lang="it-IT" sz="2900" dirty="0" err="1"/>
              <a:t>nympham</a:t>
            </a:r>
            <a:r>
              <a:rPr lang="it-IT" sz="2900" dirty="0"/>
              <a:t>,</a:t>
            </a:r>
          </a:p>
          <a:p>
            <a:pPr marL="0" indent="0">
              <a:buNone/>
            </a:pPr>
            <a:r>
              <a:rPr lang="it-IT" sz="2900" dirty="0" err="1"/>
              <a:t>donec</a:t>
            </a:r>
            <a:r>
              <a:rPr lang="it-IT" sz="2900" dirty="0"/>
              <a:t> </a:t>
            </a:r>
            <a:r>
              <a:rPr lang="it-IT" sz="2900" dirty="0" err="1"/>
              <a:t>harenosi</a:t>
            </a:r>
            <a:r>
              <a:rPr lang="it-IT" sz="2900" dirty="0"/>
              <a:t> </a:t>
            </a:r>
            <a:r>
              <a:rPr lang="it-IT" sz="2900" dirty="0" err="1"/>
              <a:t>placidum</a:t>
            </a:r>
            <a:r>
              <a:rPr lang="it-IT" sz="2900" dirty="0"/>
              <a:t> </a:t>
            </a:r>
            <a:r>
              <a:rPr lang="it-IT" sz="2900" dirty="0" err="1"/>
              <a:t>Ladonis</a:t>
            </a:r>
            <a:r>
              <a:rPr lang="it-IT" sz="2900" dirty="0"/>
              <a:t> ad </a:t>
            </a:r>
            <a:r>
              <a:rPr lang="it-IT" sz="2900" dirty="0" err="1"/>
              <a:t>amnem</a:t>
            </a:r>
            <a:endParaRPr lang="it-IT" sz="2900" dirty="0"/>
          </a:p>
          <a:p>
            <a:pPr marL="0" indent="0">
              <a:buNone/>
            </a:pPr>
            <a:r>
              <a:rPr lang="it-IT" sz="2900" dirty="0" err="1"/>
              <a:t>venerit</a:t>
            </a:r>
            <a:r>
              <a:rPr lang="it-IT" sz="2900" dirty="0"/>
              <a:t>; hic </a:t>
            </a:r>
            <a:r>
              <a:rPr lang="it-IT" sz="2900" dirty="0" err="1"/>
              <a:t>illam</a:t>
            </a:r>
            <a:r>
              <a:rPr lang="it-IT" sz="2900" dirty="0"/>
              <a:t> </a:t>
            </a:r>
            <a:r>
              <a:rPr lang="it-IT" sz="2900" dirty="0" err="1"/>
              <a:t>cursum</a:t>
            </a:r>
            <a:r>
              <a:rPr lang="it-IT" sz="2900" dirty="0"/>
              <a:t> </a:t>
            </a:r>
            <a:r>
              <a:rPr lang="it-IT" sz="2900" dirty="0" err="1"/>
              <a:t>inpedientibus</a:t>
            </a:r>
            <a:r>
              <a:rPr lang="it-IT" sz="2900" dirty="0"/>
              <a:t> </a:t>
            </a:r>
            <a:r>
              <a:rPr lang="it-IT" sz="2900" dirty="0" err="1"/>
              <a:t>undis</a:t>
            </a:r>
            <a:endParaRPr lang="it-IT" sz="2900" dirty="0"/>
          </a:p>
          <a:p>
            <a:pPr marL="0" indent="0">
              <a:buNone/>
            </a:pPr>
            <a:r>
              <a:rPr lang="it-IT" sz="2900" dirty="0"/>
              <a:t>ut se </a:t>
            </a:r>
            <a:r>
              <a:rPr lang="it-IT" sz="2900" dirty="0" err="1"/>
              <a:t>mutarent</a:t>
            </a:r>
            <a:r>
              <a:rPr lang="it-IT" sz="2900" dirty="0"/>
              <a:t> </a:t>
            </a:r>
            <a:r>
              <a:rPr lang="it-IT" sz="2900" dirty="0" err="1"/>
              <a:t>liquidas</a:t>
            </a:r>
            <a:r>
              <a:rPr lang="it-IT" sz="2900" dirty="0"/>
              <a:t> orasse </a:t>
            </a:r>
            <a:r>
              <a:rPr lang="it-IT" sz="2900" dirty="0" err="1"/>
              <a:t>sorores</a:t>
            </a:r>
            <a:r>
              <a:rPr lang="it-IT" sz="2900" dirty="0"/>
              <a:t>,</a:t>
            </a:r>
          </a:p>
          <a:p>
            <a:pPr marL="0" indent="0">
              <a:buNone/>
            </a:pPr>
            <a:r>
              <a:rPr lang="it-IT" sz="2900" dirty="0" err="1"/>
              <a:t>Panaque</a:t>
            </a:r>
            <a:r>
              <a:rPr lang="it-IT" sz="2900" dirty="0"/>
              <a:t> </a:t>
            </a:r>
            <a:r>
              <a:rPr lang="it-IT" sz="2900" dirty="0" err="1"/>
              <a:t>cum</a:t>
            </a:r>
            <a:r>
              <a:rPr lang="it-IT" sz="2900" dirty="0"/>
              <a:t> </a:t>
            </a:r>
            <a:r>
              <a:rPr lang="it-IT" sz="2900" dirty="0" err="1"/>
              <a:t>prensam</a:t>
            </a:r>
            <a:r>
              <a:rPr lang="it-IT" sz="2900" dirty="0"/>
              <a:t> </a:t>
            </a:r>
            <a:r>
              <a:rPr lang="it-IT" sz="2900" dirty="0" err="1"/>
              <a:t>sibi</a:t>
            </a:r>
            <a:r>
              <a:rPr lang="it-IT" sz="2900" dirty="0"/>
              <a:t> </a:t>
            </a:r>
            <a:r>
              <a:rPr lang="it-IT" sz="2900" dirty="0" err="1"/>
              <a:t>iam</a:t>
            </a:r>
            <a:r>
              <a:rPr lang="it-IT" sz="2900" dirty="0"/>
              <a:t> </a:t>
            </a:r>
            <a:r>
              <a:rPr lang="it-IT" sz="2900" dirty="0" err="1"/>
              <a:t>Syringa</a:t>
            </a:r>
            <a:r>
              <a:rPr lang="it-IT" sz="2900" dirty="0"/>
              <a:t> </a:t>
            </a:r>
            <a:r>
              <a:rPr lang="it-IT" sz="2900" dirty="0" err="1"/>
              <a:t>putaret</a:t>
            </a:r>
            <a:r>
              <a:rPr lang="it-IT" sz="2900" dirty="0"/>
              <a:t>,               705</a:t>
            </a:r>
          </a:p>
          <a:p>
            <a:pPr marL="0" indent="0">
              <a:buNone/>
            </a:pPr>
            <a:r>
              <a:rPr lang="it-IT" sz="2900" dirty="0" err="1"/>
              <a:t>corpore</a:t>
            </a:r>
            <a:r>
              <a:rPr lang="it-IT" sz="2900" dirty="0"/>
              <a:t> pro </a:t>
            </a:r>
            <a:r>
              <a:rPr lang="it-IT" sz="2900" dirty="0" err="1"/>
              <a:t>nymphae</a:t>
            </a:r>
            <a:r>
              <a:rPr lang="it-IT" sz="2900" dirty="0"/>
              <a:t> </a:t>
            </a:r>
            <a:r>
              <a:rPr lang="it-IT" sz="2900" dirty="0" err="1"/>
              <a:t>calamos</a:t>
            </a:r>
            <a:r>
              <a:rPr lang="it-IT" sz="2900" dirty="0"/>
              <a:t> </a:t>
            </a:r>
            <a:r>
              <a:rPr lang="it-IT" sz="2900" dirty="0" err="1">
                <a:highlight>
                  <a:srgbClr val="FFFF00"/>
                </a:highlight>
              </a:rPr>
              <a:t>tenuisse</a:t>
            </a:r>
            <a:r>
              <a:rPr lang="it-IT" sz="2900" dirty="0"/>
              <a:t> </a:t>
            </a:r>
            <a:r>
              <a:rPr lang="it-IT" sz="2900" dirty="0" err="1"/>
              <a:t>palustres</a:t>
            </a:r>
            <a:r>
              <a:rPr lang="it-IT" sz="2900" dirty="0"/>
              <a:t>,</a:t>
            </a:r>
          </a:p>
          <a:p>
            <a:pPr marL="0" indent="0">
              <a:buNone/>
            </a:pPr>
            <a:r>
              <a:rPr lang="it-IT" sz="2900" dirty="0" err="1"/>
              <a:t>dumque</a:t>
            </a:r>
            <a:r>
              <a:rPr lang="it-IT" sz="2900" dirty="0"/>
              <a:t> </a:t>
            </a:r>
            <a:r>
              <a:rPr lang="it-IT" sz="2900" dirty="0" err="1"/>
              <a:t>ibi</a:t>
            </a:r>
            <a:r>
              <a:rPr lang="it-IT" sz="2900" dirty="0"/>
              <a:t> </a:t>
            </a:r>
            <a:r>
              <a:rPr lang="it-IT" sz="2900" dirty="0" err="1"/>
              <a:t>suspirat</a:t>
            </a:r>
            <a:r>
              <a:rPr lang="it-IT" sz="2900" dirty="0"/>
              <a:t>, </a:t>
            </a:r>
            <a:r>
              <a:rPr lang="it-IT" sz="2900" dirty="0" err="1"/>
              <a:t>motos</a:t>
            </a:r>
            <a:r>
              <a:rPr lang="it-IT" sz="2900" dirty="0"/>
              <a:t> in </a:t>
            </a:r>
            <a:r>
              <a:rPr lang="it-IT" sz="2900" dirty="0" err="1"/>
              <a:t>harundine</a:t>
            </a:r>
            <a:r>
              <a:rPr lang="it-IT" sz="2900" dirty="0"/>
              <a:t> </a:t>
            </a:r>
            <a:r>
              <a:rPr lang="it-IT" sz="2900" dirty="0" err="1"/>
              <a:t>ventos</a:t>
            </a:r>
            <a:endParaRPr lang="it-IT" sz="2900" dirty="0"/>
          </a:p>
          <a:p>
            <a:pPr marL="0" indent="0">
              <a:buNone/>
            </a:pPr>
            <a:r>
              <a:rPr lang="it-IT" sz="2900" dirty="0" err="1"/>
              <a:t>effecisse</a:t>
            </a:r>
            <a:r>
              <a:rPr lang="it-IT" sz="2900" dirty="0"/>
              <a:t> </a:t>
            </a:r>
            <a:r>
              <a:rPr lang="it-IT" sz="2900" dirty="0" err="1"/>
              <a:t>sonum</a:t>
            </a:r>
            <a:r>
              <a:rPr lang="it-IT" sz="2900" dirty="0"/>
              <a:t> </a:t>
            </a:r>
            <a:r>
              <a:rPr lang="it-IT" sz="2900" dirty="0" err="1"/>
              <a:t>tenuem</a:t>
            </a:r>
            <a:r>
              <a:rPr lang="it-IT" sz="2900" dirty="0"/>
              <a:t> </a:t>
            </a:r>
            <a:r>
              <a:rPr lang="it-IT" sz="2900" dirty="0" err="1"/>
              <a:t>similemque</a:t>
            </a:r>
            <a:r>
              <a:rPr lang="it-IT" sz="2900" dirty="0"/>
              <a:t> querenti.</a:t>
            </a:r>
          </a:p>
          <a:p>
            <a:pPr marL="0" indent="0">
              <a:buNone/>
            </a:pPr>
            <a:r>
              <a:rPr lang="it-IT" sz="2900" dirty="0"/>
              <a:t>arte nova </a:t>
            </a:r>
            <a:r>
              <a:rPr lang="it-IT" sz="2900" dirty="0" err="1"/>
              <a:t>vocisque</a:t>
            </a:r>
            <a:r>
              <a:rPr lang="it-IT" sz="2900" dirty="0"/>
              <a:t> </a:t>
            </a:r>
            <a:r>
              <a:rPr lang="it-IT" sz="2900" dirty="0" err="1"/>
              <a:t>deum</a:t>
            </a:r>
            <a:r>
              <a:rPr lang="it-IT" sz="2900" dirty="0"/>
              <a:t> </a:t>
            </a:r>
            <a:r>
              <a:rPr lang="it-IT" sz="2900" dirty="0" err="1"/>
              <a:t>dulcedine</a:t>
            </a:r>
            <a:r>
              <a:rPr lang="it-IT" sz="2900" dirty="0"/>
              <a:t> </a:t>
            </a:r>
            <a:r>
              <a:rPr lang="it-IT" sz="2900" dirty="0" err="1"/>
              <a:t>captum</a:t>
            </a:r>
            <a:endParaRPr lang="it-IT" sz="2900" dirty="0"/>
          </a:p>
          <a:p>
            <a:pPr marL="0" indent="0">
              <a:buNone/>
            </a:pPr>
            <a:r>
              <a:rPr lang="it-IT" sz="2900" dirty="0"/>
              <a:t>'hoc </a:t>
            </a:r>
            <a:r>
              <a:rPr lang="it-IT" sz="2900" dirty="0" err="1"/>
              <a:t>mihi</a:t>
            </a:r>
            <a:r>
              <a:rPr lang="it-IT" sz="2900" dirty="0"/>
              <a:t> </a:t>
            </a:r>
            <a:r>
              <a:rPr lang="it-IT" sz="2900" dirty="0" err="1"/>
              <a:t>colloquium</a:t>
            </a:r>
            <a:r>
              <a:rPr lang="it-IT" sz="2900" dirty="0"/>
              <a:t> </a:t>
            </a:r>
            <a:r>
              <a:rPr lang="it-IT" sz="2900" dirty="0" err="1"/>
              <a:t>tecum</a:t>
            </a:r>
            <a:r>
              <a:rPr lang="it-IT" sz="2900" dirty="0"/>
              <a:t>' </a:t>
            </a:r>
            <a:r>
              <a:rPr lang="it-IT" sz="2900" dirty="0" err="1"/>
              <a:t>dixisse</a:t>
            </a:r>
            <a:r>
              <a:rPr lang="it-IT" sz="2900" dirty="0"/>
              <a:t> '</a:t>
            </a:r>
            <a:r>
              <a:rPr lang="it-IT" sz="2900" dirty="0" err="1"/>
              <a:t>manebit</a:t>
            </a:r>
            <a:r>
              <a:rPr lang="it-IT" sz="2900" dirty="0"/>
              <a:t>,'               710</a:t>
            </a:r>
          </a:p>
          <a:p>
            <a:pPr marL="0" indent="0">
              <a:buNone/>
            </a:pPr>
            <a:r>
              <a:rPr lang="it-IT" sz="2900" dirty="0" err="1"/>
              <a:t>atque</a:t>
            </a:r>
            <a:r>
              <a:rPr lang="it-IT" sz="2900" dirty="0"/>
              <a:t> ita </a:t>
            </a:r>
            <a:r>
              <a:rPr lang="it-IT" sz="2900" dirty="0" err="1"/>
              <a:t>disparibus</a:t>
            </a:r>
            <a:r>
              <a:rPr lang="it-IT" sz="2900" dirty="0"/>
              <a:t> </a:t>
            </a:r>
            <a:r>
              <a:rPr lang="it-IT" sz="2900" dirty="0" err="1"/>
              <a:t>calamis</a:t>
            </a:r>
            <a:r>
              <a:rPr lang="it-IT" sz="2900" dirty="0"/>
              <a:t> </a:t>
            </a:r>
            <a:r>
              <a:rPr lang="it-IT" sz="2900" dirty="0" err="1"/>
              <a:t>conpagine</a:t>
            </a:r>
            <a:r>
              <a:rPr lang="it-IT" sz="2900" dirty="0"/>
              <a:t> </a:t>
            </a:r>
            <a:r>
              <a:rPr lang="it-IT" sz="2900" dirty="0" err="1"/>
              <a:t>cerae</a:t>
            </a:r>
            <a:endParaRPr lang="it-IT" sz="2900" dirty="0"/>
          </a:p>
          <a:p>
            <a:pPr marL="0" indent="0">
              <a:buNone/>
            </a:pPr>
            <a:r>
              <a:rPr lang="it-IT" sz="2900" dirty="0"/>
              <a:t>inter se </a:t>
            </a:r>
            <a:r>
              <a:rPr lang="it-IT" sz="2900" dirty="0" err="1"/>
              <a:t>iunctis</a:t>
            </a:r>
            <a:r>
              <a:rPr lang="it-IT" sz="2900" dirty="0"/>
              <a:t> </a:t>
            </a:r>
            <a:r>
              <a:rPr lang="it-IT" sz="2900" dirty="0" err="1"/>
              <a:t>nomen</a:t>
            </a:r>
            <a:r>
              <a:rPr lang="it-IT" sz="2900" dirty="0"/>
              <a:t> </a:t>
            </a:r>
            <a:r>
              <a:rPr lang="it-IT" sz="2900" dirty="0" err="1">
                <a:highlight>
                  <a:srgbClr val="FFFF00"/>
                </a:highlight>
              </a:rPr>
              <a:t>tenuisse</a:t>
            </a:r>
            <a:r>
              <a:rPr lang="it-IT" sz="2900" dirty="0"/>
              <a:t> </a:t>
            </a:r>
            <a:r>
              <a:rPr lang="it-IT" sz="2900" dirty="0" err="1"/>
              <a:t>puellae</a:t>
            </a:r>
            <a:r>
              <a:rPr lang="it-IT" sz="2900" dirty="0"/>
              <a:t>.</a:t>
            </a:r>
          </a:p>
        </p:txBody>
      </p:sp>
    </p:spTree>
    <p:extLst>
      <p:ext uri="{BB962C8B-B14F-4D97-AF65-F5344CB8AC3E}">
        <p14:creationId xmlns:p14="http://schemas.microsoft.com/office/powerpoint/2010/main" val="358053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97313-27B4-EDC2-67A3-7FE68FF05E47}"/>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79A066D-C750-52AB-F483-6DC0E9E09F43}"/>
              </a:ext>
            </a:extLst>
          </p:cNvPr>
          <p:cNvSpPr>
            <a:spLocks noGrp="1"/>
          </p:cNvSpPr>
          <p:nvPr>
            <p:ph idx="1"/>
          </p:nvPr>
        </p:nvSpPr>
        <p:spPr>
          <a:xfrm>
            <a:off x="838200" y="0"/>
            <a:ext cx="10515600" cy="6786880"/>
          </a:xfrm>
        </p:spPr>
        <p:txBody>
          <a:bodyPr>
            <a:noAutofit/>
          </a:bodyPr>
          <a:lstStyle/>
          <a:p>
            <a:pPr marL="0" indent="0" algn="just">
              <a:buNone/>
            </a:pPr>
            <a:r>
              <a:rPr lang="it-IT" sz="2900" dirty="0"/>
              <a:t>Il racconto doveva continuare con le parole del dio e la descrizione della fuga della ninfa, insensibile alle sue preghiere: fuga attraverso luoghi impervi, conclusasi presso le acque paludose del fiume </a:t>
            </a:r>
            <a:r>
              <a:rPr lang="it-IT" sz="2900" dirty="0" err="1"/>
              <a:t>Ladone</a:t>
            </a:r>
            <a:r>
              <a:rPr lang="it-IT" sz="2900" dirty="0"/>
              <a:t>, che le avevano impedito di continuarla. Allora la ninfa aveva supplicato le sorelle fluviali di mutare il suo aspetto: così Pan, che credeva di aver ormai catturato Siringa, aveva stretto fra le sue braccia, invece del corpo di lei, un fascio di canne palustri. Mentre il dio le considerava sospirando, il vento tra le canne produsse un suono tenue, simile a un lamento. Pan, sorpreso dell’inusitato fenomeno e colpito dalla dolcezza della voce, promise: «Questo rapporto vocale fra me e te durerà in eterno!» e costruì uno strumento fatto di canne ineguali, tenute insieme tra loro da cera, cui conservò il nome della fanciulla.</a:t>
            </a:r>
          </a:p>
        </p:txBody>
      </p:sp>
    </p:spTree>
    <p:extLst>
      <p:ext uri="{BB962C8B-B14F-4D97-AF65-F5344CB8AC3E}">
        <p14:creationId xmlns:p14="http://schemas.microsoft.com/office/powerpoint/2010/main" val="422478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B632B-7294-59B9-3C59-67575E71B52B}"/>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ED78E63-39D0-D1D5-7DA0-D740DF04E411}"/>
              </a:ext>
            </a:extLst>
          </p:cNvPr>
          <p:cNvSpPr>
            <a:spLocks noGrp="1"/>
          </p:cNvSpPr>
          <p:nvPr>
            <p:ph idx="1"/>
          </p:nvPr>
        </p:nvSpPr>
        <p:spPr>
          <a:xfrm>
            <a:off x="838200" y="0"/>
            <a:ext cx="10515600" cy="6786880"/>
          </a:xfrm>
        </p:spPr>
        <p:txBody>
          <a:bodyPr>
            <a:noAutofit/>
          </a:bodyPr>
          <a:lstStyle/>
          <a:p>
            <a:pPr marL="0" indent="0">
              <a:buNone/>
            </a:pPr>
            <a:r>
              <a:rPr lang="it-IT" sz="2900" dirty="0"/>
              <a:t>Talia </a:t>
            </a:r>
            <a:r>
              <a:rPr lang="it-IT" sz="2900" dirty="0" err="1"/>
              <a:t>dicturus</a:t>
            </a:r>
            <a:r>
              <a:rPr lang="it-IT" sz="2900" dirty="0"/>
              <a:t> </a:t>
            </a:r>
            <a:r>
              <a:rPr lang="it-IT" sz="2900" dirty="0" err="1"/>
              <a:t>vidit</a:t>
            </a:r>
            <a:r>
              <a:rPr lang="it-IT" sz="2900" dirty="0"/>
              <a:t> </a:t>
            </a:r>
            <a:r>
              <a:rPr lang="it-IT" sz="2900" dirty="0" err="1"/>
              <a:t>Cyllenius</a:t>
            </a:r>
            <a:r>
              <a:rPr lang="it-IT" sz="2900" dirty="0"/>
              <a:t> omnes</a:t>
            </a:r>
          </a:p>
          <a:p>
            <a:pPr marL="0" indent="0">
              <a:buNone/>
            </a:pPr>
            <a:r>
              <a:rPr lang="it-IT" sz="2900" dirty="0" err="1"/>
              <a:t>subcubuisse</a:t>
            </a:r>
            <a:r>
              <a:rPr lang="it-IT" sz="2900" dirty="0"/>
              <a:t> </a:t>
            </a:r>
            <a:r>
              <a:rPr lang="it-IT" sz="2900" dirty="0" err="1"/>
              <a:t>oculos</a:t>
            </a:r>
            <a:r>
              <a:rPr lang="it-IT" sz="2900" dirty="0"/>
              <a:t> </a:t>
            </a:r>
            <a:r>
              <a:rPr lang="it-IT" sz="2900" dirty="0" err="1"/>
              <a:t>adopertaque</a:t>
            </a:r>
            <a:r>
              <a:rPr lang="it-IT" sz="2900" dirty="0"/>
              <a:t> lumina </a:t>
            </a:r>
            <a:r>
              <a:rPr lang="it-IT" sz="2900" dirty="0" err="1"/>
              <a:t>somno</a:t>
            </a:r>
            <a:r>
              <a:rPr lang="it-IT" sz="2900" dirty="0"/>
              <a:t>;</a:t>
            </a:r>
          </a:p>
          <a:p>
            <a:pPr marL="0" indent="0">
              <a:buNone/>
            </a:pPr>
            <a:r>
              <a:rPr lang="it-IT" sz="2900" dirty="0" err="1"/>
              <a:t>supprimit</a:t>
            </a:r>
            <a:r>
              <a:rPr lang="it-IT" sz="2900" dirty="0"/>
              <a:t> </a:t>
            </a:r>
            <a:r>
              <a:rPr lang="it-IT" sz="2900" dirty="0" err="1"/>
              <a:t>extemplo</a:t>
            </a:r>
            <a:r>
              <a:rPr lang="it-IT" sz="2900" dirty="0"/>
              <a:t> </a:t>
            </a:r>
            <a:r>
              <a:rPr lang="it-IT" sz="2900" dirty="0" err="1"/>
              <a:t>vocem</a:t>
            </a:r>
            <a:r>
              <a:rPr lang="it-IT" sz="2900" dirty="0"/>
              <a:t> </a:t>
            </a:r>
            <a:r>
              <a:rPr lang="it-IT" sz="2900" dirty="0" err="1"/>
              <a:t>firmatque</a:t>
            </a:r>
            <a:r>
              <a:rPr lang="it-IT" sz="2900" dirty="0"/>
              <a:t> </a:t>
            </a:r>
            <a:r>
              <a:rPr lang="it-IT" sz="2900" dirty="0" err="1"/>
              <a:t>soporem</a:t>
            </a:r>
            <a:r>
              <a:rPr lang="it-IT" sz="2900" dirty="0"/>
              <a:t>               715</a:t>
            </a:r>
          </a:p>
          <a:p>
            <a:pPr marL="0" indent="0">
              <a:buNone/>
            </a:pPr>
            <a:r>
              <a:rPr lang="it-IT" sz="2900" dirty="0"/>
              <a:t>languida </a:t>
            </a:r>
            <a:r>
              <a:rPr lang="it-IT" sz="2900" dirty="0" err="1"/>
              <a:t>permulcens</a:t>
            </a:r>
            <a:r>
              <a:rPr lang="it-IT" sz="2900" dirty="0"/>
              <a:t> medicata lumina virga.</a:t>
            </a:r>
          </a:p>
          <a:p>
            <a:pPr marL="0" indent="0">
              <a:buNone/>
            </a:pPr>
            <a:r>
              <a:rPr lang="it-IT" sz="2900" dirty="0" err="1"/>
              <a:t>nec</a:t>
            </a:r>
            <a:r>
              <a:rPr lang="it-IT" sz="2900" dirty="0"/>
              <a:t> mora, falcato </a:t>
            </a:r>
            <a:r>
              <a:rPr lang="it-IT" sz="2900" dirty="0" err="1"/>
              <a:t>nutantem</a:t>
            </a:r>
            <a:r>
              <a:rPr lang="it-IT" sz="2900" dirty="0"/>
              <a:t> </a:t>
            </a:r>
            <a:r>
              <a:rPr lang="it-IT" sz="2900" dirty="0" err="1"/>
              <a:t>vulnerat</a:t>
            </a:r>
            <a:r>
              <a:rPr lang="it-IT" sz="2900" dirty="0"/>
              <a:t> </a:t>
            </a:r>
            <a:r>
              <a:rPr lang="it-IT" sz="2900" dirty="0" err="1"/>
              <a:t>ense</a:t>
            </a:r>
            <a:r>
              <a:rPr lang="it-IT" sz="2900" dirty="0"/>
              <a:t>,</a:t>
            </a:r>
          </a:p>
          <a:p>
            <a:pPr marL="0" indent="0">
              <a:buNone/>
            </a:pPr>
            <a:r>
              <a:rPr lang="it-IT" sz="2900" dirty="0"/>
              <a:t>qua collo est confine caput, </a:t>
            </a:r>
            <a:r>
              <a:rPr lang="it-IT" sz="2900" dirty="0" err="1"/>
              <a:t>saxoque</a:t>
            </a:r>
            <a:r>
              <a:rPr lang="it-IT" sz="2900" dirty="0"/>
              <a:t> </a:t>
            </a:r>
            <a:r>
              <a:rPr lang="it-IT" sz="2900" dirty="0" err="1"/>
              <a:t>cruentum</a:t>
            </a:r>
            <a:endParaRPr lang="it-IT" sz="2900" dirty="0"/>
          </a:p>
          <a:p>
            <a:pPr marL="0" indent="0">
              <a:buNone/>
            </a:pPr>
            <a:r>
              <a:rPr lang="it-IT" sz="2900" dirty="0" err="1"/>
              <a:t>deicit</a:t>
            </a:r>
            <a:r>
              <a:rPr lang="it-IT" sz="2900" dirty="0"/>
              <a:t> et </a:t>
            </a:r>
            <a:r>
              <a:rPr lang="it-IT" sz="2900" dirty="0" err="1"/>
              <a:t>maculat</a:t>
            </a:r>
            <a:r>
              <a:rPr lang="it-IT" sz="2900" dirty="0"/>
              <a:t> </a:t>
            </a:r>
            <a:r>
              <a:rPr lang="it-IT" sz="2900" dirty="0" err="1"/>
              <a:t>praeruptam</a:t>
            </a:r>
            <a:r>
              <a:rPr lang="it-IT" sz="2900" dirty="0"/>
              <a:t> sanguine </a:t>
            </a:r>
            <a:r>
              <a:rPr lang="it-IT" sz="2900" dirty="0" err="1"/>
              <a:t>rupem</a:t>
            </a:r>
            <a:r>
              <a:rPr lang="it-IT" sz="2900" dirty="0"/>
              <a:t>.</a:t>
            </a:r>
          </a:p>
          <a:p>
            <a:pPr marL="0" indent="0">
              <a:buNone/>
            </a:pPr>
            <a:r>
              <a:rPr lang="it-IT" sz="2900" dirty="0" err="1"/>
              <a:t>Arge</a:t>
            </a:r>
            <a:r>
              <a:rPr lang="it-IT" sz="2900" dirty="0"/>
              <a:t>, </a:t>
            </a:r>
            <a:r>
              <a:rPr lang="it-IT" sz="2900" dirty="0" err="1"/>
              <a:t>iaces</a:t>
            </a:r>
            <a:r>
              <a:rPr lang="it-IT" sz="2900" dirty="0"/>
              <a:t>, </a:t>
            </a:r>
            <a:r>
              <a:rPr lang="it-IT" sz="2900" dirty="0" err="1"/>
              <a:t>quodque</a:t>
            </a:r>
            <a:r>
              <a:rPr lang="it-IT" sz="2900" dirty="0"/>
              <a:t> in tot lumina lumen </a:t>
            </a:r>
            <a:r>
              <a:rPr lang="it-IT" sz="2900" dirty="0" err="1"/>
              <a:t>habebas</a:t>
            </a:r>
            <a:r>
              <a:rPr lang="it-IT" sz="2900" dirty="0"/>
              <a:t>,               720</a:t>
            </a:r>
          </a:p>
          <a:p>
            <a:pPr marL="0" indent="0">
              <a:buNone/>
            </a:pPr>
            <a:r>
              <a:rPr lang="it-IT" sz="2900" dirty="0" err="1"/>
              <a:t>exstinctum</a:t>
            </a:r>
            <a:r>
              <a:rPr lang="it-IT" sz="2900" dirty="0"/>
              <a:t> est, </a:t>
            </a:r>
            <a:r>
              <a:rPr lang="it-IT" sz="2900" dirty="0" err="1">
                <a:highlight>
                  <a:srgbClr val="FFFF00"/>
                </a:highlight>
              </a:rPr>
              <a:t>centum</a:t>
            </a:r>
            <a:r>
              <a:rPr lang="it-IT" sz="2900" dirty="0" err="1"/>
              <a:t>que</a:t>
            </a:r>
            <a:r>
              <a:rPr lang="it-IT" sz="2900" dirty="0"/>
              <a:t> </a:t>
            </a:r>
            <a:r>
              <a:rPr lang="it-IT" sz="2900" dirty="0" err="1">
                <a:highlight>
                  <a:srgbClr val="FFFF00"/>
                </a:highlight>
              </a:rPr>
              <a:t>oculos</a:t>
            </a:r>
            <a:r>
              <a:rPr lang="it-IT" sz="2900" dirty="0"/>
              <a:t> </a:t>
            </a:r>
            <a:r>
              <a:rPr lang="it-IT" sz="2900" dirty="0" err="1">
                <a:highlight>
                  <a:srgbClr val="FFFF00"/>
                </a:highlight>
              </a:rPr>
              <a:t>nox</a:t>
            </a:r>
            <a:r>
              <a:rPr lang="it-IT" sz="2900" dirty="0"/>
              <a:t> </a:t>
            </a:r>
            <a:r>
              <a:rPr lang="it-IT" sz="2900" dirty="0" err="1"/>
              <a:t>occupat</a:t>
            </a:r>
            <a:r>
              <a:rPr lang="it-IT" sz="2900" dirty="0"/>
              <a:t> </a:t>
            </a:r>
            <a:r>
              <a:rPr lang="it-IT" sz="2900" dirty="0">
                <a:highlight>
                  <a:srgbClr val="FFFF00"/>
                </a:highlight>
              </a:rPr>
              <a:t>una</a:t>
            </a:r>
            <a:r>
              <a:rPr lang="it-IT" sz="2900" dirty="0"/>
              <a:t>.</a:t>
            </a:r>
          </a:p>
          <a:p>
            <a:pPr marL="0" indent="0">
              <a:buNone/>
            </a:pPr>
            <a:r>
              <a:rPr lang="it-IT" sz="2900" dirty="0" err="1"/>
              <a:t>Excipit</a:t>
            </a:r>
            <a:r>
              <a:rPr lang="it-IT" sz="2900" dirty="0"/>
              <a:t> </a:t>
            </a:r>
            <a:r>
              <a:rPr lang="it-IT" sz="2900" dirty="0" err="1"/>
              <a:t>hos</a:t>
            </a:r>
            <a:r>
              <a:rPr lang="it-IT" sz="2900" dirty="0"/>
              <a:t> </a:t>
            </a:r>
            <a:r>
              <a:rPr lang="it-IT" sz="2900" dirty="0" err="1"/>
              <a:t>volucrisque</a:t>
            </a:r>
            <a:r>
              <a:rPr lang="it-IT" sz="2900" dirty="0"/>
              <a:t> </a:t>
            </a:r>
            <a:r>
              <a:rPr lang="it-IT" sz="2900" dirty="0" err="1"/>
              <a:t>suae</a:t>
            </a:r>
            <a:r>
              <a:rPr lang="it-IT" sz="2900" dirty="0"/>
              <a:t> Saturnia </a:t>
            </a:r>
            <a:r>
              <a:rPr lang="it-IT" sz="2900" dirty="0" err="1"/>
              <a:t>pennis</a:t>
            </a:r>
            <a:endParaRPr lang="it-IT" sz="2900" dirty="0"/>
          </a:p>
          <a:p>
            <a:pPr marL="0" indent="0">
              <a:buNone/>
            </a:pPr>
            <a:r>
              <a:rPr lang="it-IT" sz="2900" dirty="0" err="1"/>
              <a:t>collocat</a:t>
            </a:r>
            <a:r>
              <a:rPr lang="it-IT" sz="2900" dirty="0"/>
              <a:t> et </a:t>
            </a:r>
            <a:r>
              <a:rPr lang="it-IT" sz="2900" dirty="0" err="1"/>
              <a:t>gemmis</a:t>
            </a:r>
            <a:r>
              <a:rPr lang="it-IT" sz="2900" dirty="0"/>
              <a:t> </a:t>
            </a:r>
            <a:r>
              <a:rPr lang="it-IT" sz="2900" dirty="0" err="1"/>
              <a:t>caudam</a:t>
            </a:r>
            <a:r>
              <a:rPr lang="it-IT" sz="2900" dirty="0"/>
              <a:t> </a:t>
            </a:r>
            <a:r>
              <a:rPr lang="it-IT" sz="2900" dirty="0" err="1"/>
              <a:t>stellantibus</a:t>
            </a:r>
            <a:r>
              <a:rPr lang="it-IT" sz="2900" dirty="0"/>
              <a:t> </a:t>
            </a:r>
            <a:r>
              <a:rPr lang="it-IT" sz="2900" dirty="0" err="1"/>
              <a:t>inplet</a:t>
            </a:r>
            <a:r>
              <a:rPr lang="it-IT" sz="2900" dirty="0"/>
              <a:t>.</a:t>
            </a:r>
          </a:p>
        </p:txBody>
      </p:sp>
    </p:spTree>
    <p:extLst>
      <p:ext uri="{BB962C8B-B14F-4D97-AF65-F5344CB8AC3E}">
        <p14:creationId xmlns:p14="http://schemas.microsoft.com/office/powerpoint/2010/main" val="3409193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BC2EB-B05A-EA4F-8EC7-ADC5BD2A4D79}"/>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5927CE1-9E57-0833-02D0-5C25735F324D}"/>
              </a:ext>
            </a:extLst>
          </p:cNvPr>
          <p:cNvSpPr>
            <a:spLocks noGrp="1"/>
          </p:cNvSpPr>
          <p:nvPr>
            <p:ph idx="1"/>
          </p:nvPr>
        </p:nvSpPr>
        <p:spPr>
          <a:xfrm>
            <a:off x="838200" y="0"/>
            <a:ext cx="10515600" cy="6786880"/>
          </a:xfrm>
        </p:spPr>
        <p:txBody>
          <a:bodyPr>
            <a:noAutofit/>
          </a:bodyPr>
          <a:lstStyle/>
          <a:p>
            <a:pPr marL="0" indent="0" algn="just">
              <a:buNone/>
            </a:pPr>
            <a:r>
              <a:rPr lang="it-IT" sz="2900" dirty="0"/>
              <a:t>Mentre si accingeva a concludere in questo modo la narrazione, il dio di </a:t>
            </a:r>
            <a:r>
              <a:rPr lang="it-IT" sz="2900" dirty="0" err="1"/>
              <a:t>Cillene</a:t>
            </a:r>
            <a:r>
              <a:rPr lang="it-IT" sz="2900" dirty="0"/>
              <a:t> constatò che tutti gli occhi di Argo avevano ceduto al sonno e si erano chiusi. Cessò immediatamente di parlare e rese ancor più profondo il sopore, sfiorando con la magica verga gli occhi già perduti nel sonno. Senza esitare colpì allora con la spada ricurva il corpo ciondolante, nel punto in cui la testa si innesta sul collo: lo precipitò poi giù dalla roccia, tutto grondante di sangue, di cui restarono macchiate le pareti del precipizio. Sei morto, Argo! Quella luce che teneva desti tanti occhi si è spenta e un’unica notte tutti li copre! La dea Saturnia raccoglie quegli occhi e ne riveste l’uccello che le è sacro, la cui coda si riempie di gemme stellanti.</a:t>
            </a:r>
          </a:p>
        </p:txBody>
      </p:sp>
    </p:spTree>
    <p:extLst>
      <p:ext uri="{BB962C8B-B14F-4D97-AF65-F5344CB8AC3E}">
        <p14:creationId xmlns:p14="http://schemas.microsoft.com/office/powerpoint/2010/main" val="55552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3D117-0BA3-1A71-264C-0AC8FAF555C3}"/>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9295618-EACF-5DB0-3350-2C85D940FF5A}"/>
              </a:ext>
            </a:extLst>
          </p:cNvPr>
          <p:cNvSpPr>
            <a:spLocks noGrp="1"/>
          </p:cNvSpPr>
          <p:nvPr>
            <p:ph idx="1"/>
          </p:nvPr>
        </p:nvSpPr>
        <p:spPr>
          <a:xfrm>
            <a:off x="838200" y="0"/>
            <a:ext cx="10515600" cy="6786880"/>
          </a:xfrm>
        </p:spPr>
        <p:txBody>
          <a:bodyPr>
            <a:noAutofit/>
          </a:bodyPr>
          <a:lstStyle/>
          <a:p>
            <a:pPr marL="0" indent="0">
              <a:buNone/>
            </a:pPr>
            <a:r>
              <a:rPr lang="it-IT" sz="2600" dirty="0" err="1"/>
              <a:t>Protinus</a:t>
            </a:r>
            <a:r>
              <a:rPr lang="it-IT" sz="2600" dirty="0"/>
              <a:t> </a:t>
            </a:r>
            <a:r>
              <a:rPr lang="it-IT" sz="2600" dirty="0" err="1"/>
              <a:t>exarsit</a:t>
            </a:r>
            <a:r>
              <a:rPr lang="it-IT" sz="2600" dirty="0"/>
              <a:t> </a:t>
            </a:r>
            <a:r>
              <a:rPr lang="it-IT" sz="2600" dirty="0" err="1"/>
              <a:t>nec</a:t>
            </a:r>
            <a:r>
              <a:rPr lang="it-IT" sz="2600" dirty="0"/>
              <a:t> tempora </a:t>
            </a:r>
            <a:r>
              <a:rPr lang="it-IT" sz="2600" dirty="0" err="1"/>
              <a:t>distulit</a:t>
            </a:r>
            <a:r>
              <a:rPr lang="it-IT" sz="2600" dirty="0"/>
              <a:t> </a:t>
            </a:r>
            <a:r>
              <a:rPr lang="it-IT" sz="2600" dirty="0" err="1"/>
              <a:t>irae</a:t>
            </a:r>
            <a:endParaRPr lang="it-IT" sz="2600" dirty="0"/>
          </a:p>
          <a:p>
            <a:pPr marL="0" indent="0">
              <a:buNone/>
            </a:pPr>
            <a:r>
              <a:rPr lang="it-IT" sz="2600" dirty="0" err="1"/>
              <a:t>horriferamque</a:t>
            </a:r>
            <a:r>
              <a:rPr lang="it-IT" sz="2600" dirty="0"/>
              <a:t> </a:t>
            </a:r>
            <a:r>
              <a:rPr lang="it-IT" sz="2600" dirty="0" err="1"/>
              <a:t>oculis</a:t>
            </a:r>
            <a:r>
              <a:rPr lang="it-IT" sz="2600" dirty="0"/>
              <a:t> </a:t>
            </a:r>
            <a:r>
              <a:rPr lang="it-IT" sz="2600" dirty="0" err="1"/>
              <a:t>animoque</a:t>
            </a:r>
            <a:r>
              <a:rPr lang="it-IT" sz="2600" dirty="0"/>
              <a:t> </a:t>
            </a:r>
            <a:r>
              <a:rPr lang="it-IT" sz="2600" dirty="0" err="1"/>
              <a:t>obiecit</a:t>
            </a:r>
            <a:r>
              <a:rPr lang="it-IT" sz="2600" dirty="0"/>
              <a:t> </a:t>
            </a:r>
            <a:r>
              <a:rPr lang="it-IT" sz="2600" dirty="0" err="1"/>
              <a:t>Erinyn</a:t>
            </a:r>
            <a:r>
              <a:rPr lang="it-IT" sz="2600" dirty="0"/>
              <a:t>               725</a:t>
            </a:r>
          </a:p>
          <a:p>
            <a:pPr marL="0" indent="0">
              <a:buNone/>
            </a:pPr>
            <a:r>
              <a:rPr lang="it-IT" sz="2600" dirty="0" err="1"/>
              <a:t>paelicis</a:t>
            </a:r>
            <a:r>
              <a:rPr lang="it-IT" sz="2600" dirty="0"/>
              <a:t> </a:t>
            </a:r>
            <a:r>
              <a:rPr lang="it-IT" sz="2600" dirty="0" err="1"/>
              <a:t>Argolicae</a:t>
            </a:r>
            <a:r>
              <a:rPr lang="it-IT" sz="2600" dirty="0"/>
              <a:t> </a:t>
            </a:r>
            <a:r>
              <a:rPr lang="it-IT" sz="2600" dirty="0" err="1"/>
              <a:t>stimulosque</a:t>
            </a:r>
            <a:r>
              <a:rPr lang="it-IT" sz="2600" dirty="0"/>
              <a:t> in pectore </a:t>
            </a:r>
            <a:r>
              <a:rPr lang="it-IT" sz="2600" dirty="0" err="1"/>
              <a:t>caecos</a:t>
            </a:r>
            <a:endParaRPr lang="it-IT" sz="2600" dirty="0"/>
          </a:p>
          <a:p>
            <a:pPr marL="0" indent="0">
              <a:buNone/>
            </a:pPr>
            <a:r>
              <a:rPr lang="it-IT" sz="2600" dirty="0" err="1"/>
              <a:t>condidit</a:t>
            </a:r>
            <a:r>
              <a:rPr lang="it-IT" sz="2600" dirty="0"/>
              <a:t> et </a:t>
            </a:r>
            <a:r>
              <a:rPr lang="it-IT" sz="2600" dirty="0" err="1"/>
              <a:t>profugam</a:t>
            </a:r>
            <a:r>
              <a:rPr lang="it-IT" sz="2600" dirty="0"/>
              <a:t> per </a:t>
            </a:r>
            <a:r>
              <a:rPr lang="it-IT" sz="2600" dirty="0" err="1"/>
              <a:t>totum</a:t>
            </a:r>
            <a:r>
              <a:rPr lang="it-IT" sz="2600" dirty="0"/>
              <a:t> </a:t>
            </a:r>
            <a:r>
              <a:rPr lang="it-IT" sz="2600" dirty="0" err="1"/>
              <a:t>exercuit</a:t>
            </a:r>
            <a:r>
              <a:rPr lang="it-IT" sz="2600" dirty="0"/>
              <a:t> </a:t>
            </a:r>
            <a:r>
              <a:rPr lang="it-IT" sz="2600" dirty="0" err="1"/>
              <a:t>orbem</a:t>
            </a:r>
            <a:r>
              <a:rPr lang="it-IT" sz="2600" dirty="0"/>
              <a:t>.</a:t>
            </a:r>
          </a:p>
          <a:p>
            <a:pPr marL="0" indent="0">
              <a:buNone/>
            </a:pPr>
            <a:r>
              <a:rPr lang="it-IT" sz="2600" dirty="0" err="1"/>
              <a:t>Ultimus</a:t>
            </a:r>
            <a:r>
              <a:rPr lang="it-IT" sz="2600" dirty="0"/>
              <a:t> </a:t>
            </a:r>
            <a:r>
              <a:rPr lang="it-IT" sz="2600" dirty="0" err="1"/>
              <a:t>inmenso</a:t>
            </a:r>
            <a:r>
              <a:rPr lang="it-IT" sz="2600" dirty="0"/>
              <a:t> </a:t>
            </a:r>
            <a:r>
              <a:rPr lang="it-IT" sz="2600" dirty="0" err="1"/>
              <a:t>restabas</a:t>
            </a:r>
            <a:r>
              <a:rPr lang="it-IT" sz="2600" dirty="0"/>
              <a:t>, </a:t>
            </a:r>
            <a:r>
              <a:rPr lang="it-IT" sz="2600" dirty="0" err="1"/>
              <a:t>Nile</a:t>
            </a:r>
            <a:r>
              <a:rPr lang="it-IT" sz="2600" dirty="0"/>
              <a:t>, labori;</a:t>
            </a:r>
          </a:p>
          <a:p>
            <a:pPr marL="0" indent="0">
              <a:buNone/>
            </a:pPr>
            <a:r>
              <a:rPr lang="it-IT" sz="2600" dirty="0" err="1"/>
              <a:t>quem</a:t>
            </a:r>
            <a:r>
              <a:rPr lang="it-IT" sz="2600" dirty="0"/>
              <a:t> </a:t>
            </a:r>
            <a:r>
              <a:rPr lang="it-IT" sz="2600" dirty="0" err="1"/>
              <a:t>simulac</a:t>
            </a:r>
            <a:r>
              <a:rPr lang="it-IT" sz="2600" dirty="0"/>
              <a:t> </a:t>
            </a:r>
            <a:r>
              <a:rPr lang="it-IT" sz="2600" dirty="0" err="1"/>
              <a:t>tetigit</a:t>
            </a:r>
            <a:r>
              <a:rPr lang="it-IT" sz="2600" dirty="0"/>
              <a:t>, </a:t>
            </a:r>
            <a:r>
              <a:rPr lang="it-IT" sz="2600" dirty="0" err="1"/>
              <a:t>positisque</a:t>
            </a:r>
            <a:r>
              <a:rPr lang="it-IT" sz="2600" dirty="0"/>
              <a:t> in margine </a:t>
            </a:r>
            <a:r>
              <a:rPr lang="it-IT" sz="2600" dirty="0" err="1"/>
              <a:t>ripae</a:t>
            </a:r>
            <a:endParaRPr lang="it-IT" sz="2600" dirty="0"/>
          </a:p>
          <a:p>
            <a:pPr marL="0" indent="0">
              <a:buNone/>
            </a:pPr>
            <a:r>
              <a:rPr lang="it-IT" sz="2600" dirty="0" err="1"/>
              <a:t>procubuit</a:t>
            </a:r>
            <a:r>
              <a:rPr lang="it-IT" sz="2600" dirty="0"/>
              <a:t> </a:t>
            </a:r>
            <a:r>
              <a:rPr lang="it-IT" sz="2600" dirty="0" err="1"/>
              <a:t>genibus</a:t>
            </a:r>
            <a:r>
              <a:rPr lang="it-IT" sz="2600" dirty="0"/>
              <a:t> </a:t>
            </a:r>
            <a:r>
              <a:rPr lang="it-IT" sz="2600" dirty="0" err="1"/>
              <a:t>resupinoque</a:t>
            </a:r>
            <a:r>
              <a:rPr lang="it-IT" sz="2600" dirty="0"/>
              <a:t> ardua collo,               730</a:t>
            </a:r>
          </a:p>
          <a:p>
            <a:pPr marL="0" indent="0">
              <a:buNone/>
            </a:pPr>
            <a:r>
              <a:rPr lang="it-IT" sz="2600" dirty="0" err="1"/>
              <a:t>quos</a:t>
            </a:r>
            <a:r>
              <a:rPr lang="it-IT" sz="2600" dirty="0"/>
              <a:t> </a:t>
            </a:r>
            <a:r>
              <a:rPr lang="it-IT" sz="2600" dirty="0" err="1"/>
              <a:t>potuit</a:t>
            </a:r>
            <a:r>
              <a:rPr lang="it-IT" sz="2600" dirty="0"/>
              <a:t> </a:t>
            </a:r>
            <a:r>
              <a:rPr lang="it-IT" sz="2600" dirty="0" err="1"/>
              <a:t>solos</a:t>
            </a:r>
            <a:r>
              <a:rPr lang="it-IT" sz="2600" dirty="0"/>
              <a:t>, </a:t>
            </a:r>
            <a:r>
              <a:rPr lang="it-IT" sz="2600" dirty="0" err="1"/>
              <a:t>tollens</a:t>
            </a:r>
            <a:r>
              <a:rPr lang="it-IT" sz="2600" dirty="0"/>
              <a:t> ad </a:t>
            </a:r>
            <a:r>
              <a:rPr lang="it-IT" sz="2600" dirty="0" err="1"/>
              <a:t>sidera</a:t>
            </a:r>
            <a:r>
              <a:rPr lang="it-IT" sz="2600" dirty="0"/>
              <a:t> </a:t>
            </a:r>
            <a:r>
              <a:rPr lang="it-IT" sz="2600" dirty="0" err="1"/>
              <a:t>vultus</a:t>
            </a:r>
            <a:endParaRPr lang="it-IT" sz="2600" dirty="0"/>
          </a:p>
          <a:p>
            <a:pPr marL="0" indent="0">
              <a:buNone/>
            </a:pPr>
            <a:r>
              <a:rPr lang="it-IT" sz="2600" dirty="0"/>
              <a:t>et </a:t>
            </a:r>
            <a:r>
              <a:rPr lang="it-IT" sz="2600" dirty="0" err="1"/>
              <a:t>gemitu</a:t>
            </a:r>
            <a:r>
              <a:rPr lang="it-IT" sz="2600" dirty="0"/>
              <a:t> et </a:t>
            </a:r>
            <a:r>
              <a:rPr lang="it-IT" sz="2600" dirty="0" err="1"/>
              <a:t>lacrimis</a:t>
            </a:r>
            <a:r>
              <a:rPr lang="it-IT" sz="2600" dirty="0"/>
              <a:t> et </a:t>
            </a:r>
            <a:r>
              <a:rPr lang="it-IT" sz="2600" dirty="0" err="1"/>
              <a:t>luctisono</a:t>
            </a:r>
            <a:r>
              <a:rPr lang="it-IT" sz="2600" dirty="0"/>
              <a:t> </a:t>
            </a:r>
            <a:r>
              <a:rPr lang="it-IT" sz="2600" dirty="0" err="1"/>
              <a:t>mugitu</a:t>
            </a:r>
            <a:endParaRPr lang="it-IT" sz="2600" dirty="0"/>
          </a:p>
          <a:p>
            <a:pPr marL="0" indent="0">
              <a:buNone/>
            </a:pPr>
            <a:r>
              <a:rPr lang="it-IT" sz="2600" dirty="0" err="1"/>
              <a:t>cum</a:t>
            </a:r>
            <a:r>
              <a:rPr lang="it-IT" sz="2600" dirty="0"/>
              <a:t> </a:t>
            </a:r>
            <a:r>
              <a:rPr lang="it-IT" sz="2600" dirty="0" err="1"/>
              <a:t>Iove</a:t>
            </a:r>
            <a:r>
              <a:rPr lang="it-IT" sz="2600" dirty="0"/>
              <a:t> visa </a:t>
            </a:r>
            <a:r>
              <a:rPr lang="it-IT" sz="2600" dirty="0" err="1"/>
              <a:t>queri</a:t>
            </a:r>
            <a:r>
              <a:rPr lang="it-IT" sz="2600" dirty="0"/>
              <a:t> </a:t>
            </a:r>
            <a:r>
              <a:rPr lang="it-IT" sz="2600" dirty="0" err="1"/>
              <a:t>finemque</a:t>
            </a:r>
            <a:r>
              <a:rPr lang="it-IT" sz="2600" dirty="0"/>
              <a:t> orare </a:t>
            </a:r>
            <a:r>
              <a:rPr lang="it-IT" sz="2600" dirty="0" err="1"/>
              <a:t>malorum</a:t>
            </a:r>
            <a:r>
              <a:rPr lang="it-IT" sz="2600" dirty="0"/>
              <a:t>.</a:t>
            </a:r>
          </a:p>
          <a:p>
            <a:pPr marL="0" indent="0">
              <a:buNone/>
            </a:pPr>
            <a:r>
              <a:rPr lang="it-IT" sz="2600" dirty="0" err="1"/>
              <a:t>Coniugis</a:t>
            </a:r>
            <a:r>
              <a:rPr lang="it-IT" sz="2600" dirty="0"/>
              <a:t> </a:t>
            </a:r>
            <a:r>
              <a:rPr lang="it-IT" sz="2600" dirty="0" err="1"/>
              <a:t>ille</a:t>
            </a:r>
            <a:r>
              <a:rPr lang="it-IT" sz="2600" dirty="0"/>
              <a:t> </a:t>
            </a:r>
            <a:r>
              <a:rPr lang="it-IT" sz="2600" dirty="0" err="1"/>
              <a:t>suae</a:t>
            </a:r>
            <a:r>
              <a:rPr lang="it-IT" sz="2600" dirty="0"/>
              <a:t> </a:t>
            </a:r>
            <a:r>
              <a:rPr lang="it-IT" sz="2600" dirty="0" err="1"/>
              <a:t>conplexus</a:t>
            </a:r>
            <a:r>
              <a:rPr lang="it-IT" sz="2600" dirty="0"/>
              <a:t> colla </a:t>
            </a:r>
            <a:r>
              <a:rPr lang="it-IT" sz="2600" dirty="0" err="1"/>
              <a:t>lacertis</a:t>
            </a:r>
            <a:r>
              <a:rPr lang="it-IT" sz="2600" dirty="0"/>
              <a:t>,</a:t>
            </a:r>
          </a:p>
          <a:p>
            <a:pPr marL="0" indent="0">
              <a:buNone/>
            </a:pPr>
            <a:r>
              <a:rPr lang="it-IT" sz="2600" dirty="0" err="1"/>
              <a:t>finiat</a:t>
            </a:r>
            <a:r>
              <a:rPr lang="it-IT" sz="2600" dirty="0"/>
              <a:t> ut </a:t>
            </a:r>
            <a:r>
              <a:rPr lang="it-IT" sz="2600" dirty="0" err="1"/>
              <a:t>poenas</a:t>
            </a:r>
            <a:r>
              <a:rPr lang="it-IT" sz="2600" dirty="0"/>
              <a:t> tandem, </a:t>
            </a:r>
            <a:r>
              <a:rPr lang="it-IT" sz="2600" dirty="0" err="1"/>
              <a:t>rogat</a:t>
            </a:r>
            <a:r>
              <a:rPr lang="it-IT" sz="2600" dirty="0"/>
              <a:t> 'in' </a:t>
            </a:r>
            <a:r>
              <a:rPr lang="it-IT" sz="2600" dirty="0" err="1"/>
              <a:t>que</a:t>
            </a:r>
            <a:r>
              <a:rPr lang="it-IT" sz="2600" dirty="0"/>
              <a:t> '</a:t>
            </a:r>
            <a:r>
              <a:rPr lang="it-IT" sz="2600" dirty="0" err="1"/>
              <a:t>futurum</a:t>
            </a:r>
            <a:r>
              <a:rPr lang="it-IT" sz="2600" dirty="0"/>
              <a:t>               735</a:t>
            </a:r>
          </a:p>
          <a:p>
            <a:pPr marL="0" indent="0">
              <a:buNone/>
            </a:pPr>
            <a:r>
              <a:rPr lang="it-IT" sz="2600" dirty="0"/>
              <a:t>pone </a:t>
            </a:r>
            <a:r>
              <a:rPr lang="it-IT" sz="2600" dirty="0" err="1"/>
              <a:t>metus</a:t>
            </a:r>
            <a:r>
              <a:rPr lang="it-IT" sz="2600" dirty="0"/>
              <a:t>' </a:t>
            </a:r>
            <a:r>
              <a:rPr lang="it-IT" sz="2600" dirty="0" err="1"/>
              <a:t>inquit</a:t>
            </a:r>
            <a:r>
              <a:rPr lang="it-IT" sz="2600" dirty="0"/>
              <a:t>: '</a:t>
            </a:r>
            <a:r>
              <a:rPr lang="it-IT" sz="2600" dirty="0" err="1"/>
              <a:t>numquam</a:t>
            </a:r>
            <a:r>
              <a:rPr lang="it-IT" sz="2600" dirty="0"/>
              <a:t> </a:t>
            </a:r>
            <a:r>
              <a:rPr lang="it-IT" sz="2600" dirty="0" err="1"/>
              <a:t>tibi</a:t>
            </a:r>
            <a:r>
              <a:rPr lang="it-IT" sz="2600" dirty="0"/>
              <a:t> causa </a:t>
            </a:r>
            <a:r>
              <a:rPr lang="it-IT" sz="2600" dirty="0" err="1"/>
              <a:t>doloris</a:t>
            </a:r>
            <a:endParaRPr lang="it-IT" sz="2600" dirty="0"/>
          </a:p>
          <a:p>
            <a:pPr marL="0" indent="0">
              <a:buNone/>
            </a:pPr>
            <a:r>
              <a:rPr lang="it-IT" sz="2600" dirty="0" err="1">
                <a:highlight>
                  <a:srgbClr val="FFFF00"/>
                </a:highlight>
              </a:rPr>
              <a:t>haec</a:t>
            </a:r>
            <a:r>
              <a:rPr lang="it-IT" sz="2600" dirty="0">
                <a:highlight>
                  <a:srgbClr val="FFFF00"/>
                </a:highlight>
              </a:rPr>
              <a:t> </a:t>
            </a:r>
            <a:r>
              <a:rPr lang="it-IT" sz="2600" dirty="0" err="1"/>
              <a:t>erit</a:t>
            </a:r>
            <a:r>
              <a:rPr lang="it-IT" sz="2600" dirty="0"/>
              <a:t>,' et </a:t>
            </a:r>
            <a:r>
              <a:rPr lang="it-IT" sz="2600" dirty="0" err="1"/>
              <a:t>Stygias</a:t>
            </a:r>
            <a:r>
              <a:rPr lang="it-IT" sz="2600" dirty="0"/>
              <a:t> </a:t>
            </a:r>
            <a:r>
              <a:rPr lang="it-IT" sz="2600" dirty="0" err="1"/>
              <a:t>iubet</a:t>
            </a:r>
            <a:r>
              <a:rPr lang="it-IT" sz="2600" dirty="0"/>
              <a:t> hoc </a:t>
            </a:r>
            <a:r>
              <a:rPr lang="it-IT" sz="2600" dirty="0" err="1"/>
              <a:t>audire</a:t>
            </a:r>
            <a:r>
              <a:rPr lang="it-IT" sz="2600" dirty="0"/>
              <a:t> </a:t>
            </a:r>
            <a:r>
              <a:rPr lang="it-IT" sz="2600" dirty="0" err="1"/>
              <a:t>paludes</a:t>
            </a:r>
            <a:r>
              <a:rPr lang="it-IT" sz="2600" dirty="0"/>
              <a:t>.</a:t>
            </a:r>
          </a:p>
        </p:txBody>
      </p:sp>
    </p:spTree>
    <p:extLst>
      <p:ext uri="{BB962C8B-B14F-4D97-AF65-F5344CB8AC3E}">
        <p14:creationId xmlns:p14="http://schemas.microsoft.com/office/powerpoint/2010/main" val="223705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22ED3-FCC9-1198-3BB1-3271B963089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62E41DE-FC0C-08CB-8973-9886DE6DCFDD}"/>
              </a:ext>
            </a:extLst>
          </p:cNvPr>
          <p:cNvSpPr>
            <a:spLocks noGrp="1"/>
          </p:cNvSpPr>
          <p:nvPr>
            <p:ph idx="1"/>
          </p:nvPr>
        </p:nvSpPr>
        <p:spPr>
          <a:xfrm>
            <a:off x="838200" y="0"/>
            <a:ext cx="10515600" cy="6786880"/>
          </a:xfrm>
        </p:spPr>
        <p:txBody>
          <a:bodyPr>
            <a:noAutofit/>
          </a:bodyPr>
          <a:lstStyle/>
          <a:p>
            <a:pPr marL="0" indent="0" algn="just">
              <a:buNone/>
            </a:pPr>
            <a:r>
              <a:rPr lang="it-IT" sz="2900" dirty="0"/>
              <a:t>Ma poi subito in lei l’ira divampò e pretese una vendetta immediata: suscitò davanti agli occhi e nell’animo della rivale Argolica l’orrenda Erinni e le affondò nel cuore un sordo tormento che la atterriva, spingendola in precipite fuga per il mondo intero. Ultima tappa del suo viaggio che sembrava infinito non restavi che tu, o Nilo! Non appena giunse alle tue sponde, Io cadde in ginocchio e, rovesciato indietro il capo per rivolgerlo al cielo, non potendo sollevare altro verso le stelle se non lo sguardo, sembrò intessere un lungo lamento, misto di muggiti e di lacrime, in direzione di Giove, chiedendogli la fine del suo tormento. Giove allora, abbracciando la consorte la pregò di far cessare quella pena, promettendole in cambio solennemente che mai più quella creatura sarebbe stata per lei motivo di dolore. E sugellò il giuramento invocando la palude Stigia.</a:t>
            </a:r>
          </a:p>
        </p:txBody>
      </p:sp>
    </p:spTree>
    <p:extLst>
      <p:ext uri="{BB962C8B-B14F-4D97-AF65-F5344CB8AC3E}">
        <p14:creationId xmlns:p14="http://schemas.microsoft.com/office/powerpoint/2010/main" val="155139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19B3F-AA5D-8FEF-10CF-A82068C2E26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61153A5-57C9-1FA3-36AB-94EB1CDB46F0}"/>
              </a:ext>
            </a:extLst>
          </p:cNvPr>
          <p:cNvSpPr>
            <a:spLocks noGrp="1"/>
          </p:cNvSpPr>
          <p:nvPr>
            <p:ph idx="1"/>
          </p:nvPr>
        </p:nvSpPr>
        <p:spPr>
          <a:xfrm>
            <a:off x="838200" y="0"/>
            <a:ext cx="10515600" cy="6786880"/>
          </a:xfrm>
        </p:spPr>
        <p:txBody>
          <a:bodyPr>
            <a:noAutofit/>
          </a:bodyPr>
          <a:lstStyle/>
          <a:p>
            <a:pPr marL="0" indent="0">
              <a:buNone/>
            </a:pPr>
            <a:r>
              <a:rPr lang="it-IT" sz="2600" dirty="0"/>
              <a:t> Ut lenita dea est, </a:t>
            </a:r>
            <a:r>
              <a:rPr lang="it-IT" sz="2600" dirty="0" err="1"/>
              <a:t>vultus</a:t>
            </a:r>
            <a:r>
              <a:rPr lang="it-IT" sz="2600" dirty="0"/>
              <a:t> </a:t>
            </a:r>
            <a:r>
              <a:rPr lang="it-IT" sz="2600" dirty="0" err="1"/>
              <a:t>capit</a:t>
            </a:r>
            <a:r>
              <a:rPr lang="it-IT" sz="2600" dirty="0"/>
              <a:t> </a:t>
            </a:r>
            <a:r>
              <a:rPr lang="it-IT" sz="2600" dirty="0" err="1"/>
              <a:t>illa</a:t>
            </a:r>
            <a:r>
              <a:rPr lang="it-IT" sz="2600" dirty="0"/>
              <a:t> </a:t>
            </a:r>
            <a:r>
              <a:rPr lang="it-IT" sz="2600" dirty="0" err="1"/>
              <a:t>priores</a:t>
            </a:r>
            <a:endParaRPr lang="it-IT" sz="2600" dirty="0"/>
          </a:p>
          <a:p>
            <a:pPr marL="0" indent="0">
              <a:buNone/>
            </a:pPr>
            <a:r>
              <a:rPr lang="it-IT" sz="2600" dirty="0" err="1"/>
              <a:t>fitque</a:t>
            </a:r>
            <a:r>
              <a:rPr lang="it-IT" sz="2600" dirty="0"/>
              <a:t>, </a:t>
            </a:r>
            <a:r>
              <a:rPr lang="it-IT" sz="2600" dirty="0" err="1"/>
              <a:t>quod</a:t>
            </a:r>
            <a:r>
              <a:rPr lang="it-IT" sz="2600" dirty="0"/>
              <a:t> ante </a:t>
            </a:r>
            <a:r>
              <a:rPr lang="it-IT" sz="2600" dirty="0" err="1"/>
              <a:t>fuit</a:t>
            </a:r>
            <a:r>
              <a:rPr lang="it-IT" sz="2600" dirty="0"/>
              <a:t>: </a:t>
            </a:r>
            <a:r>
              <a:rPr lang="it-IT" sz="2600" dirty="0" err="1"/>
              <a:t>fugiunt</a:t>
            </a:r>
            <a:r>
              <a:rPr lang="it-IT" sz="2600" dirty="0"/>
              <a:t> e </a:t>
            </a:r>
            <a:r>
              <a:rPr lang="it-IT" sz="2600" dirty="0" err="1"/>
              <a:t>corpore</a:t>
            </a:r>
            <a:r>
              <a:rPr lang="it-IT" sz="2600" dirty="0"/>
              <a:t> </a:t>
            </a:r>
            <a:r>
              <a:rPr lang="it-IT" sz="2600" dirty="0" err="1"/>
              <a:t>saetae</a:t>
            </a:r>
            <a:r>
              <a:rPr lang="it-IT" sz="2600" dirty="0"/>
              <a:t>,</a:t>
            </a:r>
          </a:p>
          <a:p>
            <a:pPr marL="0" indent="0">
              <a:buNone/>
            </a:pPr>
            <a:r>
              <a:rPr lang="it-IT" sz="2600" dirty="0" err="1"/>
              <a:t>cornua</a:t>
            </a:r>
            <a:r>
              <a:rPr lang="it-IT" sz="2600" dirty="0"/>
              <a:t> </a:t>
            </a:r>
            <a:r>
              <a:rPr lang="it-IT" sz="2600" dirty="0" err="1"/>
              <a:t>decrescunt</a:t>
            </a:r>
            <a:r>
              <a:rPr lang="it-IT" sz="2600" dirty="0"/>
              <a:t>, </a:t>
            </a:r>
            <a:r>
              <a:rPr lang="it-IT" sz="2600" dirty="0" err="1"/>
              <a:t>fit</a:t>
            </a:r>
            <a:r>
              <a:rPr lang="it-IT" sz="2600" dirty="0"/>
              <a:t> </a:t>
            </a:r>
            <a:r>
              <a:rPr lang="it-IT" sz="2600" dirty="0" err="1"/>
              <a:t>luminis</a:t>
            </a:r>
            <a:r>
              <a:rPr lang="it-IT" sz="2600" dirty="0"/>
              <a:t> </a:t>
            </a:r>
            <a:r>
              <a:rPr lang="it-IT" sz="2600" dirty="0" err="1"/>
              <a:t>artior</a:t>
            </a:r>
            <a:r>
              <a:rPr lang="it-IT" sz="2600" dirty="0"/>
              <a:t> </a:t>
            </a:r>
            <a:r>
              <a:rPr lang="it-IT" sz="2600" dirty="0" err="1"/>
              <a:t>orbis</a:t>
            </a:r>
            <a:r>
              <a:rPr lang="it-IT" sz="2600" dirty="0"/>
              <a:t>,               740</a:t>
            </a:r>
          </a:p>
          <a:p>
            <a:pPr marL="0" indent="0">
              <a:buNone/>
            </a:pPr>
            <a:r>
              <a:rPr lang="it-IT" sz="2600" dirty="0" err="1"/>
              <a:t>contrahitur</a:t>
            </a:r>
            <a:r>
              <a:rPr lang="it-IT" sz="2600" dirty="0"/>
              <a:t> rictus, </a:t>
            </a:r>
            <a:r>
              <a:rPr lang="it-IT" sz="2600" dirty="0" err="1"/>
              <a:t>redeunt</a:t>
            </a:r>
            <a:r>
              <a:rPr lang="it-IT" sz="2600" dirty="0"/>
              <a:t> </a:t>
            </a:r>
            <a:r>
              <a:rPr lang="it-IT" sz="2600" dirty="0" err="1"/>
              <a:t>umerique</a:t>
            </a:r>
            <a:r>
              <a:rPr lang="it-IT" sz="2600" dirty="0"/>
              <a:t> </a:t>
            </a:r>
            <a:r>
              <a:rPr lang="it-IT" sz="2600" dirty="0" err="1"/>
              <a:t>manusque</a:t>
            </a:r>
            <a:r>
              <a:rPr lang="it-IT" sz="2600" dirty="0"/>
              <a:t>,</a:t>
            </a:r>
          </a:p>
          <a:p>
            <a:pPr marL="0" indent="0">
              <a:buNone/>
            </a:pPr>
            <a:r>
              <a:rPr lang="it-IT" sz="2600" dirty="0" err="1"/>
              <a:t>ungulaque</a:t>
            </a:r>
            <a:r>
              <a:rPr lang="it-IT" sz="2600" dirty="0"/>
              <a:t> in </a:t>
            </a:r>
            <a:r>
              <a:rPr lang="it-IT" sz="2600" dirty="0" err="1"/>
              <a:t>quinos</a:t>
            </a:r>
            <a:r>
              <a:rPr lang="it-IT" sz="2600" dirty="0"/>
              <a:t> </a:t>
            </a:r>
            <a:r>
              <a:rPr lang="it-IT" sz="2600" dirty="0" err="1"/>
              <a:t>dilapsa</a:t>
            </a:r>
            <a:r>
              <a:rPr lang="it-IT" sz="2600" dirty="0"/>
              <a:t> </a:t>
            </a:r>
            <a:r>
              <a:rPr lang="it-IT" sz="2600" dirty="0" err="1"/>
              <a:t>absumitur</a:t>
            </a:r>
            <a:r>
              <a:rPr lang="it-IT" sz="2600" dirty="0"/>
              <a:t> </a:t>
            </a:r>
            <a:r>
              <a:rPr lang="it-IT" sz="2600" dirty="0" err="1"/>
              <a:t>ungues</a:t>
            </a:r>
            <a:r>
              <a:rPr lang="it-IT" sz="2600" dirty="0"/>
              <a:t>:</a:t>
            </a:r>
          </a:p>
          <a:p>
            <a:pPr marL="0" indent="0">
              <a:buNone/>
            </a:pPr>
            <a:r>
              <a:rPr lang="it-IT" sz="2600" dirty="0"/>
              <a:t>de bove nil </a:t>
            </a:r>
            <a:r>
              <a:rPr lang="it-IT" sz="2600" dirty="0" err="1"/>
              <a:t>superest</a:t>
            </a:r>
            <a:r>
              <a:rPr lang="it-IT" sz="2600" dirty="0"/>
              <a:t> </a:t>
            </a:r>
            <a:r>
              <a:rPr lang="it-IT" sz="2600" dirty="0" err="1"/>
              <a:t>formae</a:t>
            </a:r>
            <a:r>
              <a:rPr lang="it-IT" sz="2600" dirty="0"/>
              <a:t> </a:t>
            </a:r>
            <a:r>
              <a:rPr lang="it-IT" sz="2600" dirty="0" err="1"/>
              <a:t>nisi</a:t>
            </a:r>
            <a:r>
              <a:rPr lang="it-IT" sz="2600" dirty="0"/>
              <a:t> </a:t>
            </a:r>
            <a:r>
              <a:rPr lang="it-IT" sz="2600" dirty="0" err="1"/>
              <a:t>candor</a:t>
            </a:r>
            <a:r>
              <a:rPr lang="it-IT" sz="2600" dirty="0"/>
              <a:t> in </a:t>
            </a:r>
            <a:r>
              <a:rPr lang="it-IT" sz="2600" dirty="0" err="1"/>
              <a:t>illa</a:t>
            </a:r>
            <a:r>
              <a:rPr lang="it-IT" sz="2600" dirty="0"/>
              <a:t>.</a:t>
            </a:r>
          </a:p>
          <a:p>
            <a:pPr marL="0" indent="0">
              <a:buNone/>
            </a:pPr>
            <a:r>
              <a:rPr lang="it-IT" sz="2600" dirty="0" err="1"/>
              <a:t>Officioque</a:t>
            </a:r>
            <a:r>
              <a:rPr lang="it-IT" sz="2600" dirty="0"/>
              <a:t> </a:t>
            </a:r>
            <a:r>
              <a:rPr lang="it-IT" sz="2600" dirty="0" err="1"/>
              <a:t>pedum</a:t>
            </a:r>
            <a:r>
              <a:rPr lang="it-IT" sz="2600" dirty="0"/>
              <a:t> </a:t>
            </a:r>
            <a:r>
              <a:rPr lang="it-IT" sz="2600" dirty="0" err="1"/>
              <a:t>nymphe</a:t>
            </a:r>
            <a:r>
              <a:rPr lang="it-IT" sz="2600" dirty="0"/>
              <a:t> contenta </a:t>
            </a:r>
            <a:r>
              <a:rPr lang="it-IT" sz="2600" dirty="0" err="1"/>
              <a:t>duorum</a:t>
            </a:r>
            <a:endParaRPr lang="it-IT" sz="2600" dirty="0"/>
          </a:p>
          <a:p>
            <a:pPr marL="0" indent="0">
              <a:buNone/>
            </a:pPr>
            <a:r>
              <a:rPr lang="it-IT" sz="2600" dirty="0" err="1"/>
              <a:t>erigitur</a:t>
            </a:r>
            <a:r>
              <a:rPr lang="it-IT" sz="2600" dirty="0"/>
              <a:t> </a:t>
            </a:r>
            <a:r>
              <a:rPr lang="it-IT" sz="2600" dirty="0" err="1"/>
              <a:t>metuitque</a:t>
            </a:r>
            <a:r>
              <a:rPr lang="it-IT" sz="2600" dirty="0"/>
              <a:t> </a:t>
            </a:r>
            <a:r>
              <a:rPr lang="it-IT" sz="2600" dirty="0" err="1"/>
              <a:t>loqui</a:t>
            </a:r>
            <a:r>
              <a:rPr lang="it-IT" sz="2600" dirty="0"/>
              <a:t>, ne more </a:t>
            </a:r>
            <a:r>
              <a:rPr lang="it-IT" sz="2600" dirty="0" err="1"/>
              <a:t>iuvencae</a:t>
            </a:r>
            <a:r>
              <a:rPr lang="it-IT" sz="2600" dirty="0"/>
              <a:t>               745</a:t>
            </a:r>
          </a:p>
          <a:p>
            <a:pPr marL="0" indent="0">
              <a:buNone/>
            </a:pPr>
            <a:r>
              <a:rPr lang="it-IT" sz="2600" dirty="0" err="1"/>
              <a:t>mugiat</a:t>
            </a:r>
            <a:r>
              <a:rPr lang="it-IT" sz="2600" dirty="0"/>
              <a:t>, et timide </a:t>
            </a:r>
            <a:r>
              <a:rPr lang="it-IT" sz="2600" dirty="0" err="1"/>
              <a:t>verba</a:t>
            </a:r>
            <a:r>
              <a:rPr lang="it-IT" sz="2600" dirty="0"/>
              <a:t> </a:t>
            </a:r>
            <a:r>
              <a:rPr lang="it-IT" sz="2600" dirty="0" err="1"/>
              <a:t>intermissa</a:t>
            </a:r>
            <a:r>
              <a:rPr lang="it-IT" sz="2600" dirty="0"/>
              <a:t> </a:t>
            </a:r>
            <a:r>
              <a:rPr lang="it-IT" sz="2600" dirty="0" err="1"/>
              <a:t>retemptat</a:t>
            </a:r>
            <a:r>
              <a:rPr lang="it-IT" sz="2600" dirty="0"/>
              <a:t>.</a:t>
            </a:r>
          </a:p>
          <a:p>
            <a:pPr marL="0" indent="0">
              <a:buNone/>
            </a:pPr>
            <a:r>
              <a:rPr lang="it-IT" sz="2600" dirty="0"/>
              <a:t>Nunc dea </a:t>
            </a:r>
            <a:r>
              <a:rPr lang="it-IT" sz="2600" dirty="0" err="1"/>
              <a:t>linigera</a:t>
            </a:r>
            <a:r>
              <a:rPr lang="it-IT" sz="2600" dirty="0"/>
              <a:t> </a:t>
            </a:r>
            <a:r>
              <a:rPr lang="it-IT" sz="2600" dirty="0" err="1"/>
              <a:t>colitur</a:t>
            </a:r>
            <a:r>
              <a:rPr lang="it-IT" sz="2600" dirty="0"/>
              <a:t> celeberrima turba.</a:t>
            </a:r>
          </a:p>
          <a:p>
            <a:pPr marL="0" indent="0">
              <a:buNone/>
            </a:pPr>
            <a:r>
              <a:rPr lang="it-IT" sz="2600" dirty="0" err="1"/>
              <a:t>huic</a:t>
            </a:r>
            <a:r>
              <a:rPr lang="it-IT" sz="2600" dirty="0"/>
              <a:t> </a:t>
            </a:r>
            <a:r>
              <a:rPr lang="it-IT" sz="2600" dirty="0" err="1"/>
              <a:t>Epaphus</a:t>
            </a:r>
            <a:r>
              <a:rPr lang="it-IT" sz="2600" dirty="0"/>
              <a:t> magni </a:t>
            </a:r>
            <a:r>
              <a:rPr lang="it-IT" sz="2600" dirty="0" err="1"/>
              <a:t>genitus</a:t>
            </a:r>
            <a:r>
              <a:rPr lang="it-IT" sz="2600" dirty="0"/>
              <a:t> de semine tandem</a:t>
            </a:r>
          </a:p>
          <a:p>
            <a:pPr marL="0" indent="0">
              <a:buNone/>
            </a:pPr>
            <a:r>
              <a:rPr lang="it-IT" sz="2600" dirty="0" err="1"/>
              <a:t>creditur</a:t>
            </a:r>
            <a:r>
              <a:rPr lang="it-IT" sz="2600" dirty="0"/>
              <a:t> esse </a:t>
            </a:r>
            <a:r>
              <a:rPr lang="it-IT" sz="2600" dirty="0" err="1"/>
              <a:t>Iovis</a:t>
            </a:r>
            <a:r>
              <a:rPr lang="it-IT" sz="2600" dirty="0"/>
              <a:t> </a:t>
            </a:r>
            <a:r>
              <a:rPr lang="it-IT" sz="2600" dirty="0" err="1"/>
              <a:t>perque</a:t>
            </a:r>
            <a:r>
              <a:rPr lang="it-IT" sz="2600" dirty="0"/>
              <a:t> </a:t>
            </a:r>
            <a:r>
              <a:rPr lang="it-IT" sz="2600" dirty="0" err="1"/>
              <a:t>urbes</a:t>
            </a:r>
            <a:r>
              <a:rPr lang="it-IT" sz="2600" dirty="0"/>
              <a:t> </a:t>
            </a:r>
            <a:r>
              <a:rPr lang="it-IT" sz="2600" dirty="0" err="1"/>
              <a:t>iuncta</a:t>
            </a:r>
            <a:r>
              <a:rPr lang="it-IT" sz="2600" dirty="0"/>
              <a:t> parenti</a:t>
            </a:r>
          </a:p>
          <a:p>
            <a:pPr marL="0" indent="0">
              <a:buNone/>
            </a:pPr>
            <a:r>
              <a:rPr lang="it-IT" sz="2600" dirty="0" err="1"/>
              <a:t>templa</a:t>
            </a:r>
            <a:r>
              <a:rPr lang="it-IT" sz="2600" dirty="0"/>
              <a:t> </a:t>
            </a:r>
            <a:r>
              <a:rPr lang="it-IT" sz="2600" dirty="0" err="1"/>
              <a:t>tenet</a:t>
            </a:r>
            <a:r>
              <a:rPr lang="it-IT" sz="2600" dirty="0"/>
              <a:t>…</a:t>
            </a:r>
          </a:p>
        </p:txBody>
      </p:sp>
    </p:spTree>
    <p:extLst>
      <p:ext uri="{BB962C8B-B14F-4D97-AF65-F5344CB8AC3E}">
        <p14:creationId xmlns:p14="http://schemas.microsoft.com/office/powerpoint/2010/main" val="389652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D027D-F10D-97B5-0414-2A7F049B2603}"/>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9C5223E-DF5E-73F5-10DF-6FF8C8200E28}"/>
              </a:ext>
            </a:extLst>
          </p:cNvPr>
          <p:cNvSpPr>
            <a:spLocks noGrp="1"/>
          </p:cNvSpPr>
          <p:nvPr>
            <p:ph idx="1"/>
          </p:nvPr>
        </p:nvSpPr>
        <p:spPr>
          <a:xfrm>
            <a:off x="838200" y="0"/>
            <a:ext cx="10515600" cy="6786880"/>
          </a:xfrm>
        </p:spPr>
        <p:txBody>
          <a:bodyPr>
            <a:noAutofit/>
          </a:bodyPr>
          <a:lstStyle/>
          <a:p>
            <a:pPr marL="0" indent="0" algn="just">
              <a:buNone/>
            </a:pPr>
            <a:r>
              <a:rPr lang="it-IT" sz="2900" dirty="0"/>
              <a:t>Ammansita l’ira della dea, subito la sventurata riprese il suo pristino aspetto e la sua perduta personalità. Scivolano via dal corpo le setole, decrescono le corna, si rimpiccioliscono le orbite degli occhi, il muso rientra, ritornano le spalle e le mani di un tempo, lo zoccolo sparisce per dar luogo a cinque unghie. Nulla resta della giovenca se non il candido splendore della sua bellezza. La ninfa si solleva su due piedi che ormai le bastano per camminare e ha paura di parlare, temendo di muggire ancora come una giovenca; poi timidamente riprova a formulare le parole cui aveva dovuto rinunciare. Ora è una dea grandemente venerata dalla folla in veste di lino; ora </a:t>
            </a:r>
            <a:r>
              <a:rPr lang="it-IT" sz="2900" dirty="0" err="1"/>
              <a:t>Epafo</a:t>
            </a:r>
            <a:r>
              <a:rPr lang="it-IT" sz="2900" dirty="0"/>
              <a:t>, suo figlio, è finalmente ritenuto rampollo del grande Giove e in tutte le città ha templi a lui dedicati insieme alla madre. </a:t>
            </a:r>
          </a:p>
        </p:txBody>
      </p:sp>
    </p:spTree>
    <p:extLst>
      <p:ext uri="{BB962C8B-B14F-4D97-AF65-F5344CB8AC3E}">
        <p14:creationId xmlns:p14="http://schemas.microsoft.com/office/powerpoint/2010/main" val="257612373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TotalTime>
  <Words>1003</Words>
  <Application>Microsoft Office PowerPoint</Application>
  <PresentationFormat>Widescreen</PresentationFormat>
  <Paragraphs>57</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Aptos</vt:lpstr>
      <vt:lpstr>Aptos Display</vt:lpstr>
      <vt:lpstr>Arial</vt:lpstr>
      <vt:lpstr>Tema di Office</vt:lpstr>
      <vt:lpstr>Io ed Epafo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ed Epafo</dc:title>
  <dc:creator>Tancredi Greco</dc:creator>
  <cp:lastModifiedBy>Tancredi Greco</cp:lastModifiedBy>
  <cp:revision>2</cp:revision>
  <dcterms:created xsi:type="dcterms:W3CDTF">2024-03-03T10:05:21Z</dcterms:created>
  <dcterms:modified xsi:type="dcterms:W3CDTF">2024-03-03T12:15:31Z</dcterms:modified>
</cp:coreProperties>
</file>