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0" r:id="rId5"/>
    <p:sldId id="258" r:id="rId6"/>
    <p:sldId id="259" r:id="rId7"/>
    <p:sldId id="262" r:id="rId8"/>
    <p:sldId id="263"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4894B-0B46-430C-B56C-1E4C287D3BD8}" v="3" dt="2024-03-16T13:35:28.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credi Greco" userId="68f4d11238ebce53" providerId="LiveId" clId="{5A84894B-0B46-430C-B56C-1E4C287D3BD8}"/>
    <pc:docChg chg="custSel addSld delSld modSld">
      <pc:chgData name="Tancredi Greco" userId="68f4d11238ebce53" providerId="LiveId" clId="{5A84894B-0B46-430C-B56C-1E4C287D3BD8}" dt="2024-03-16T13:49:27.148" v="1630" actId="20577"/>
      <pc:docMkLst>
        <pc:docMk/>
      </pc:docMkLst>
      <pc:sldChg chg="modSp mod">
        <pc:chgData name="Tancredi Greco" userId="68f4d11238ebce53" providerId="LiveId" clId="{5A84894B-0B46-430C-B56C-1E4C287D3BD8}" dt="2024-03-16T13:49:27.148" v="1630" actId="20577"/>
        <pc:sldMkLst>
          <pc:docMk/>
          <pc:sldMk cId="3452754325" sldId="256"/>
        </pc:sldMkLst>
        <pc:spChg chg="mod">
          <ac:chgData name="Tancredi Greco" userId="68f4d11238ebce53" providerId="LiveId" clId="{5A84894B-0B46-430C-B56C-1E4C287D3BD8}" dt="2024-03-16T13:49:27.148" v="1630" actId="20577"/>
          <ac:spMkLst>
            <pc:docMk/>
            <pc:sldMk cId="3452754325" sldId="256"/>
            <ac:spMk id="3" creationId="{F5014F89-5120-4BBA-0763-B1318829E021}"/>
          </ac:spMkLst>
        </pc:spChg>
      </pc:sldChg>
      <pc:sldChg chg="modSp mod">
        <pc:chgData name="Tancredi Greco" userId="68f4d11238ebce53" providerId="LiveId" clId="{5A84894B-0B46-430C-B56C-1E4C287D3BD8}" dt="2024-03-16T13:29:07.018" v="715" actId="13926"/>
        <pc:sldMkLst>
          <pc:docMk/>
          <pc:sldMk cId="1723962181" sldId="258"/>
        </pc:sldMkLst>
        <pc:spChg chg="mod">
          <ac:chgData name="Tancredi Greco" userId="68f4d11238ebce53" providerId="LiveId" clId="{5A84894B-0B46-430C-B56C-1E4C287D3BD8}" dt="2024-03-16T13:29:07.018" v="715" actId="13926"/>
          <ac:spMkLst>
            <pc:docMk/>
            <pc:sldMk cId="1723962181" sldId="258"/>
            <ac:spMk id="3" creationId="{93838900-1A50-88D5-E102-DC7820F789BA}"/>
          </ac:spMkLst>
        </pc:spChg>
      </pc:sldChg>
      <pc:sldChg chg="modSp mod">
        <pc:chgData name="Tancredi Greco" userId="68f4d11238ebce53" providerId="LiveId" clId="{5A84894B-0B46-430C-B56C-1E4C287D3BD8}" dt="2024-03-16T13:38:19.208" v="842" actId="20577"/>
        <pc:sldMkLst>
          <pc:docMk/>
          <pc:sldMk cId="1513114485" sldId="259"/>
        </pc:sldMkLst>
        <pc:spChg chg="mod">
          <ac:chgData name="Tancredi Greco" userId="68f4d11238ebce53" providerId="LiveId" clId="{5A84894B-0B46-430C-B56C-1E4C287D3BD8}" dt="2024-03-16T13:38:19.208" v="842" actId="20577"/>
          <ac:spMkLst>
            <pc:docMk/>
            <pc:sldMk cId="1513114485" sldId="259"/>
            <ac:spMk id="3" creationId="{93838900-1A50-88D5-E102-DC7820F789BA}"/>
          </ac:spMkLst>
        </pc:spChg>
      </pc:sldChg>
      <pc:sldChg chg="modSp new mod">
        <pc:chgData name="Tancredi Greco" userId="68f4d11238ebce53" providerId="LiveId" clId="{5A84894B-0B46-430C-B56C-1E4C287D3BD8}" dt="2024-03-16T13:22:47.401" v="713" actId="27636"/>
        <pc:sldMkLst>
          <pc:docMk/>
          <pc:sldMk cId="3441022761" sldId="261"/>
        </pc:sldMkLst>
        <pc:spChg chg="mod">
          <ac:chgData name="Tancredi Greco" userId="68f4d11238ebce53" providerId="LiveId" clId="{5A84894B-0B46-430C-B56C-1E4C287D3BD8}" dt="2024-03-16T13:21:43.105" v="708" actId="20577"/>
          <ac:spMkLst>
            <pc:docMk/>
            <pc:sldMk cId="3441022761" sldId="261"/>
            <ac:spMk id="2" creationId="{5112876A-7789-6C0D-E593-5C4E0D8A9B18}"/>
          </ac:spMkLst>
        </pc:spChg>
        <pc:spChg chg="mod">
          <ac:chgData name="Tancredi Greco" userId="68f4d11238ebce53" providerId="LiveId" clId="{5A84894B-0B46-430C-B56C-1E4C287D3BD8}" dt="2024-03-16T13:22:47.401" v="713" actId="27636"/>
          <ac:spMkLst>
            <pc:docMk/>
            <pc:sldMk cId="3441022761" sldId="261"/>
            <ac:spMk id="3" creationId="{875EB623-C67F-4FAE-3D39-F18C18A6AA09}"/>
          </ac:spMkLst>
        </pc:spChg>
      </pc:sldChg>
      <pc:sldChg chg="modSp mod">
        <pc:chgData name="Tancredi Greco" userId="68f4d11238ebce53" providerId="LiveId" clId="{5A84894B-0B46-430C-B56C-1E4C287D3BD8}" dt="2024-03-16T13:49:10.084" v="1626" actId="20577"/>
        <pc:sldMkLst>
          <pc:docMk/>
          <pc:sldMk cId="3017112914" sldId="262"/>
        </pc:sldMkLst>
        <pc:spChg chg="mod">
          <ac:chgData name="Tancredi Greco" userId="68f4d11238ebce53" providerId="LiveId" clId="{5A84894B-0B46-430C-B56C-1E4C287D3BD8}" dt="2024-03-16T13:49:10.084" v="1626" actId="20577"/>
          <ac:spMkLst>
            <pc:docMk/>
            <pc:sldMk cId="3017112914" sldId="262"/>
            <ac:spMk id="3" creationId="{93838900-1A50-88D5-E102-DC7820F789BA}"/>
          </ac:spMkLst>
        </pc:spChg>
      </pc:sldChg>
      <pc:sldChg chg="modSp mod">
        <pc:chgData name="Tancredi Greco" userId="68f4d11238ebce53" providerId="LiveId" clId="{5A84894B-0B46-430C-B56C-1E4C287D3BD8}" dt="2024-03-16T13:42:59.823" v="1624" actId="313"/>
        <pc:sldMkLst>
          <pc:docMk/>
          <pc:sldMk cId="1227846417" sldId="263"/>
        </pc:sldMkLst>
        <pc:spChg chg="mod">
          <ac:chgData name="Tancredi Greco" userId="68f4d11238ebce53" providerId="LiveId" clId="{5A84894B-0B46-430C-B56C-1E4C287D3BD8}" dt="2024-03-16T13:42:59.823" v="1624" actId="313"/>
          <ac:spMkLst>
            <pc:docMk/>
            <pc:sldMk cId="1227846417" sldId="263"/>
            <ac:spMk id="3" creationId="{93838900-1A50-88D5-E102-DC7820F789BA}"/>
          </ac:spMkLst>
        </pc:spChg>
      </pc:sldChg>
      <pc:sldChg chg="add del">
        <pc:chgData name="Tancredi Greco" userId="68f4d11238ebce53" providerId="LiveId" clId="{5A84894B-0B46-430C-B56C-1E4C287D3BD8}" dt="2024-03-16T13:35:15.730" v="718" actId="47"/>
        <pc:sldMkLst>
          <pc:docMk/>
          <pc:sldMk cId="1343352114" sldId="2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DA564-6CFC-2019-20F6-66581663E62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1296E7F-F806-FE1F-1979-D214A07D3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EB1306D-B680-2600-D675-916E195066E3}"/>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6E138B09-1E29-3483-D071-8905CED2F20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D214D9-9841-B47C-559A-B5742FB0BDDC}"/>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88774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426CEE-C5A2-C0EB-0974-BCD9B3E5F94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4760A39-C6C7-08C4-BF53-14A3CEA869F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A816DA-DC38-AEE1-542D-33180C4B3C0D}"/>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B587CBB7-341C-7F2D-9394-80DBDCE385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5F42E0-92D4-6466-D7BD-407A450BE637}"/>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390598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CB80609-6CFB-69B3-D396-1C6CBF64BEB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8C13421-0CD7-394A-6D7D-015B33EAF1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A10C49-2929-9851-DCFA-BB712CE9F736}"/>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A35F3C2E-E13A-EEF9-1082-78444A3A58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67628F-59FF-85C4-6112-D339DF6741FE}"/>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75337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81569B-FEDD-2B24-D917-23DAA7778F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45D29FE-161D-9986-5B13-DC791BFC27E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9A650E-E318-E070-4E15-E83E1D4EA9B9}"/>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835B8951-64FF-0E5D-75A2-6774F9193A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396EBC-48C9-93F0-5328-021B54269837}"/>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451466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C6E5F-C9C1-7072-3EF1-38D36083E23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30333A2-5B98-1057-F9E3-231F25EE56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FF44CC5-95DB-3F3F-D72A-77D7898122D0}"/>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99A089CA-BB08-348B-2C93-B779A43A26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527CB8-1AF0-A1D6-044F-5EE817B6D788}"/>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1748249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56449-447D-156F-CD0F-560547982F1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50C864-9F15-03C2-C45B-8892A44CF69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5AE8E36-287D-C274-583B-1F6840B85FC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A06DE57-59A7-33AA-6678-967EF9FAD054}"/>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6" name="Segnaposto piè di pagina 5">
            <a:extLst>
              <a:ext uri="{FF2B5EF4-FFF2-40B4-BE49-F238E27FC236}">
                <a16:creationId xmlns:a16="http://schemas.microsoft.com/office/drawing/2014/main" id="{85EFA369-FE7C-975A-688E-E3720B0355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25D45C3-67CA-830E-D2E6-0AAF2154ED39}"/>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416535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46840-D2AE-2087-D1C3-BD516CC3F6C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EDFB0EA-DCBC-F717-FF9A-412F21F57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7E5C3B2-49C4-B7B8-11B6-E529E299E4D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63B17D5-34C9-F6EE-34BB-D798C09A2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78689DF-ABCC-C9EE-4C8E-BABE0B9D63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5FBD983-300B-7925-1873-2ECF7FD120B4}"/>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8" name="Segnaposto piè di pagina 7">
            <a:extLst>
              <a:ext uri="{FF2B5EF4-FFF2-40B4-BE49-F238E27FC236}">
                <a16:creationId xmlns:a16="http://schemas.microsoft.com/office/drawing/2014/main" id="{4A5D6244-78B1-5AA5-FEBB-E46A8D53033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3FC25D2-E6CA-49A0-CAD4-3472B8DB2C98}"/>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85650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0228AB-1F79-05FF-ACE7-5DE47CC5175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968B67-38F1-C71F-038C-51F6FC36EFDB}"/>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4" name="Segnaposto piè di pagina 3">
            <a:extLst>
              <a:ext uri="{FF2B5EF4-FFF2-40B4-BE49-F238E27FC236}">
                <a16:creationId xmlns:a16="http://schemas.microsoft.com/office/drawing/2014/main" id="{4572D908-D6D4-945A-C831-AEDA0599CE2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3927B2B-B86F-0C42-C218-73900C19A1D3}"/>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84659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8B93BB1-EFF7-6F62-BED5-156B5CFAE027}"/>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3" name="Segnaposto piè di pagina 2">
            <a:extLst>
              <a:ext uri="{FF2B5EF4-FFF2-40B4-BE49-F238E27FC236}">
                <a16:creationId xmlns:a16="http://schemas.microsoft.com/office/drawing/2014/main" id="{626208A0-1C8E-E05E-64C9-651217A16DE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9B6ABA2-5C50-8A0D-D1AB-3978733393C9}"/>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273405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791772-DE98-532D-B6F9-79185CCA9F5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6AF5B3-6A61-418C-0E59-EFE7E4940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2AC3D9E-B5DC-C565-517E-DABAF6D00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0EA59EA-48E8-869D-E84A-E89881D085BD}"/>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6" name="Segnaposto piè di pagina 5">
            <a:extLst>
              <a:ext uri="{FF2B5EF4-FFF2-40B4-BE49-F238E27FC236}">
                <a16:creationId xmlns:a16="http://schemas.microsoft.com/office/drawing/2014/main" id="{94F2575F-4EDF-BFCE-1896-B0B4FCE7BD9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478D089-2472-4CC1-6BC1-BE291047F15B}"/>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349690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5A120-36BC-2DBD-A4A4-210CF78FD1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13D5739-542B-B63C-4C5D-5FEDEEFA6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ECBB943-C496-4A17-46AD-A9FE7E0A6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9470311-5E8C-B5B8-D38D-BA866850E452}"/>
              </a:ext>
            </a:extLst>
          </p:cNvPr>
          <p:cNvSpPr>
            <a:spLocks noGrp="1"/>
          </p:cNvSpPr>
          <p:nvPr>
            <p:ph type="dt" sz="half" idx="10"/>
          </p:nvPr>
        </p:nvSpPr>
        <p:spPr/>
        <p:txBody>
          <a:bodyPr/>
          <a:lstStyle/>
          <a:p>
            <a:fld id="{77A9B38D-6B6B-41DE-A32B-27939B43E9F6}" type="datetimeFigureOut">
              <a:rPr lang="it-IT" smtClean="0"/>
              <a:t>16/03/2024</a:t>
            </a:fld>
            <a:endParaRPr lang="it-IT"/>
          </a:p>
        </p:txBody>
      </p:sp>
      <p:sp>
        <p:nvSpPr>
          <p:cNvPr id="6" name="Segnaposto piè di pagina 5">
            <a:extLst>
              <a:ext uri="{FF2B5EF4-FFF2-40B4-BE49-F238E27FC236}">
                <a16:creationId xmlns:a16="http://schemas.microsoft.com/office/drawing/2014/main" id="{4230C926-3AD7-24A7-B8B6-C990C2D10B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ACEAFD-25E1-056A-7FAD-202B8A0A6A3A}"/>
              </a:ext>
            </a:extLst>
          </p:cNvPr>
          <p:cNvSpPr>
            <a:spLocks noGrp="1"/>
          </p:cNvSpPr>
          <p:nvPr>
            <p:ph type="sldNum" sz="quarter" idx="12"/>
          </p:nvPr>
        </p:nvSpPr>
        <p:spPr/>
        <p:txBody>
          <a:bodyPr/>
          <a:lstStyle/>
          <a:p>
            <a:fld id="{48856AAA-D4B2-4019-B344-19285685F052}" type="slidenum">
              <a:rPr lang="it-IT" smtClean="0"/>
              <a:t>‹N›</a:t>
            </a:fld>
            <a:endParaRPr lang="it-IT"/>
          </a:p>
        </p:txBody>
      </p:sp>
    </p:spTree>
    <p:extLst>
      <p:ext uri="{BB962C8B-B14F-4D97-AF65-F5344CB8AC3E}">
        <p14:creationId xmlns:p14="http://schemas.microsoft.com/office/powerpoint/2010/main" val="63775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FF01D2-F1B8-A030-A99B-00FA192B0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5B3EF67-66F3-61D2-71E1-3115F088A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B91C9A-F79C-4C26-F1FA-D560CF0880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A9B38D-6B6B-41DE-A32B-27939B43E9F6}" type="datetimeFigureOut">
              <a:rPr lang="it-IT" smtClean="0"/>
              <a:t>16/03/2024</a:t>
            </a:fld>
            <a:endParaRPr lang="it-IT"/>
          </a:p>
        </p:txBody>
      </p:sp>
      <p:sp>
        <p:nvSpPr>
          <p:cNvPr id="5" name="Segnaposto piè di pagina 4">
            <a:extLst>
              <a:ext uri="{FF2B5EF4-FFF2-40B4-BE49-F238E27FC236}">
                <a16:creationId xmlns:a16="http://schemas.microsoft.com/office/drawing/2014/main" id="{9865EAFB-FDB7-E9BD-90BB-B233AD4635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B5110522-B690-ABFE-6011-5C306F61E1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856AAA-D4B2-4019-B344-19285685F052}" type="slidenum">
              <a:rPr lang="it-IT" smtClean="0"/>
              <a:t>‹N›</a:t>
            </a:fld>
            <a:endParaRPr lang="it-IT"/>
          </a:p>
        </p:txBody>
      </p:sp>
    </p:spTree>
    <p:extLst>
      <p:ext uri="{BB962C8B-B14F-4D97-AF65-F5344CB8AC3E}">
        <p14:creationId xmlns:p14="http://schemas.microsoft.com/office/powerpoint/2010/main" val="2385055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3FD4C96-1812-2EC3-BB9A-C584C46300AB}"/>
              </a:ext>
            </a:extLst>
          </p:cNvPr>
          <p:cNvSpPr>
            <a:spLocks noGrp="1"/>
          </p:cNvSpPr>
          <p:nvPr>
            <p:ph type="ctrTitle"/>
          </p:nvPr>
        </p:nvSpPr>
        <p:spPr>
          <a:xfrm>
            <a:off x="643468" y="643467"/>
            <a:ext cx="4620584" cy="4567137"/>
          </a:xfrm>
        </p:spPr>
        <p:txBody>
          <a:bodyPr>
            <a:normAutofit/>
          </a:bodyPr>
          <a:lstStyle/>
          <a:p>
            <a:pPr algn="l"/>
            <a:r>
              <a:rPr lang="it-IT" sz="4400"/>
              <a:t>Piramo e Tisbe</a:t>
            </a:r>
          </a:p>
        </p:txBody>
      </p:sp>
      <p:sp>
        <p:nvSpPr>
          <p:cNvPr id="3" name="Sottotitolo 2">
            <a:extLst>
              <a:ext uri="{FF2B5EF4-FFF2-40B4-BE49-F238E27FC236}">
                <a16:creationId xmlns:a16="http://schemas.microsoft.com/office/drawing/2014/main" id="{F5014F89-5120-4BBA-0763-B1318829E021}"/>
              </a:ext>
            </a:extLst>
          </p:cNvPr>
          <p:cNvSpPr>
            <a:spLocks noGrp="1"/>
          </p:cNvSpPr>
          <p:nvPr>
            <p:ph type="subTitle" idx="1"/>
          </p:nvPr>
        </p:nvSpPr>
        <p:spPr>
          <a:xfrm>
            <a:off x="643467" y="5277684"/>
            <a:ext cx="4620584" cy="775494"/>
          </a:xfrm>
        </p:spPr>
        <p:txBody>
          <a:bodyPr>
            <a:normAutofit/>
          </a:bodyPr>
          <a:lstStyle/>
          <a:p>
            <a:pPr algn="l"/>
            <a:r>
              <a:rPr lang="it-IT" i="1" dirty="0"/>
              <a:t>Metamorfosi</a:t>
            </a:r>
            <a:r>
              <a:rPr lang="it-IT" dirty="0"/>
              <a:t> IV, 55-77</a:t>
            </a:r>
            <a:endParaRPr lang="it-IT" i="1" dirty="0"/>
          </a:p>
        </p:txBody>
      </p:sp>
      <p:pic>
        <p:nvPicPr>
          <p:cNvPr id="4" name="Immagine 3">
            <a:extLst>
              <a:ext uri="{FF2B5EF4-FFF2-40B4-BE49-F238E27FC236}">
                <a16:creationId xmlns:a16="http://schemas.microsoft.com/office/drawing/2014/main" id="{217CB873-B963-A9EB-8FC7-9B543C09006B}"/>
              </a:ext>
            </a:extLst>
          </p:cNvPr>
          <p:cNvPicPr>
            <a:picLocks noChangeAspect="1"/>
          </p:cNvPicPr>
          <p:nvPr/>
        </p:nvPicPr>
        <p:blipFill rotWithShape="1">
          <a:blip r:embed="rId2"/>
          <a:srcRect r="-1" b="353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5275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magine 3">
            <a:extLst>
              <a:ext uri="{FF2B5EF4-FFF2-40B4-BE49-F238E27FC236}">
                <a16:creationId xmlns:a16="http://schemas.microsoft.com/office/drawing/2014/main" id="{A8DDFC77-64BA-C9CB-8911-FF4B74A45E24}"/>
              </a:ext>
            </a:extLst>
          </p:cNvPr>
          <p:cNvPicPr>
            <a:picLocks noChangeAspect="1"/>
          </p:cNvPicPr>
          <p:nvPr/>
        </p:nvPicPr>
        <p:blipFill rotWithShape="1">
          <a:blip r:embed="rId2"/>
          <a:srcRect t="57" r="-2" b="22055"/>
          <a:stretch/>
        </p:blipFill>
        <p:spPr>
          <a:xfrm>
            <a:off x="321734" y="321733"/>
            <a:ext cx="3084025" cy="3021406"/>
          </a:xfrm>
          <a:prstGeom prst="rect">
            <a:avLst/>
          </a:prstGeom>
        </p:spPr>
      </p:pic>
      <p:pic>
        <p:nvPicPr>
          <p:cNvPr id="2" name="Immagine 1">
            <a:extLst>
              <a:ext uri="{FF2B5EF4-FFF2-40B4-BE49-F238E27FC236}">
                <a16:creationId xmlns:a16="http://schemas.microsoft.com/office/drawing/2014/main" id="{2BBFF674-5652-C73B-AE63-66CA0F1ABDAE}"/>
              </a:ext>
            </a:extLst>
          </p:cNvPr>
          <p:cNvPicPr>
            <a:picLocks noChangeAspect="1"/>
          </p:cNvPicPr>
          <p:nvPr/>
        </p:nvPicPr>
        <p:blipFill rotWithShape="1">
          <a:blip r:embed="rId3"/>
          <a:srcRect t="1487" r="-5" b="30984"/>
          <a:stretch/>
        </p:blipFill>
        <p:spPr>
          <a:xfrm>
            <a:off x="321734" y="3514854"/>
            <a:ext cx="3084025" cy="2785952"/>
          </a:xfrm>
          <a:prstGeom prst="rect">
            <a:avLst/>
          </a:prstGeom>
        </p:spPr>
      </p:pic>
      <p:pic>
        <p:nvPicPr>
          <p:cNvPr id="5" name="Immagine 4">
            <a:extLst>
              <a:ext uri="{FF2B5EF4-FFF2-40B4-BE49-F238E27FC236}">
                <a16:creationId xmlns:a16="http://schemas.microsoft.com/office/drawing/2014/main" id="{108C89B8-F2E2-EED3-30F7-12C30B845D0F}"/>
              </a:ext>
            </a:extLst>
          </p:cNvPr>
          <p:cNvPicPr>
            <a:picLocks noChangeAspect="1"/>
          </p:cNvPicPr>
          <p:nvPr/>
        </p:nvPicPr>
        <p:blipFill rotWithShape="1">
          <a:blip r:embed="rId4"/>
          <a:srcRect l="7588" r="20089" b="2"/>
          <a:stretch/>
        </p:blipFill>
        <p:spPr>
          <a:xfrm>
            <a:off x="3598286" y="321733"/>
            <a:ext cx="4043250" cy="5979074"/>
          </a:xfrm>
          <a:prstGeom prst="rect">
            <a:avLst/>
          </a:prstGeom>
        </p:spPr>
      </p:pic>
      <p:pic>
        <p:nvPicPr>
          <p:cNvPr id="3" name="Immagine 2">
            <a:extLst>
              <a:ext uri="{FF2B5EF4-FFF2-40B4-BE49-F238E27FC236}">
                <a16:creationId xmlns:a16="http://schemas.microsoft.com/office/drawing/2014/main" id="{950BA605-5F6D-0E67-27E5-CFD08E33E43A}"/>
              </a:ext>
            </a:extLst>
          </p:cNvPr>
          <p:cNvPicPr>
            <a:picLocks noChangeAspect="1"/>
          </p:cNvPicPr>
          <p:nvPr/>
        </p:nvPicPr>
        <p:blipFill rotWithShape="1">
          <a:blip r:embed="rId5"/>
          <a:srcRect r="-1" b="4451"/>
          <a:stretch/>
        </p:blipFill>
        <p:spPr>
          <a:xfrm>
            <a:off x="7834063" y="321733"/>
            <a:ext cx="4036201" cy="5979074"/>
          </a:xfrm>
          <a:prstGeom prst="rect">
            <a:avLst/>
          </a:prstGeom>
        </p:spPr>
      </p:pic>
    </p:spTree>
    <p:extLst>
      <p:ext uri="{BB962C8B-B14F-4D97-AF65-F5344CB8AC3E}">
        <p14:creationId xmlns:p14="http://schemas.microsoft.com/office/powerpoint/2010/main" val="4226761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2876A-7789-6C0D-E593-5C4E0D8A9B18}"/>
              </a:ext>
            </a:extLst>
          </p:cNvPr>
          <p:cNvSpPr>
            <a:spLocks noGrp="1"/>
          </p:cNvSpPr>
          <p:nvPr>
            <p:ph type="title"/>
          </p:nvPr>
        </p:nvSpPr>
        <p:spPr/>
        <p:txBody>
          <a:bodyPr/>
          <a:lstStyle/>
          <a:p>
            <a:r>
              <a:rPr lang="it-IT" dirty="0"/>
              <a:t>Dante, </a:t>
            </a:r>
            <a:r>
              <a:rPr lang="it-IT" i="1" dirty="0"/>
              <a:t>Purgatorio </a:t>
            </a:r>
            <a:r>
              <a:rPr lang="it-IT" dirty="0"/>
              <a:t>XXVII, 34 - 42</a:t>
            </a:r>
          </a:p>
        </p:txBody>
      </p:sp>
      <p:sp>
        <p:nvSpPr>
          <p:cNvPr id="3" name="Segnaposto contenuto 2">
            <a:extLst>
              <a:ext uri="{FF2B5EF4-FFF2-40B4-BE49-F238E27FC236}">
                <a16:creationId xmlns:a16="http://schemas.microsoft.com/office/drawing/2014/main" id="{875EB623-C67F-4FAE-3D39-F18C18A6AA09}"/>
              </a:ext>
            </a:extLst>
          </p:cNvPr>
          <p:cNvSpPr>
            <a:spLocks noGrp="1"/>
          </p:cNvSpPr>
          <p:nvPr>
            <p:ph idx="1"/>
          </p:nvPr>
        </p:nvSpPr>
        <p:spPr>
          <a:xfrm>
            <a:off x="838200" y="1825624"/>
            <a:ext cx="10515600" cy="5032375"/>
          </a:xfrm>
        </p:spPr>
        <p:txBody>
          <a:bodyPr>
            <a:normAutofit fontScale="92500" lnSpcReduction="10000"/>
          </a:bodyPr>
          <a:lstStyle/>
          <a:p>
            <a:pPr marL="0" indent="0">
              <a:buNone/>
            </a:pPr>
            <a:r>
              <a:rPr lang="it-IT" dirty="0"/>
              <a:t>Quando mi vide star pur fermo e duro, </a:t>
            </a:r>
          </a:p>
          <a:p>
            <a:pPr marL="0" indent="0">
              <a:buNone/>
            </a:pPr>
            <a:r>
              <a:rPr lang="it-IT" dirty="0"/>
              <a:t>turbato un poco disse: «Or vedi, figlio: </a:t>
            </a:r>
          </a:p>
          <a:p>
            <a:pPr marL="0" indent="0">
              <a:buNone/>
            </a:pPr>
            <a:r>
              <a:rPr lang="it-IT" dirty="0"/>
              <a:t>tra Beatrice e te è questo muro».                                   36</a:t>
            </a:r>
          </a:p>
          <a:p>
            <a:pPr marL="0" indent="0">
              <a:buNone/>
            </a:pPr>
            <a:endParaRPr lang="it-IT" dirty="0"/>
          </a:p>
          <a:p>
            <a:pPr marL="0" indent="0">
              <a:buNone/>
            </a:pPr>
            <a:r>
              <a:rPr lang="it-IT" dirty="0"/>
              <a:t>Come al nome di Tisbe aperse il ciglio </a:t>
            </a:r>
          </a:p>
          <a:p>
            <a:pPr marL="0" indent="0">
              <a:buNone/>
            </a:pPr>
            <a:r>
              <a:rPr lang="it-IT" dirty="0"/>
              <a:t>Piramo in su la morte, e </a:t>
            </a:r>
            <a:r>
              <a:rPr lang="it-IT" dirty="0" err="1"/>
              <a:t>riguardolla</a:t>
            </a:r>
            <a:r>
              <a:rPr lang="it-IT" dirty="0"/>
              <a:t>, </a:t>
            </a:r>
          </a:p>
          <a:p>
            <a:pPr marL="0" indent="0">
              <a:buNone/>
            </a:pPr>
            <a:r>
              <a:rPr lang="it-IT" dirty="0"/>
              <a:t>allor che ‘l gelso diventò vermiglio;                                39</a:t>
            </a:r>
          </a:p>
          <a:p>
            <a:pPr marL="0" indent="0">
              <a:buNone/>
            </a:pPr>
            <a:endParaRPr lang="it-IT" dirty="0"/>
          </a:p>
          <a:p>
            <a:pPr marL="0" indent="0">
              <a:buNone/>
            </a:pPr>
            <a:r>
              <a:rPr lang="it-IT" dirty="0"/>
              <a:t>così, la mia durezza fatta solla, </a:t>
            </a:r>
          </a:p>
          <a:p>
            <a:pPr marL="0" indent="0">
              <a:buNone/>
            </a:pPr>
            <a:r>
              <a:rPr lang="it-IT" dirty="0"/>
              <a:t>mi volsi al savio duca, udendo il nome </a:t>
            </a:r>
          </a:p>
          <a:p>
            <a:pPr marL="0" indent="0">
              <a:buNone/>
            </a:pPr>
            <a:r>
              <a:rPr lang="it-IT" dirty="0"/>
              <a:t>che ne la mente sempre mi rampolla.                          42</a:t>
            </a:r>
          </a:p>
        </p:txBody>
      </p:sp>
    </p:spTree>
    <p:extLst>
      <p:ext uri="{BB962C8B-B14F-4D97-AF65-F5344CB8AC3E}">
        <p14:creationId xmlns:p14="http://schemas.microsoft.com/office/powerpoint/2010/main" val="3441022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2B3EE6B3-E7D2-C121-9E43-8E645EBF5AEB}"/>
              </a:ext>
            </a:extLst>
          </p:cNvPr>
          <p:cNvPicPr>
            <a:picLocks noChangeAspect="1"/>
          </p:cNvPicPr>
          <p:nvPr/>
        </p:nvPicPr>
        <p:blipFill rotWithShape="1">
          <a:blip r:embed="rId2"/>
          <a:srcRect t="13882" r="1" b="9037"/>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96733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838900-1A50-88D5-E102-DC7820F789BA}"/>
              </a:ext>
            </a:extLst>
          </p:cNvPr>
          <p:cNvSpPr>
            <a:spLocks noGrp="1"/>
          </p:cNvSpPr>
          <p:nvPr>
            <p:ph idx="1"/>
          </p:nvPr>
        </p:nvSpPr>
        <p:spPr>
          <a:xfrm>
            <a:off x="838200" y="195942"/>
            <a:ext cx="10515600" cy="6585857"/>
          </a:xfrm>
        </p:spPr>
        <p:txBody>
          <a:bodyPr>
            <a:normAutofit/>
          </a:bodyPr>
          <a:lstStyle/>
          <a:p>
            <a:pPr marL="0" indent="0">
              <a:buNone/>
            </a:pPr>
            <a:r>
              <a:rPr lang="it-IT" sz="3000" dirty="0"/>
              <a:t>'</a:t>
            </a:r>
            <a:r>
              <a:rPr lang="it-IT" sz="3000" dirty="0" err="1"/>
              <a:t>Pyramus</a:t>
            </a:r>
            <a:r>
              <a:rPr lang="it-IT" sz="3000" dirty="0"/>
              <a:t> et </a:t>
            </a:r>
            <a:r>
              <a:rPr lang="it-IT" sz="3000" dirty="0" err="1"/>
              <a:t>Thisbe</a:t>
            </a:r>
            <a:r>
              <a:rPr lang="it-IT" sz="3000" dirty="0"/>
              <a:t>, </a:t>
            </a:r>
            <a:r>
              <a:rPr lang="it-IT" sz="3000" dirty="0" err="1"/>
              <a:t>iuvenum</a:t>
            </a:r>
            <a:r>
              <a:rPr lang="it-IT" sz="3000" dirty="0"/>
              <a:t> </a:t>
            </a:r>
            <a:r>
              <a:rPr lang="it-IT" sz="3000" dirty="0" err="1"/>
              <a:t>pulcherrimus</a:t>
            </a:r>
            <a:r>
              <a:rPr lang="it-IT" sz="3000" dirty="0"/>
              <a:t> </a:t>
            </a:r>
            <a:r>
              <a:rPr lang="it-IT" sz="3000" dirty="0">
                <a:highlight>
                  <a:srgbClr val="FFFF00"/>
                </a:highlight>
              </a:rPr>
              <a:t>alter</a:t>
            </a:r>
            <a:r>
              <a:rPr lang="it-IT" sz="3000" dirty="0"/>
              <a:t>,               55</a:t>
            </a:r>
          </a:p>
          <a:p>
            <a:pPr marL="0" indent="0">
              <a:buNone/>
            </a:pPr>
            <a:r>
              <a:rPr lang="it-IT" sz="3000" dirty="0">
                <a:highlight>
                  <a:srgbClr val="FFFF00"/>
                </a:highlight>
              </a:rPr>
              <a:t>altera</a:t>
            </a:r>
            <a:r>
              <a:rPr lang="it-IT" sz="3000" dirty="0"/>
              <a:t>, </a:t>
            </a:r>
            <a:r>
              <a:rPr lang="it-IT" sz="3000" dirty="0" err="1"/>
              <a:t>quas</a:t>
            </a:r>
            <a:r>
              <a:rPr lang="it-IT" sz="3000" dirty="0"/>
              <a:t> </a:t>
            </a:r>
            <a:r>
              <a:rPr lang="it-IT" sz="3000" dirty="0" err="1"/>
              <a:t>Oriens</a:t>
            </a:r>
            <a:r>
              <a:rPr lang="it-IT" sz="3000" dirty="0"/>
              <a:t> </a:t>
            </a:r>
            <a:r>
              <a:rPr lang="it-IT" sz="3000" dirty="0" err="1"/>
              <a:t>habuit</a:t>
            </a:r>
            <a:r>
              <a:rPr lang="it-IT" sz="3000" dirty="0"/>
              <a:t>, </a:t>
            </a:r>
            <a:r>
              <a:rPr lang="it-IT" sz="3000" dirty="0" err="1"/>
              <a:t>praelata</a:t>
            </a:r>
            <a:r>
              <a:rPr lang="it-IT" sz="3000" dirty="0"/>
              <a:t> </a:t>
            </a:r>
            <a:r>
              <a:rPr lang="it-IT" sz="3000" dirty="0" err="1"/>
              <a:t>puellis</a:t>
            </a:r>
            <a:r>
              <a:rPr lang="it-IT" sz="3000" dirty="0"/>
              <a:t>,</a:t>
            </a:r>
          </a:p>
          <a:p>
            <a:pPr marL="0" indent="0">
              <a:buNone/>
            </a:pPr>
            <a:r>
              <a:rPr lang="it-IT" sz="3000" dirty="0" err="1"/>
              <a:t>contiguas</a:t>
            </a:r>
            <a:r>
              <a:rPr lang="it-IT" sz="3000" dirty="0"/>
              <a:t> </a:t>
            </a:r>
            <a:r>
              <a:rPr lang="it-IT" sz="3000" dirty="0" err="1"/>
              <a:t>tenuere</a:t>
            </a:r>
            <a:r>
              <a:rPr lang="it-IT" sz="3000" dirty="0"/>
              <a:t> </a:t>
            </a:r>
            <a:r>
              <a:rPr lang="it-IT" sz="3000" dirty="0" err="1"/>
              <a:t>domos</a:t>
            </a:r>
            <a:r>
              <a:rPr lang="it-IT" sz="3000" dirty="0"/>
              <a:t>, </a:t>
            </a:r>
            <a:r>
              <a:rPr lang="it-IT" sz="3000" dirty="0" err="1"/>
              <a:t>ubi</a:t>
            </a:r>
            <a:r>
              <a:rPr lang="it-IT" sz="3000" dirty="0"/>
              <a:t> </a:t>
            </a:r>
            <a:r>
              <a:rPr lang="it-IT" sz="3000" dirty="0" err="1"/>
              <a:t>dicitur</a:t>
            </a:r>
            <a:r>
              <a:rPr lang="it-IT" sz="3000" dirty="0"/>
              <a:t> </a:t>
            </a:r>
            <a:r>
              <a:rPr lang="it-IT" sz="3000" dirty="0" err="1"/>
              <a:t>altam</a:t>
            </a:r>
            <a:endParaRPr lang="it-IT" sz="3000" dirty="0"/>
          </a:p>
          <a:p>
            <a:pPr marL="0" indent="0">
              <a:buNone/>
            </a:pPr>
            <a:r>
              <a:rPr lang="it-IT" sz="3000" dirty="0" err="1"/>
              <a:t>coctilibus</a:t>
            </a:r>
            <a:r>
              <a:rPr lang="it-IT" sz="3000" dirty="0"/>
              <a:t> </a:t>
            </a:r>
            <a:r>
              <a:rPr lang="it-IT" sz="3000" dirty="0" err="1"/>
              <a:t>muris</a:t>
            </a:r>
            <a:r>
              <a:rPr lang="it-IT" sz="3000" dirty="0"/>
              <a:t> </a:t>
            </a:r>
            <a:r>
              <a:rPr lang="it-IT" sz="3000" dirty="0" err="1"/>
              <a:t>cinxisse</a:t>
            </a:r>
            <a:r>
              <a:rPr lang="it-IT" sz="3000" dirty="0"/>
              <a:t> </a:t>
            </a:r>
            <a:r>
              <a:rPr lang="it-IT" sz="3000" dirty="0" err="1"/>
              <a:t>Semiramis</a:t>
            </a:r>
            <a:r>
              <a:rPr lang="it-IT" sz="3000" dirty="0"/>
              <a:t> </a:t>
            </a:r>
            <a:r>
              <a:rPr lang="it-IT" sz="3000" dirty="0" err="1"/>
              <a:t>urbem</a:t>
            </a:r>
            <a:r>
              <a:rPr lang="it-IT" sz="3000" dirty="0"/>
              <a:t>.</a:t>
            </a:r>
          </a:p>
          <a:p>
            <a:pPr marL="0" indent="0">
              <a:buNone/>
            </a:pPr>
            <a:r>
              <a:rPr lang="it-IT" sz="3000" dirty="0" err="1"/>
              <a:t>notitiam</a:t>
            </a:r>
            <a:r>
              <a:rPr lang="it-IT" sz="3000" dirty="0"/>
              <a:t> </a:t>
            </a:r>
            <a:r>
              <a:rPr lang="it-IT" sz="3000" dirty="0" err="1"/>
              <a:t>primosque</a:t>
            </a:r>
            <a:r>
              <a:rPr lang="it-IT" sz="3000" dirty="0"/>
              <a:t> </a:t>
            </a:r>
            <a:r>
              <a:rPr lang="it-IT" sz="3000" dirty="0" err="1"/>
              <a:t>gradus</a:t>
            </a:r>
            <a:r>
              <a:rPr lang="it-IT" sz="3000" dirty="0"/>
              <a:t> vicinia </a:t>
            </a:r>
            <a:r>
              <a:rPr lang="it-IT" sz="3000" dirty="0" err="1"/>
              <a:t>fecit</a:t>
            </a:r>
            <a:r>
              <a:rPr lang="it-IT" sz="3000" dirty="0"/>
              <a:t>,</a:t>
            </a:r>
          </a:p>
          <a:p>
            <a:pPr marL="0" indent="0">
              <a:buNone/>
            </a:pPr>
            <a:r>
              <a:rPr lang="it-IT" sz="3000" dirty="0"/>
              <a:t>tempore </a:t>
            </a:r>
            <a:r>
              <a:rPr lang="it-IT" sz="3000" dirty="0" err="1"/>
              <a:t>crevit</a:t>
            </a:r>
            <a:r>
              <a:rPr lang="it-IT" sz="3000" dirty="0"/>
              <a:t> amor; </a:t>
            </a:r>
            <a:r>
              <a:rPr lang="it-IT" sz="3000" dirty="0" err="1"/>
              <a:t>taedae</a:t>
            </a:r>
            <a:r>
              <a:rPr lang="it-IT" sz="3000" dirty="0"/>
              <a:t> </a:t>
            </a:r>
            <a:r>
              <a:rPr lang="it-IT" sz="3000" dirty="0" err="1"/>
              <a:t>quoque</a:t>
            </a:r>
            <a:r>
              <a:rPr lang="it-IT" sz="3000" dirty="0"/>
              <a:t> iure </a:t>
            </a:r>
            <a:r>
              <a:rPr lang="it-IT" sz="3000" dirty="0" err="1"/>
              <a:t>coissent</a:t>
            </a:r>
            <a:r>
              <a:rPr lang="it-IT" sz="3000" dirty="0"/>
              <a:t>,               60</a:t>
            </a:r>
          </a:p>
          <a:p>
            <a:pPr marL="0" indent="0">
              <a:buNone/>
            </a:pPr>
            <a:r>
              <a:rPr lang="it-IT" sz="3000" dirty="0"/>
              <a:t>sed </a:t>
            </a:r>
            <a:r>
              <a:rPr lang="it-IT" sz="3000" dirty="0" err="1"/>
              <a:t>vetuere</a:t>
            </a:r>
            <a:r>
              <a:rPr lang="it-IT" sz="3000" dirty="0"/>
              <a:t> </a:t>
            </a:r>
            <a:r>
              <a:rPr lang="it-IT" sz="3000" dirty="0" err="1"/>
              <a:t>patres</a:t>
            </a:r>
            <a:r>
              <a:rPr lang="it-IT" sz="3000" dirty="0"/>
              <a:t>: </a:t>
            </a:r>
            <a:r>
              <a:rPr lang="it-IT" sz="3000" dirty="0" err="1"/>
              <a:t>quod</a:t>
            </a:r>
            <a:r>
              <a:rPr lang="it-IT" sz="3000" dirty="0"/>
              <a:t> non </a:t>
            </a:r>
            <a:r>
              <a:rPr lang="it-IT" sz="3000" dirty="0" err="1"/>
              <a:t>potuere</a:t>
            </a:r>
            <a:r>
              <a:rPr lang="it-IT" sz="3000" dirty="0"/>
              <a:t> </a:t>
            </a:r>
            <a:r>
              <a:rPr lang="it-IT" sz="3000" dirty="0" err="1"/>
              <a:t>vetare</a:t>
            </a:r>
            <a:r>
              <a:rPr lang="it-IT" sz="3000" dirty="0"/>
              <a:t>,</a:t>
            </a:r>
          </a:p>
          <a:p>
            <a:pPr marL="0" indent="0">
              <a:buNone/>
            </a:pPr>
            <a:r>
              <a:rPr lang="it-IT" sz="3000" dirty="0"/>
              <a:t>ex aequo </a:t>
            </a:r>
            <a:r>
              <a:rPr lang="it-IT" sz="3000" dirty="0" err="1"/>
              <a:t>captis</a:t>
            </a:r>
            <a:r>
              <a:rPr lang="it-IT" sz="3000" dirty="0"/>
              <a:t> </a:t>
            </a:r>
            <a:r>
              <a:rPr lang="it-IT" sz="3000" dirty="0" err="1"/>
              <a:t>ardebant</a:t>
            </a:r>
            <a:r>
              <a:rPr lang="it-IT" sz="3000" dirty="0"/>
              <a:t> </a:t>
            </a:r>
            <a:r>
              <a:rPr lang="it-IT" sz="3000" dirty="0" err="1"/>
              <a:t>mentibus</a:t>
            </a:r>
            <a:r>
              <a:rPr lang="it-IT" sz="3000" dirty="0"/>
              <a:t> ambo.</a:t>
            </a:r>
          </a:p>
          <a:p>
            <a:pPr marL="0" indent="0">
              <a:buNone/>
            </a:pPr>
            <a:r>
              <a:rPr lang="it-IT" sz="3000" dirty="0" err="1"/>
              <a:t>Conscius</a:t>
            </a:r>
            <a:r>
              <a:rPr lang="it-IT" sz="3000" dirty="0"/>
              <a:t> omnis </a:t>
            </a:r>
            <a:r>
              <a:rPr lang="it-IT" sz="3000" dirty="0" err="1"/>
              <a:t>abest</a:t>
            </a:r>
            <a:r>
              <a:rPr lang="it-IT" sz="3000" dirty="0"/>
              <a:t>; </a:t>
            </a:r>
            <a:r>
              <a:rPr lang="it-IT" sz="3000" dirty="0" err="1"/>
              <a:t>nutu</a:t>
            </a:r>
            <a:r>
              <a:rPr lang="it-IT" sz="3000" dirty="0"/>
              <a:t> </a:t>
            </a:r>
            <a:r>
              <a:rPr lang="it-IT" sz="3000" dirty="0" err="1"/>
              <a:t>signisque</a:t>
            </a:r>
            <a:r>
              <a:rPr lang="it-IT" sz="3000" dirty="0"/>
              <a:t> </a:t>
            </a:r>
            <a:r>
              <a:rPr lang="it-IT" sz="3000" dirty="0" err="1"/>
              <a:t>loquuntur</a:t>
            </a:r>
            <a:r>
              <a:rPr lang="it-IT" sz="3000" dirty="0"/>
              <a:t>,</a:t>
            </a:r>
          </a:p>
          <a:p>
            <a:pPr marL="0" indent="0">
              <a:buNone/>
            </a:pPr>
            <a:r>
              <a:rPr lang="it-IT" sz="3000" dirty="0" err="1"/>
              <a:t>quoque</a:t>
            </a:r>
            <a:r>
              <a:rPr lang="it-IT" sz="3000" dirty="0"/>
              <a:t> </a:t>
            </a:r>
            <a:r>
              <a:rPr lang="it-IT" sz="3000" dirty="0" err="1"/>
              <a:t>magis</a:t>
            </a:r>
            <a:r>
              <a:rPr lang="it-IT" sz="3000" dirty="0"/>
              <a:t> </a:t>
            </a:r>
            <a:r>
              <a:rPr lang="it-IT" sz="3000" dirty="0" err="1"/>
              <a:t>tegitur</a:t>
            </a:r>
            <a:r>
              <a:rPr lang="it-IT" sz="3000" dirty="0"/>
              <a:t>, </a:t>
            </a:r>
            <a:r>
              <a:rPr lang="it-IT" sz="3000" dirty="0" err="1"/>
              <a:t>tectus</a:t>
            </a:r>
            <a:r>
              <a:rPr lang="it-IT" sz="3000" dirty="0"/>
              <a:t> </a:t>
            </a:r>
            <a:r>
              <a:rPr lang="it-IT" sz="3000" dirty="0" err="1"/>
              <a:t>magis</a:t>
            </a:r>
            <a:r>
              <a:rPr lang="it-IT" sz="3000" dirty="0"/>
              <a:t> </a:t>
            </a:r>
            <a:r>
              <a:rPr lang="it-IT" sz="3000" dirty="0" err="1"/>
              <a:t>aestuat</a:t>
            </a:r>
            <a:r>
              <a:rPr lang="it-IT" sz="3000" dirty="0"/>
              <a:t> </a:t>
            </a:r>
            <a:r>
              <a:rPr lang="it-IT" sz="3000" dirty="0" err="1"/>
              <a:t>ignis</a:t>
            </a:r>
            <a:r>
              <a:rPr lang="it-IT" sz="3000" dirty="0"/>
              <a:t>.</a:t>
            </a:r>
          </a:p>
          <a:p>
            <a:pPr marL="0" indent="0">
              <a:buNone/>
            </a:pPr>
            <a:r>
              <a:rPr lang="it-IT" sz="3000" dirty="0" err="1"/>
              <a:t>fissus</a:t>
            </a:r>
            <a:r>
              <a:rPr lang="it-IT" sz="3000" dirty="0"/>
              <a:t> </a:t>
            </a:r>
            <a:r>
              <a:rPr lang="it-IT" sz="3000" dirty="0" err="1"/>
              <a:t>erat</a:t>
            </a:r>
            <a:r>
              <a:rPr lang="it-IT" sz="3000" dirty="0"/>
              <a:t> tenui rima, </a:t>
            </a:r>
            <a:r>
              <a:rPr lang="it-IT" sz="3000" dirty="0" err="1"/>
              <a:t>quam</a:t>
            </a:r>
            <a:r>
              <a:rPr lang="it-IT" sz="3000" dirty="0"/>
              <a:t> </a:t>
            </a:r>
            <a:r>
              <a:rPr lang="it-IT" sz="3000" dirty="0" err="1"/>
              <a:t>duxerat</a:t>
            </a:r>
            <a:r>
              <a:rPr lang="it-IT" sz="3000" dirty="0"/>
              <a:t> </a:t>
            </a:r>
            <a:r>
              <a:rPr lang="it-IT" sz="3000" dirty="0" err="1"/>
              <a:t>olim</a:t>
            </a:r>
            <a:r>
              <a:rPr lang="it-IT" sz="3000" dirty="0"/>
              <a:t>,               65</a:t>
            </a:r>
          </a:p>
          <a:p>
            <a:pPr marL="0" indent="0">
              <a:buNone/>
            </a:pPr>
            <a:r>
              <a:rPr lang="it-IT" sz="3000" dirty="0" err="1"/>
              <a:t>cum</a:t>
            </a:r>
            <a:r>
              <a:rPr lang="it-IT" sz="3000" dirty="0"/>
              <a:t> </a:t>
            </a:r>
            <a:r>
              <a:rPr lang="it-IT" sz="3000" dirty="0" err="1"/>
              <a:t>fieret</a:t>
            </a:r>
            <a:r>
              <a:rPr lang="it-IT" sz="3000" dirty="0"/>
              <a:t>, </a:t>
            </a:r>
            <a:r>
              <a:rPr lang="it-IT" sz="3000" dirty="0" err="1"/>
              <a:t>paries</a:t>
            </a:r>
            <a:r>
              <a:rPr lang="it-IT" sz="3000" dirty="0"/>
              <a:t> </a:t>
            </a:r>
            <a:r>
              <a:rPr lang="it-IT" sz="3000" dirty="0" err="1"/>
              <a:t>domui</a:t>
            </a:r>
            <a:r>
              <a:rPr lang="it-IT" sz="3000" dirty="0"/>
              <a:t> </a:t>
            </a:r>
            <a:r>
              <a:rPr lang="it-IT" sz="3000" dirty="0" err="1"/>
              <a:t>communis</a:t>
            </a:r>
            <a:r>
              <a:rPr lang="it-IT" sz="3000" dirty="0"/>
              <a:t> </a:t>
            </a:r>
            <a:r>
              <a:rPr lang="it-IT" sz="3000" dirty="0" err="1"/>
              <a:t>utrique</a:t>
            </a:r>
            <a:r>
              <a:rPr lang="it-IT" sz="3000" dirty="0"/>
              <a:t>.</a:t>
            </a:r>
          </a:p>
        </p:txBody>
      </p:sp>
    </p:spTree>
    <p:extLst>
      <p:ext uri="{BB962C8B-B14F-4D97-AF65-F5344CB8AC3E}">
        <p14:creationId xmlns:p14="http://schemas.microsoft.com/office/powerpoint/2010/main" val="172396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838900-1A50-88D5-E102-DC7820F789BA}"/>
              </a:ext>
            </a:extLst>
          </p:cNvPr>
          <p:cNvSpPr>
            <a:spLocks noGrp="1"/>
          </p:cNvSpPr>
          <p:nvPr>
            <p:ph idx="1"/>
          </p:nvPr>
        </p:nvSpPr>
        <p:spPr>
          <a:xfrm>
            <a:off x="838200" y="195942"/>
            <a:ext cx="10515600" cy="6585857"/>
          </a:xfrm>
        </p:spPr>
        <p:txBody>
          <a:bodyPr>
            <a:normAutofit/>
          </a:bodyPr>
          <a:lstStyle/>
          <a:p>
            <a:pPr marL="0" indent="0" algn="just">
              <a:buNone/>
            </a:pPr>
            <a:r>
              <a:rPr lang="it-IT" sz="3000" dirty="0"/>
              <a:t>«Piramo e Tisbe, giovane bellissimo lui, eccezionale lei tra le fanciulle d’Oriente, abitavano case vicine in quell’alta città che, a quanto si dice, Semiramide cinse di mura di mattoni. La vicinanza fece sì che si conoscessero e allacciassero tra loro i primi rapporti: col tempo si sviluppò l’amore. Si sarebbero sposati secondo la legge se i rispettivi padri non vi si fossero opposti. Ma a una cosa non poterono opporsi: al folle divampare della loro passione. I due non ne facevano parola con nessuno, comunicavano a cenni e intanto il fuoco, quanto più era tenuto nascosto, tanto più si faceva ardente. Le loro case avevano una parete in comune, percorsa da una crepa leggera che risaliva all’epoca della costruzione.  </a:t>
            </a:r>
          </a:p>
        </p:txBody>
      </p:sp>
    </p:spTree>
    <p:extLst>
      <p:ext uri="{BB962C8B-B14F-4D97-AF65-F5344CB8AC3E}">
        <p14:creationId xmlns:p14="http://schemas.microsoft.com/office/powerpoint/2010/main" val="151311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838900-1A50-88D5-E102-DC7820F789BA}"/>
              </a:ext>
            </a:extLst>
          </p:cNvPr>
          <p:cNvSpPr>
            <a:spLocks noGrp="1"/>
          </p:cNvSpPr>
          <p:nvPr>
            <p:ph idx="1"/>
          </p:nvPr>
        </p:nvSpPr>
        <p:spPr>
          <a:xfrm>
            <a:off x="838200" y="195942"/>
            <a:ext cx="10515600" cy="6585857"/>
          </a:xfrm>
        </p:spPr>
        <p:txBody>
          <a:bodyPr>
            <a:normAutofit/>
          </a:bodyPr>
          <a:lstStyle/>
          <a:p>
            <a:pPr marL="0" indent="0" algn="just">
              <a:buNone/>
            </a:pPr>
            <a:r>
              <a:rPr lang="it-IT" sz="3000" dirty="0"/>
              <a:t>Id </a:t>
            </a:r>
            <a:r>
              <a:rPr lang="it-IT" sz="3000" dirty="0" err="1"/>
              <a:t>vitium</a:t>
            </a:r>
            <a:r>
              <a:rPr lang="it-IT" sz="3000" dirty="0"/>
              <a:t> nulli per </a:t>
            </a:r>
            <a:r>
              <a:rPr lang="it-IT" sz="3000" dirty="0" err="1"/>
              <a:t>saecula</a:t>
            </a:r>
            <a:r>
              <a:rPr lang="it-IT" sz="3000" dirty="0"/>
              <a:t> longa </a:t>
            </a:r>
            <a:r>
              <a:rPr lang="it-IT" sz="3000" dirty="0" err="1"/>
              <a:t>notatum</a:t>
            </a:r>
            <a:r>
              <a:rPr lang="it-IT" sz="3000" dirty="0"/>
              <a:t> -</a:t>
            </a:r>
          </a:p>
          <a:p>
            <a:pPr marL="0" indent="0" algn="just">
              <a:buNone/>
            </a:pPr>
            <a:r>
              <a:rPr lang="it-IT" sz="3000" dirty="0"/>
              <a:t>quid non </a:t>
            </a:r>
            <a:r>
              <a:rPr lang="it-IT" sz="3000" dirty="0" err="1"/>
              <a:t>sentit</a:t>
            </a:r>
            <a:r>
              <a:rPr lang="it-IT" sz="3000" dirty="0"/>
              <a:t> amor? - primi </a:t>
            </a:r>
            <a:r>
              <a:rPr lang="it-IT" sz="3000" dirty="0" err="1"/>
              <a:t>vidistis</a:t>
            </a:r>
            <a:r>
              <a:rPr lang="it-IT" sz="3000" dirty="0"/>
              <a:t> </a:t>
            </a:r>
            <a:r>
              <a:rPr lang="it-IT" sz="3000" dirty="0" err="1"/>
              <a:t>amantes</a:t>
            </a:r>
            <a:endParaRPr lang="it-IT" sz="3000" dirty="0"/>
          </a:p>
          <a:p>
            <a:pPr marL="0" indent="0" algn="just">
              <a:buNone/>
            </a:pPr>
            <a:r>
              <a:rPr lang="it-IT" sz="3000" dirty="0"/>
              <a:t>et vocis </a:t>
            </a:r>
            <a:r>
              <a:rPr lang="it-IT" sz="3000" dirty="0" err="1"/>
              <a:t>fecistis</a:t>
            </a:r>
            <a:r>
              <a:rPr lang="it-IT" sz="3000" dirty="0"/>
              <a:t> iter, </a:t>
            </a:r>
            <a:r>
              <a:rPr lang="it-IT" sz="3000" dirty="0" err="1"/>
              <a:t>tutaeque</a:t>
            </a:r>
            <a:r>
              <a:rPr lang="it-IT" sz="3000" dirty="0"/>
              <a:t> per </a:t>
            </a:r>
            <a:r>
              <a:rPr lang="it-IT" sz="3000" dirty="0" err="1"/>
              <a:t>illud</a:t>
            </a:r>
            <a:endParaRPr lang="it-IT" sz="3000" dirty="0"/>
          </a:p>
          <a:p>
            <a:pPr marL="0" indent="0" algn="just">
              <a:buNone/>
            </a:pPr>
            <a:r>
              <a:rPr lang="it-IT" sz="3000" dirty="0"/>
              <a:t>murmure </a:t>
            </a:r>
            <a:r>
              <a:rPr lang="it-IT" sz="3000" dirty="0" err="1"/>
              <a:t>blanditiae</a:t>
            </a:r>
            <a:r>
              <a:rPr lang="it-IT" sz="3000" dirty="0"/>
              <a:t> minimo transire </a:t>
            </a:r>
            <a:r>
              <a:rPr lang="it-IT" sz="3000" dirty="0" err="1"/>
              <a:t>solebant</a:t>
            </a:r>
            <a:r>
              <a:rPr lang="it-IT" sz="3000" dirty="0"/>
              <a:t>.               70</a:t>
            </a:r>
          </a:p>
          <a:p>
            <a:pPr marL="0" indent="0" algn="just">
              <a:buNone/>
            </a:pPr>
            <a:r>
              <a:rPr lang="it-IT" sz="3000" dirty="0" err="1"/>
              <a:t>saepe</a:t>
            </a:r>
            <a:r>
              <a:rPr lang="it-IT" sz="3000" dirty="0"/>
              <a:t>, </a:t>
            </a:r>
            <a:r>
              <a:rPr lang="it-IT" sz="3000" dirty="0" err="1"/>
              <a:t>ubi</a:t>
            </a:r>
            <a:r>
              <a:rPr lang="it-IT" sz="3000" dirty="0"/>
              <a:t> </a:t>
            </a:r>
            <a:r>
              <a:rPr lang="it-IT" sz="3000" dirty="0" err="1"/>
              <a:t>constiterant</a:t>
            </a:r>
            <a:r>
              <a:rPr lang="it-IT" sz="3000" dirty="0"/>
              <a:t> </a:t>
            </a:r>
            <a:r>
              <a:rPr lang="it-IT" sz="3000" dirty="0" err="1"/>
              <a:t>hinc</a:t>
            </a:r>
            <a:r>
              <a:rPr lang="it-IT" sz="3000" dirty="0"/>
              <a:t> </a:t>
            </a:r>
            <a:r>
              <a:rPr lang="it-IT" sz="3000" dirty="0" err="1"/>
              <a:t>Thisbe</a:t>
            </a:r>
            <a:r>
              <a:rPr lang="it-IT" sz="3000" dirty="0"/>
              <a:t>, </a:t>
            </a:r>
            <a:r>
              <a:rPr lang="it-IT" sz="3000" dirty="0" err="1"/>
              <a:t>Pyramus</a:t>
            </a:r>
            <a:r>
              <a:rPr lang="it-IT" sz="3000" dirty="0"/>
              <a:t> </a:t>
            </a:r>
            <a:r>
              <a:rPr lang="it-IT" sz="3000" dirty="0" err="1"/>
              <a:t>illinc</a:t>
            </a:r>
            <a:r>
              <a:rPr lang="it-IT" sz="3000" dirty="0"/>
              <a:t>,</a:t>
            </a:r>
          </a:p>
          <a:p>
            <a:pPr marL="0" indent="0" algn="just">
              <a:buNone/>
            </a:pPr>
            <a:r>
              <a:rPr lang="it-IT" sz="3000" dirty="0" err="1"/>
              <a:t>inque</a:t>
            </a:r>
            <a:r>
              <a:rPr lang="it-IT" sz="3000" dirty="0"/>
              <a:t> </a:t>
            </a:r>
            <a:r>
              <a:rPr lang="it-IT" sz="3000" dirty="0" err="1"/>
              <a:t>vices</a:t>
            </a:r>
            <a:r>
              <a:rPr lang="it-IT" sz="3000" dirty="0"/>
              <a:t> </a:t>
            </a:r>
            <a:r>
              <a:rPr lang="it-IT" sz="3000" dirty="0" err="1"/>
              <a:t>fuerat</a:t>
            </a:r>
            <a:r>
              <a:rPr lang="it-IT" sz="3000" dirty="0"/>
              <a:t> </a:t>
            </a:r>
            <a:r>
              <a:rPr lang="it-IT" sz="3000" dirty="0" err="1"/>
              <a:t>captatus</a:t>
            </a:r>
            <a:r>
              <a:rPr lang="it-IT" sz="3000" dirty="0"/>
              <a:t> </a:t>
            </a:r>
            <a:r>
              <a:rPr lang="it-IT" sz="3000" dirty="0" err="1"/>
              <a:t>anhelitus</a:t>
            </a:r>
            <a:r>
              <a:rPr lang="it-IT" sz="3000" dirty="0"/>
              <a:t> </a:t>
            </a:r>
            <a:r>
              <a:rPr lang="it-IT" sz="3000" dirty="0" err="1"/>
              <a:t>oris</a:t>
            </a:r>
            <a:r>
              <a:rPr lang="it-IT" sz="3000" dirty="0"/>
              <a:t>,</a:t>
            </a:r>
          </a:p>
          <a:p>
            <a:pPr marL="0" indent="0" algn="just">
              <a:buNone/>
            </a:pPr>
            <a:r>
              <a:rPr lang="it-IT" sz="3000" dirty="0"/>
              <a:t>"invide" </a:t>
            </a:r>
            <a:r>
              <a:rPr lang="it-IT" sz="3000" dirty="0" err="1"/>
              <a:t>dicebant</a:t>
            </a:r>
            <a:r>
              <a:rPr lang="it-IT" sz="3000" dirty="0"/>
              <a:t> "</a:t>
            </a:r>
            <a:r>
              <a:rPr lang="it-IT" sz="3000" dirty="0" err="1"/>
              <a:t>paries</a:t>
            </a:r>
            <a:r>
              <a:rPr lang="it-IT" sz="3000" dirty="0"/>
              <a:t>, quid </a:t>
            </a:r>
            <a:r>
              <a:rPr lang="it-IT" sz="3000" dirty="0" err="1"/>
              <a:t>amantibus</a:t>
            </a:r>
            <a:r>
              <a:rPr lang="it-IT" sz="3000" dirty="0"/>
              <a:t> </a:t>
            </a:r>
            <a:r>
              <a:rPr lang="it-IT" sz="3000" dirty="0" err="1"/>
              <a:t>obstas</a:t>
            </a:r>
            <a:r>
              <a:rPr lang="it-IT" sz="3000" dirty="0"/>
              <a:t>?</a:t>
            </a:r>
          </a:p>
          <a:p>
            <a:pPr marL="0" indent="0" algn="just">
              <a:buNone/>
            </a:pPr>
            <a:r>
              <a:rPr lang="it-IT" sz="3000" dirty="0"/>
              <a:t>Quantum </a:t>
            </a:r>
            <a:r>
              <a:rPr lang="it-IT" sz="3000" dirty="0" err="1"/>
              <a:t>erat</a:t>
            </a:r>
            <a:r>
              <a:rPr lang="it-IT" sz="3000" dirty="0"/>
              <a:t>, ut </a:t>
            </a:r>
            <a:r>
              <a:rPr lang="it-IT" sz="3000" dirty="0" err="1"/>
              <a:t>sineres</a:t>
            </a:r>
            <a:r>
              <a:rPr lang="it-IT" sz="3000" dirty="0"/>
              <a:t> toto nos </a:t>
            </a:r>
            <a:r>
              <a:rPr lang="it-IT" sz="3000" dirty="0" err="1"/>
              <a:t>corpore</a:t>
            </a:r>
            <a:r>
              <a:rPr lang="it-IT" sz="3000" dirty="0"/>
              <a:t> </a:t>
            </a:r>
            <a:r>
              <a:rPr lang="it-IT" sz="3000" dirty="0" err="1"/>
              <a:t>iungi</a:t>
            </a:r>
            <a:endParaRPr lang="it-IT" sz="3000" dirty="0"/>
          </a:p>
          <a:p>
            <a:pPr marL="0" indent="0" algn="just">
              <a:buNone/>
            </a:pPr>
            <a:r>
              <a:rPr lang="it-IT" sz="3000" dirty="0"/>
              <a:t>aut, hoc si </a:t>
            </a:r>
            <a:r>
              <a:rPr lang="it-IT" sz="3000" dirty="0" err="1"/>
              <a:t>nimium</a:t>
            </a:r>
            <a:r>
              <a:rPr lang="it-IT" sz="3000" dirty="0"/>
              <a:t> est, vel ad oscula danda </a:t>
            </a:r>
            <a:r>
              <a:rPr lang="it-IT" sz="3000" dirty="0" err="1"/>
              <a:t>pateres</a:t>
            </a:r>
            <a:r>
              <a:rPr lang="it-IT" sz="3000" dirty="0"/>
              <a:t>?                75</a:t>
            </a:r>
          </a:p>
          <a:p>
            <a:pPr marL="0" indent="0" algn="just">
              <a:buNone/>
            </a:pPr>
            <a:r>
              <a:rPr lang="it-IT" sz="3000" dirty="0" err="1"/>
              <a:t>nec</a:t>
            </a:r>
            <a:r>
              <a:rPr lang="it-IT" sz="3000" dirty="0"/>
              <a:t> </a:t>
            </a:r>
            <a:r>
              <a:rPr lang="it-IT" sz="3000" dirty="0" err="1"/>
              <a:t>sumus</a:t>
            </a:r>
            <a:r>
              <a:rPr lang="it-IT" sz="3000" dirty="0"/>
              <a:t> ingrati: </a:t>
            </a:r>
            <a:r>
              <a:rPr lang="it-IT" sz="3000" dirty="0" err="1"/>
              <a:t>tibi</a:t>
            </a:r>
            <a:r>
              <a:rPr lang="it-IT" sz="3000" dirty="0"/>
              <a:t> nos </a:t>
            </a:r>
            <a:r>
              <a:rPr lang="it-IT" sz="3000" dirty="0" err="1"/>
              <a:t>debere</a:t>
            </a:r>
            <a:r>
              <a:rPr lang="it-IT" sz="3000" dirty="0"/>
              <a:t> </a:t>
            </a:r>
            <a:r>
              <a:rPr lang="it-IT" sz="3000" dirty="0" err="1"/>
              <a:t>fatemur</a:t>
            </a:r>
            <a:r>
              <a:rPr lang="it-IT" sz="3000" dirty="0"/>
              <a:t>,</a:t>
            </a:r>
          </a:p>
          <a:p>
            <a:pPr marL="0" indent="0" algn="just">
              <a:buNone/>
            </a:pPr>
            <a:r>
              <a:rPr lang="it-IT" sz="3000" dirty="0" err="1"/>
              <a:t>quod</a:t>
            </a:r>
            <a:r>
              <a:rPr lang="it-IT" sz="3000" dirty="0"/>
              <a:t> </a:t>
            </a:r>
            <a:r>
              <a:rPr lang="it-IT" sz="3000" dirty="0" err="1"/>
              <a:t>datus</a:t>
            </a:r>
            <a:r>
              <a:rPr lang="it-IT" sz="3000" dirty="0"/>
              <a:t> est </a:t>
            </a:r>
            <a:r>
              <a:rPr lang="it-IT" sz="3000" dirty="0" err="1"/>
              <a:t>verbis</a:t>
            </a:r>
            <a:r>
              <a:rPr lang="it-IT" sz="3000" dirty="0"/>
              <a:t> ad </a:t>
            </a:r>
            <a:r>
              <a:rPr lang="it-IT" sz="3000" dirty="0" err="1"/>
              <a:t>amicas</a:t>
            </a:r>
            <a:r>
              <a:rPr lang="it-IT" sz="3000" dirty="0"/>
              <a:t> </a:t>
            </a:r>
            <a:r>
              <a:rPr lang="it-IT" sz="3000" dirty="0" err="1"/>
              <a:t>transitus</a:t>
            </a:r>
            <a:r>
              <a:rPr lang="it-IT" sz="3000" dirty="0"/>
              <a:t> </a:t>
            </a:r>
            <a:r>
              <a:rPr lang="it-IT" sz="3000" dirty="0" err="1"/>
              <a:t>auris</a:t>
            </a:r>
            <a:r>
              <a:rPr lang="it-IT" sz="3000" dirty="0"/>
              <a:t>."</a:t>
            </a:r>
          </a:p>
        </p:txBody>
      </p:sp>
    </p:spTree>
    <p:extLst>
      <p:ext uri="{BB962C8B-B14F-4D97-AF65-F5344CB8AC3E}">
        <p14:creationId xmlns:p14="http://schemas.microsoft.com/office/powerpoint/2010/main" val="301711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838900-1A50-88D5-E102-DC7820F789BA}"/>
              </a:ext>
            </a:extLst>
          </p:cNvPr>
          <p:cNvSpPr>
            <a:spLocks noGrp="1"/>
          </p:cNvSpPr>
          <p:nvPr>
            <p:ph idx="1"/>
          </p:nvPr>
        </p:nvSpPr>
        <p:spPr>
          <a:xfrm>
            <a:off x="838200" y="195942"/>
            <a:ext cx="10515600" cy="6585857"/>
          </a:xfrm>
        </p:spPr>
        <p:txBody>
          <a:bodyPr>
            <a:normAutofit/>
          </a:bodyPr>
          <a:lstStyle/>
          <a:p>
            <a:pPr marL="0" indent="0" algn="just">
              <a:buNone/>
            </a:pPr>
            <a:r>
              <a:rPr lang="it-IT" sz="3000" dirty="0"/>
              <a:t>Per tanto tempo nessuno aveva rivelato questa imperfezione, ma i due innamorati la notarono per primi (che cosa mai sfugge all’amore?) e la usarono come tramite per scambiarsi i messaggi: le loro espressioni di tenerezza solevano passare sicure, in un sussurro, attraverso quella fessura. Spesso, quando Piramo e Tisbe si trovavano l’uno di qua e l’altra di là  e ciascuno aveva captato il respiro dell’altro, si lamentavano: «Parete maligna, perché ti opponi al nostro amore? Che cosa ti costava permetterci di unirci con tutto il corpo o, se questo era troppo, aprirti almeno quel tanto che ci consentisse di scambiarci dei baci? Ma non dobbiamo essere ingrati. Riconosciamo di doverti la possibilità di inviare messaggi alle </a:t>
            </a:r>
            <a:r>
              <a:rPr lang="it-IT" sz="3000"/>
              <a:t>orecchie amate.»</a:t>
            </a:r>
            <a:endParaRPr lang="it-IT" sz="3000" dirty="0"/>
          </a:p>
        </p:txBody>
      </p:sp>
    </p:spTree>
    <p:extLst>
      <p:ext uri="{BB962C8B-B14F-4D97-AF65-F5344CB8AC3E}">
        <p14:creationId xmlns:p14="http://schemas.microsoft.com/office/powerpoint/2010/main" val="122784641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TotalTime>
  <Words>568</Words>
  <Application>Microsoft Office PowerPoint</Application>
  <PresentationFormat>Widescreen</PresentationFormat>
  <Paragraphs>39</Paragraphs>
  <Slides>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Aptos</vt:lpstr>
      <vt:lpstr>Aptos Display</vt:lpstr>
      <vt:lpstr>Arial</vt:lpstr>
      <vt:lpstr>Tema di Office</vt:lpstr>
      <vt:lpstr>Piramo e Tisbe</vt:lpstr>
      <vt:lpstr>Presentazione standard di PowerPoint</vt:lpstr>
      <vt:lpstr>Dante, Purgatorio XXVII, 34 - 42</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Piramo e Tisbe</dc:title>
  <dc:creator>Tancredi Greco</dc:creator>
  <cp:lastModifiedBy>Tancredi Greco</cp:lastModifiedBy>
  <cp:revision>1</cp:revision>
  <dcterms:created xsi:type="dcterms:W3CDTF">2024-03-16T10:35:12Z</dcterms:created>
  <dcterms:modified xsi:type="dcterms:W3CDTF">2024-03-16T13:49:29Z</dcterms:modified>
</cp:coreProperties>
</file>