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hape 1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rpo livello uno…"/>
          <p:cNvSpPr txBox="1"/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382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574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6670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Autore e data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Titolo presentazione"/>
          <p:cNvSpPr txBox="1"/>
          <p:nvPr>
            <p:ph type="title" hasCustomPrompt="1"/>
          </p:nvPr>
        </p:nvSpPr>
        <p:spPr>
          <a:xfrm>
            <a:off x="603248" y="1287495"/>
            <a:ext cx="10985503" cy="2324102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8">
              <a:lnSpc>
                <a:spcPct val="80000"/>
              </a:lnSpc>
              <a:defRPr b="1" spc="-116" sz="5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Titolo presentazione</a:t>
            </a:r>
          </a:p>
        </p:txBody>
      </p:sp>
      <p:sp>
        <p:nvSpPr>
          <p:cNvPr id="94" name="Corpo livello uno…"/>
          <p:cNvSpPr txBox="1"/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Sottotitolo presentazione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magine 6" descr="Immagine 6"/>
          <p:cNvPicPr>
            <a:picLocks noChangeAspect="1"/>
          </p:cNvPicPr>
          <p:nvPr/>
        </p:nvPicPr>
        <p:blipFill>
          <a:blip r:embed="rId2">
            <a:extLst/>
          </a:blip>
          <a:srcRect l="0" t="4269" r="0" b="21216"/>
          <a:stretch>
            <a:fillRect/>
          </a:stretch>
        </p:blipFill>
        <p:spPr>
          <a:xfrm>
            <a:off x="1" y="0"/>
            <a:ext cx="1219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20867" t="29786" r="10821" b="44596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la-bicocca-degli-arcimboldi.jpg" descr="la-bicocca-degli-arcimboldi.jpg"/>
          <p:cNvPicPr>
            <a:picLocks noChangeAspect="1"/>
          </p:cNvPicPr>
          <p:nvPr/>
        </p:nvPicPr>
        <p:blipFill>
          <a:blip r:embed="rId2">
            <a:extLst/>
          </a:blip>
          <a:srcRect l="0" t="722" r="0" b="14328"/>
          <a:stretch>
            <a:fillRect/>
          </a:stretch>
        </p:blipFill>
        <p:spPr>
          <a:xfrm>
            <a:off x="-1" y="-23331"/>
            <a:ext cx="12192002" cy="6904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338841533_3636365200027186_8662719458460032098_n.jpg" descr="338841533_3636365200027186_8662719458460032098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0"/>
            <a:ext cx="51435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338841533_3636365200027186_8662719458460032098_n.jpg" descr="338841533_3636365200027186_8662719458460032098_n.jpg"/>
          <p:cNvPicPr>
            <a:picLocks noChangeAspect="1"/>
          </p:cNvPicPr>
          <p:nvPr/>
        </p:nvPicPr>
        <p:blipFill>
          <a:blip r:embed="rId2">
            <a:extLst/>
          </a:blip>
          <a:srcRect l="50208" t="48423" r="26801" b="18197"/>
          <a:stretch>
            <a:fillRect/>
          </a:stretch>
        </p:blipFill>
        <p:spPr>
          <a:xfrm>
            <a:off x="6907444" y="0"/>
            <a:ext cx="3542677" cy="6858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339038947_771912107467028_6229825789785851816_n.jpg" descr="339038947_771912107467028_622982578978585181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50" y="0"/>
            <a:ext cx="51435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shot 2023-05-16 alle 10.55.29.png" descr="Screenshot 2023-05-16 alle 10.55.29.png"/>
          <p:cNvPicPr>
            <a:picLocks noChangeAspect="1"/>
          </p:cNvPicPr>
          <p:nvPr/>
        </p:nvPicPr>
        <p:blipFill>
          <a:blip r:embed="rId3">
            <a:extLst/>
          </a:blip>
          <a:srcRect l="6539" t="10841" r="64253" b="53552"/>
          <a:stretch>
            <a:fillRect/>
          </a:stretch>
        </p:blipFill>
        <p:spPr>
          <a:xfrm>
            <a:off x="6689131" y="1390054"/>
            <a:ext cx="5143499" cy="4077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338736947_2149311678603991_7044625780355783663_n.jpg" descr="338736947_2149311678603991_7044625780355783663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9" y="0"/>
            <a:ext cx="51435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338972795_1209849806315891_8901912733722084906_n.jpg" descr="338972795_1209849806315891_8901912733722084906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6060" y="0"/>
            <a:ext cx="686276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339101028_3512415702305613_3372510725823854692_n.jpg" descr="339101028_3512415702305613_337251072582385469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338843002_106869955705712_5527125896047269635_n.jpg" descr="338843002_106869955705712_552712589604726963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338584768_189621427181720_4958911511515254597_n.jpg" descr="338584768_189621427181720_4958911511515254597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169" y="0"/>
            <a:ext cx="51435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339179324_472353305042491_8831855451995763779_n.jpg" descr="339179324_472353305042491_8831855451995763779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080" y="0"/>
            <a:ext cx="685800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338707187_955918398923306_6299488755056009666_n.jpg" descr="338707187_955918398923306_629948875505600966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1472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rcRect l="24370" t="0" r="29346" b="0"/>
          <a:stretch>
            <a:fillRect/>
          </a:stretch>
        </p:blipFill>
        <p:spPr>
          <a:xfrm>
            <a:off x="6857347" y="0"/>
            <a:ext cx="476315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338596738_752098799926077_4356592629545291329_n.jpg" descr="338596738_752098799926077_4356592629545291329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shot 2023-05-16 alle 10.55.04.png" descr="Screenshot 2023-05-16 alle 10.55.04.png"/>
          <p:cNvPicPr>
            <a:picLocks noChangeAspect="1"/>
          </p:cNvPicPr>
          <p:nvPr/>
        </p:nvPicPr>
        <p:blipFill>
          <a:blip r:embed="rId2">
            <a:extLst/>
          </a:blip>
          <a:srcRect l="6408" t="10920" r="57590" b="11642"/>
          <a:stretch>
            <a:fillRect/>
          </a:stretch>
        </p:blipFill>
        <p:spPr>
          <a:xfrm>
            <a:off x="3644701" y="-1"/>
            <a:ext cx="4902668" cy="6858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-3574"/>
            <a:ext cx="4857753" cy="6861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9228" y="0"/>
            <a:ext cx="724277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155281" cy="6875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rcRect l="23529" t="0" r="0" b="0"/>
          <a:stretch>
            <a:fillRect/>
          </a:stretch>
        </p:blipFill>
        <p:spPr>
          <a:xfrm>
            <a:off x="4274344" y="0"/>
            <a:ext cx="7917657" cy="6875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11163" r="533" b="11162"/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6017" y="0"/>
            <a:ext cx="44222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rcRect l="0" t="11892" r="0" b="10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19553" r="0" b="0"/>
          <a:stretch>
            <a:fillRect/>
          </a:stretch>
        </p:blipFill>
        <p:spPr>
          <a:xfrm>
            <a:off x="0" y="0"/>
            <a:ext cx="1217839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14903" r="0" b="4875"/>
          <a:stretch>
            <a:fillRect/>
          </a:stretch>
        </p:blipFill>
        <p:spPr>
          <a:xfrm>
            <a:off x="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