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W_NU_SWCH1-00657_IMG-0000000001.jpg" descr="SW_NU_SWCH1-00657_IMG-0000000001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319"/>
          <a:stretch>
            <a:fillRect/>
          </a:stretch>
        </p:blipFill>
        <p:spPr>
          <a:xfrm>
            <a:off x="930473" y="926504"/>
            <a:ext cx="10330896" cy="5004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428349740_10224296921827774_7876717129755968126_n.jpg" descr="428349740_10224296921827774_7876717129755968126_n.jpg"/>
          <p:cNvPicPr>
            <a:picLocks noChangeAspect="1"/>
          </p:cNvPicPr>
          <p:nvPr/>
        </p:nvPicPr>
        <p:blipFill>
          <a:blip r:embed="rId2">
            <a:extLst/>
          </a:blip>
          <a:srcRect l="0" t="49023" r="0" b="0"/>
          <a:stretch>
            <a:fillRect/>
          </a:stretch>
        </p:blipFill>
        <p:spPr>
          <a:xfrm>
            <a:off x="6422115" y="649179"/>
            <a:ext cx="4779495" cy="5047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428349740_10224296921827774_7876717129755968126_n.jpg" descr="428349740_10224296921827774_7876717129755968126_n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1003"/>
          <a:stretch>
            <a:fillRect/>
          </a:stretch>
        </p:blipFill>
        <p:spPr>
          <a:xfrm>
            <a:off x="911400" y="905470"/>
            <a:ext cx="4972431" cy="5046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13" y="0"/>
            <a:ext cx="1208637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9172" y="2442"/>
            <a:ext cx="3774281" cy="6853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rcRect l="0" t="16574" r="0" b="0"/>
          <a:stretch>
            <a:fillRect/>
          </a:stretch>
        </p:blipFill>
        <p:spPr>
          <a:xfrm>
            <a:off x="6571760" y="1216818"/>
            <a:ext cx="4432988" cy="4424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0" y="1"/>
            <a:ext cx="9516065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0"/>
            <a:ext cx="4500565" cy="6863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6887" y="-2"/>
            <a:ext cx="4876457" cy="685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407973682_10224037052051192_7967601887400394032_n.jpg" descr="407973682_10224037052051192_796760188740039403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915" y="0"/>
            <a:ext cx="800017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407995656_10224037052371200_6132814370475532673_n.jpg" descr="407995656_10224037052371200_6132814370475532673_n.jpg"/>
          <p:cNvPicPr>
            <a:picLocks noChangeAspect="1"/>
          </p:cNvPicPr>
          <p:nvPr/>
        </p:nvPicPr>
        <p:blipFill>
          <a:blip r:embed="rId2">
            <a:extLst/>
          </a:blip>
          <a:srcRect l="0" t="0" r="12612" b="0"/>
          <a:stretch>
            <a:fillRect/>
          </a:stretch>
        </p:blipFill>
        <p:spPr>
          <a:xfrm>
            <a:off x="8731" y="553640"/>
            <a:ext cx="12174432" cy="5750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