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842630-8AD5-4B2A-B72E-F378DD3CF86C}" v="11" dt="2024-04-21T17:09:41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 Greco" userId="68f4d11238ebce53" providerId="LiveId" clId="{81842630-8AD5-4B2A-B72E-F378DD3CF86C}"/>
    <pc:docChg chg="undo custSel addSld modSld sldOrd">
      <pc:chgData name="Tancredi Greco" userId="68f4d11238ebce53" providerId="LiveId" clId="{81842630-8AD5-4B2A-B72E-F378DD3CF86C}" dt="2024-04-21T17:09:54.692" v="508" actId="962"/>
      <pc:docMkLst>
        <pc:docMk/>
      </pc:docMkLst>
      <pc:sldChg chg="addSp modSp mod setBg">
        <pc:chgData name="Tancredi Greco" userId="68f4d11238ebce53" providerId="LiveId" clId="{81842630-8AD5-4B2A-B72E-F378DD3CF86C}" dt="2024-04-20T17:01:18.451" v="42" actId="26606"/>
        <pc:sldMkLst>
          <pc:docMk/>
          <pc:sldMk cId="21805864" sldId="256"/>
        </pc:sldMkLst>
        <pc:spChg chg="mod">
          <ac:chgData name="Tancredi Greco" userId="68f4d11238ebce53" providerId="LiveId" clId="{81842630-8AD5-4B2A-B72E-F378DD3CF86C}" dt="2024-04-20T17:01:18.451" v="42" actId="26606"/>
          <ac:spMkLst>
            <pc:docMk/>
            <pc:sldMk cId="21805864" sldId="256"/>
            <ac:spMk id="2" creationId="{D53FCA7F-33FD-E690-D764-7C5AACA2398E}"/>
          </ac:spMkLst>
        </pc:spChg>
        <pc:spChg chg="mod">
          <ac:chgData name="Tancredi Greco" userId="68f4d11238ebce53" providerId="LiveId" clId="{81842630-8AD5-4B2A-B72E-F378DD3CF86C}" dt="2024-04-20T17:01:18.451" v="42" actId="26606"/>
          <ac:spMkLst>
            <pc:docMk/>
            <pc:sldMk cId="21805864" sldId="256"/>
            <ac:spMk id="3" creationId="{AB18BFC6-B914-8E34-5177-09EA94EC116D}"/>
          </ac:spMkLst>
        </pc:spChg>
        <pc:spChg chg="add">
          <ac:chgData name="Tancredi Greco" userId="68f4d11238ebce53" providerId="LiveId" clId="{81842630-8AD5-4B2A-B72E-F378DD3CF86C}" dt="2024-04-20T17:01:18.451" v="42" actId="26606"/>
          <ac:spMkLst>
            <pc:docMk/>
            <pc:sldMk cId="21805864" sldId="256"/>
            <ac:spMk id="9" creationId="{ECC07320-C2CA-4E29-8481-9D9E143C7788}"/>
          </ac:spMkLst>
        </pc:spChg>
        <pc:spChg chg="add">
          <ac:chgData name="Tancredi Greco" userId="68f4d11238ebce53" providerId="LiveId" clId="{81842630-8AD5-4B2A-B72E-F378DD3CF86C}" dt="2024-04-20T17:01:18.451" v="42" actId="26606"/>
          <ac:spMkLst>
            <pc:docMk/>
            <pc:sldMk cId="21805864" sldId="256"/>
            <ac:spMk id="11" creationId="{178FB36B-5BFE-42CA-BC60-1115E0D95EEC}"/>
          </ac:spMkLst>
        </pc:spChg>
        <pc:picChg chg="add mod ord">
          <ac:chgData name="Tancredi Greco" userId="68f4d11238ebce53" providerId="LiveId" clId="{81842630-8AD5-4B2A-B72E-F378DD3CF86C}" dt="2024-04-20T17:01:18.451" v="42" actId="26606"/>
          <ac:picMkLst>
            <pc:docMk/>
            <pc:sldMk cId="21805864" sldId="256"/>
            <ac:picMk id="4" creationId="{4FBD2FC2-E91D-DFFF-2CD2-F39B25B185C2}"/>
          </ac:picMkLst>
        </pc:picChg>
      </pc:sldChg>
      <pc:sldChg chg="addSp modSp new mod">
        <pc:chgData name="Tancredi Greco" userId="68f4d11238ebce53" providerId="LiveId" clId="{81842630-8AD5-4B2A-B72E-F378DD3CF86C}" dt="2024-04-20T17:17:45.043" v="86"/>
        <pc:sldMkLst>
          <pc:docMk/>
          <pc:sldMk cId="2874141111" sldId="257"/>
        </pc:sldMkLst>
        <pc:spChg chg="add mod">
          <ac:chgData name="Tancredi Greco" userId="68f4d11238ebce53" providerId="LiveId" clId="{81842630-8AD5-4B2A-B72E-F378DD3CF86C}" dt="2024-04-20T17:17:45.043" v="86"/>
          <ac:spMkLst>
            <pc:docMk/>
            <pc:sldMk cId="2874141111" sldId="257"/>
            <ac:spMk id="3" creationId="{F4D6E196-E8B2-E4C2-F6A8-7675F412B46C}"/>
          </ac:spMkLst>
        </pc:spChg>
      </pc:sldChg>
      <pc:sldChg chg="modSp mod">
        <pc:chgData name="Tancredi Greco" userId="68f4d11238ebce53" providerId="LiveId" clId="{81842630-8AD5-4B2A-B72E-F378DD3CF86C}" dt="2024-04-20T17:16:30.840" v="84" actId="20577"/>
        <pc:sldMkLst>
          <pc:docMk/>
          <pc:sldMk cId="228200587" sldId="258"/>
        </pc:sldMkLst>
        <pc:spChg chg="mod">
          <ac:chgData name="Tancredi Greco" userId="68f4d11238ebce53" providerId="LiveId" clId="{81842630-8AD5-4B2A-B72E-F378DD3CF86C}" dt="2024-04-20T17:16:30.840" v="84" actId="20577"/>
          <ac:spMkLst>
            <pc:docMk/>
            <pc:sldMk cId="228200587" sldId="258"/>
            <ac:spMk id="3" creationId="{F4D6E196-E8B2-E4C2-F6A8-7675F412B46C}"/>
          </ac:spMkLst>
        </pc:spChg>
      </pc:sldChg>
      <pc:sldChg chg="modSp mod">
        <pc:chgData name="Tancredi Greco" userId="68f4d11238ebce53" providerId="LiveId" clId="{81842630-8AD5-4B2A-B72E-F378DD3CF86C}" dt="2024-04-21T16:33:02.565" v="496" actId="13926"/>
        <pc:sldMkLst>
          <pc:docMk/>
          <pc:sldMk cId="1290585737" sldId="259"/>
        </pc:sldMkLst>
        <pc:spChg chg="mod">
          <ac:chgData name="Tancredi Greco" userId="68f4d11238ebce53" providerId="LiveId" clId="{81842630-8AD5-4B2A-B72E-F378DD3CF86C}" dt="2024-04-21T16:33:02.565" v="496" actId="13926"/>
          <ac:spMkLst>
            <pc:docMk/>
            <pc:sldMk cId="1290585737" sldId="259"/>
            <ac:spMk id="3" creationId="{F4D6E196-E8B2-E4C2-F6A8-7675F412B46C}"/>
          </ac:spMkLst>
        </pc:spChg>
      </pc:sldChg>
      <pc:sldChg chg="modSp mod">
        <pc:chgData name="Tancredi Greco" userId="68f4d11238ebce53" providerId="LiveId" clId="{81842630-8AD5-4B2A-B72E-F378DD3CF86C}" dt="2024-04-20T17:24:26.856" v="139" actId="20577"/>
        <pc:sldMkLst>
          <pc:docMk/>
          <pc:sldMk cId="604780575" sldId="260"/>
        </pc:sldMkLst>
        <pc:spChg chg="mod">
          <ac:chgData name="Tancredi Greco" userId="68f4d11238ebce53" providerId="LiveId" clId="{81842630-8AD5-4B2A-B72E-F378DD3CF86C}" dt="2024-04-20T17:24:26.856" v="139" actId="20577"/>
          <ac:spMkLst>
            <pc:docMk/>
            <pc:sldMk cId="604780575" sldId="260"/>
            <ac:spMk id="3" creationId="{F4D6E196-E8B2-E4C2-F6A8-7675F412B46C}"/>
          </ac:spMkLst>
        </pc:spChg>
      </pc:sldChg>
      <pc:sldChg chg="modSp mod">
        <pc:chgData name="Tancredi Greco" userId="68f4d11238ebce53" providerId="LiveId" clId="{81842630-8AD5-4B2A-B72E-F378DD3CF86C}" dt="2024-04-21T16:30:31.215" v="495" actId="13926"/>
        <pc:sldMkLst>
          <pc:docMk/>
          <pc:sldMk cId="4061604664" sldId="261"/>
        </pc:sldMkLst>
        <pc:spChg chg="mod">
          <ac:chgData name="Tancredi Greco" userId="68f4d11238ebce53" providerId="LiveId" clId="{81842630-8AD5-4B2A-B72E-F378DD3CF86C}" dt="2024-04-21T16:30:31.215" v="495" actId="13926"/>
          <ac:spMkLst>
            <pc:docMk/>
            <pc:sldMk cId="4061604664" sldId="261"/>
            <ac:spMk id="3" creationId="{F4D6E196-E8B2-E4C2-F6A8-7675F412B46C}"/>
          </ac:spMkLst>
        </pc:spChg>
      </pc:sldChg>
      <pc:sldChg chg="addSp delSp modSp mod">
        <pc:chgData name="Tancredi Greco" userId="68f4d11238ebce53" providerId="LiveId" clId="{81842630-8AD5-4B2A-B72E-F378DD3CF86C}" dt="2024-04-20T17:34:16.165" v="188" actId="20577"/>
        <pc:sldMkLst>
          <pc:docMk/>
          <pc:sldMk cId="476777550" sldId="262"/>
        </pc:sldMkLst>
        <pc:spChg chg="add del mod">
          <ac:chgData name="Tancredi Greco" userId="68f4d11238ebce53" providerId="LiveId" clId="{81842630-8AD5-4B2A-B72E-F378DD3CF86C}" dt="2024-04-20T17:34:16.165" v="188" actId="20577"/>
          <ac:spMkLst>
            <pc:docMk/>
            <pc:sldMk cId="476777550" sldId="262"/>
            <ac:spMk id="3" creationId="{F4D6E196-E8B2-E4C2-F6A8-7675F412B46C}"/>
          </ac:spMkLst>
        </pc:spChg>
      </pc:sldChg>
      <pc:sldChg chg="modSp mod">
        <pc:chgData name="Tancredi Greco" userId="68f4d11238ebce53" providerId="LiveId" clId="{81842630-8AD5-4B2A-B72E-F378DD3CF86C}" dt="2024-04-20T17:48:13.399" v="191" actId="255"/>
        <pc:sldMkLst>
          <pc:docMk/>
          <pc:sldMk cId="1119868001" sldId="263"/>
        </pc:sldMkLst>
        <pc:spChg chg="mod">
          <ac:chgData name="Tancredi Greco" userId="68f4d11238ebce53" providerId="LiveId" clId="{81842630-8AD5-4B2A-B72E-F378DD3CF86C}" dt="2024-04-20T17:48:13.399" v="191" actId="255"/>
          <ac:spMkLst>
            <pc:docMk/>
            <pc:sldMk cId="1119868001" sldId="263"/>
            <ac:spMk id="3" creationId="{F4D6E196-E8B2-E4C2-F6A8-7675F412B46C}"/>
          </ac:spMkLst>
        </pc:spChg>
      </pc:sldChg>
      <pc:sldChg chg="modSp mod ord">
        <pc:chgData name="Tancredi Greco" userId="68f4d11238ebce53" providerId="LiveId" clId="{81842630-8AD5-4B2A-B72E-F378DD3CF86C}" dt="2024-04-21T16:15:19.397" v="490"/>
        <pc:sldMkLst>
          <pc:docMk/>
          <pc:sldMk cId="3895718432" sldId="264"/>
        </pc:sldMkLst>
        <pc:spChg chg="mod">
          <ac:chgData name="Tancredi Greco" userId="68f4d11238ebce53" providerId="LiveId" clId="{81842630-8AD5-4B2A-B72E-F378DD3CF86C}" dt="2024-04-20T17:49:34.772" v="211" actId="20577"/>
          <ac:spMkLst>
            <pc:docMk/>
            <pc:sldMk cId="3895718432" sldId="264"/>
            <ac:spMk id="3" creationId="{F4D6E196-E8B2-E4C2-F6A8-7675F412B46C}"/>
          </ac:spMkLst>
        </pc:spChg>
      </pc:sldChg>
      <pc:sldChg chg="modSp new mod ord">
        <pc:chgData name="Tancredi Greco" userId="68f4d11238ebce53" providerId="LiveId" clId="{81842630-8AD5-4B2A-B72E-F378DD3CF86C}" dt="2024-04-21T16:15:25.557" v="492"/>
        <pc:sldMkLst>
          <pc:docMk/>
          <pc:sldMk cId="3816883615" sldId="265"/>
        </pc:sldMkLst>
        <pc:spChg chg="mod">
          <ac:chgData name="Tancredi Greco" userId="68f4d11238ebce53" providerId="LiveId" clId="{81842630-8AD5-4B2A-B72E-F378DD3CF86C}" dt="2024-04-21T16:13:21.666" v="379" actId="20577"/>
          <ac:spMkLst>
            <pc:docMk/>
            <pc:sldMk cId="3816883615" sldId="265"/>
            <ac:spMk id="2" creationId="{08060770-E926-7854-42A3-FFCD103C46D1}"/>
          </ac:spMkLst>
        </pc:spChg>
        <pc:spChg chg="mod">
          <ac:chgData name="Tancredi Greco" userId="68f4d11238ebce53" providerId="LiveId" clId="{81842630-8AD5-4B2A-B72E-F378DD3CF86C}" dt="2024-04-21T16:14:56.494" v="486" actId="20577"/>
          <ac:spMkLst>
            <pc:docMk/>
            <pc:sldMk cId="3816883615" sldId="265"/>
            <ac:spMk id="3" creationId="{69C0887B-B40A-AD07-0A56-3248E7AB0633}"/>
          </ac:spMkLst>
        </pc:spChg>
      </pc:sldChg>
      <pc:sldChg chg="addSp modSp new mod setBg">
        <pc:chgData name="Tancredi Greco" userId="68f4d11238ebce53" providerId="LiveId" clId="{81842630-8AD5-4B2A-B72E-F378DD3CF86C}" dt="2024-04-21T16:54:42.021" v="499" actId="26606"/>
        <pc:sldMkLst>
          <pc:docMk/>
          <pc:sldMk cId="4047706299" sldId="266"/>
        </pc:sldMkLst>
        <pc:spChg chg="add">
          <ac:chgData name="Tancredi Greco" userId="68f4d11238ebce53" providerId="LiveId" clId="{81842630-8AD5-4B2A-B72E-F378DD3CF86C}" dt="2024-04-21T16:54:42.021" v="499" actId="26606"/>
          <ac:spMkLst>
            <pc:docMk/>
            <pc:sldMk cId="4047706299" sldId="266"/>
            <ac:spMk id="7" creationId="{42A4FC2C-047E-45A5-965D-8E1E3BF09BC6}"/>
          </ac:spMkLst>
        </pc:spChg>
        <pc:picChg chg="add mod">
          <ac:chgData name="Tancredi Greco" userId="68f4d11238ebce53" providerId="LiveId" clId="{81842630-8AD5-4B2A-B72E-F378DD3CF86C}" dt="2024-04-21T16:54:42.021" v="499" actId="26606"/>
          <ac:picMkLst>
            <pc:docMk/>
            <pc:sldMk cId="4047706299" sldId="266"/>
            <ac:picMk id="2" creationId="{A7D533AC-CB02-733D-4966-F5BF1C3A74B6}"/>
          </ac:picMkLst>
        </pc:picChg>
      </pc:sldChg>
      <pc:sldChg chg="addSp delSp modSp new mod ord setBg">
        <pc:chgData name="Tancredi Greco" userId="68f4d11238ebce53" providerId="LiveId" clId="{81842630-8AD5-4B2A-B72E-F378DD3CF86C}" dt="2024-04-21T17:09:54.692" v="508" actId="962"/>
        <pc:sldMkLst>
          <pc:docMk/>
          <pc:sldMk cId="1918101564" sldId="267"/>
        </pc:sldMkLst>
        <pc:spChg chg="add">
          <ac:chgData name="Tancredi Greco" userId="68f4d11238ebce53" providerId="LiveId" clId="{81842630-8AD5-4B2A-B72E-F378DD3CF86C}" dt="2024-04-21T17:09:48.790" v="506" actId="26606"/>
          <ac:spMkLst>
            <pc:docMk/>
            <pc:sldMk cId="1918101564" sldId="267"/>
            <ac:spMk id="8" creationId="{42A4FC2C-047E-45A5-965D-8E1E3BF09BC6}"/>
          </ac:spMkLst>
        </pc:spChg>
        <pc:picChg chg="add del">
          <ac:chgData name="Tancredi Greco" userId="68f4d11238ebce53" providerId="LiveId" clId="{81842630-8AD5-4B2A-B72E-F378DD3CF86C}" dt="2024-04-21T17:09:28.144" v="504" actId="478"/>
          <ac:picMkLst>
            <pc:docMk/>
            <pc:sldMk cId="1918101564" sldId="267"/>
            <ac:picMk id="2" creationId="{E02F5E5F-C815-67D0-5570-C25CC16B42BF}"/>
          </ac:picMkLst>
        </pc:picChg>
        <pc:picChg chg="add mod">
          <ac:chgData name="Tancredi Greco" userId="68f4d11238ebce53" providerId="LiveId" clId="{81842630-8AD5-4B2A-B72E-F378DD3CF86C}" dt="2024-04-21T17:09:54.692" v="508" actId="962"/>
          <ac:picMkLst>
            <pc:docMk/>
            <pc:sldMk cId="1918101564" sldId="267"/>
            <ac:picMk id="3" creationId="{A050162D-E0C3-BF1E-48B5-B36CA59EE1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D9FEE-C183-0A0D-8370-95EADEF46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35DCDD-D926-5777-A58F-DADB8D610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13C92C-FD1C-6110-1A1B-ECA91278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CFB1-3EBD-4AE2-A935-503C26E30089}" type="datetimeFigureOut">
              <a:rPr lang="it-IT" smtClean="0"/>
              <a:t>21/04/2024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9CEC90-1990-56C1-89D5-DE6728C0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478EC7-5641-0422-C8DB-5757258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A658-365B-4B07-8B81-C635F9E48F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17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36E888-38EB-9A94-8313-A23694BD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6FA1387-41AE-9CFA-E4B8-4FDEE8090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9A90E8-E349-6768-14D8-6354FA69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CFB1-3EBD-4AE2-A935-503C26E30089}" type="datetimeFigureOut">
              <a:rPr lang="it-IT" smtClean="0"/>
              <a:t>21/04/2024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F4A3E2-2024-B8E0-43B2-652CF4DA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4429AF-A80D-B4F1-BF7A-BA23D1DB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A658-365B-4B07-8B81-C635F9E48F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84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3B597E6-FCC1-1C02-8E48-E329B30DE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1A4956-F763-9961-9E9C-9B8EA759C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4AEB06-B663-B83E-9C3D-E08098CD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CFB1-3EBD-4AE2-A935-503C26E30089}" type="datetimeFigureOut">
              <a:rPr lang="it-IT" smtClean="0"/>
              <a:t>21/04/2024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DD1F9D-F990-7C7E-30C6-228095AA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746963-A391-D7BB-C12F-CCA87E865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A658-365B-4B07-8B81-C635F9E48F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62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38FBA3-40D0-01F2-EDB0-78CEF016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BC23DA-9177-FB37-33D6-6A5ABA1EB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7D7418-605F-1DDD-CF88-91C8F7CCB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CFB1-3EBD-4AE2-A935-503C26E30089}" type="datetimeFigureOut">
              <a:rPr lang="it-IT" smtClean="0"/>
              <a:t>21/04/2024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443B83-9C15-27CA-AC34-B69DF1EE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EE8ABC-8231-3A03-5070-7E5AB6A1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A658-365B-4B07-8B81-C635F9E48F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52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F096BE-6AAD-3BC7-4569-2DFC8A3B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2C459F-9270-71A1-9A74-5F79EE5AD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0DE4A9-1CDB-7EFB-1C0D-BE6B6B94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CFB1-3EBD-4AE2-A935-503C26E30089}" type="datetimeFigureOut">
              <a:rPr lang="it-IT" smtClean="0"/>
              <a:t>21/04/2024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F0866C-4F35-42D4-CAE5-973A1257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CF7076-08BD-F602-96EA-A947C831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A658-365B-4B07-8B81-C635F9E48F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06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FB264-768C-755D-C929-5529FE75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E42013-6602-CB95-D32B-951919EA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279E31-23EE-66E7-FB27-BEE78AD40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5C459C-6460-72F6-BECF-7A967AC8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CFB1-3EBD-4AE2-A935-503C26E30089}" type="datetimeFigureOut">
              <a:rPr lang="it-IT" smtClean="0"/>
              <a:t>21/04/2024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C96B40-A405-ECB9-F34B-E48DF3D2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8D2061-118C-8A6C-87BA-52A50323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A658-365B-4B07-8B81-C635F9E48F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08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05F1F6-E357-D50E-1147-9BD217DB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F4A2A7-D4D3-B3F9-94E1-04F9802BA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C83FC8-157D-99AD-F517-0BA5718AB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AABAC2-CAF1-B095-606F-5892B6E3E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D690085-6439-967C-9324-7424E80AB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E42176E-9CA9-1AE3-ABA5-EBFBAE2F3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CFB1-3EBD-4AE2-A935-503C26E30089}" type="datetimeFigureOut">
              <a:rPr lang="it-IT" smtClean="0"/>
              <a:t>21/04/2024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DB553A1-44CB-7778-1D46-1FBABA83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11E076D-206C-DCD0-6D54-46628C96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A658-365B-4B07-8B81-C635F9E48F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89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4B3B79-5B34-DAF3-0178-AC349EC1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19BE6E4-5FD1-392C-F6A5-9FB09B3F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CFB1-3EBD-4AE2-A935-503C26E30089}" type="datetimeFigureOut">
              <a:rPr lang="it-IT" smtClean="0"/>
              <a:t>21/04/2024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5B893BF-B7F4-80B4-8E0D-E5730DA3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C73E3B-AB05-D8B5-1AD8-36CC1B34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A658-365B-4B07-8B81-C635F9E48F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04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3D80FCC-5563-D253-7288-7B5D8B95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CFB1-3EBD-4AE2-A935-503C26E30089}" type="datetimeFigureOut">
              <a:rPr lang="it-IT" smtClean="0"/>
              <a:t>21/04/2024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EA97A2-64DC-4D3D-72DD-B74B6EE3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74A234-9D99-0A69-3927-44CA37B1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A658-365B-4B07-8B81-C635F9E48F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46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3C1E47-6A29-57E7-BC17-3180CFC1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BD0DCA-B7E7-50ED-54C2-1070625A3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770991-2690-6D6A-BA79-93642FB5F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04CE30-4BFA-7092-A05D-99D6F557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CFB1-3EBD-4AE2-A935-503C26E30089}" type="datetimeFigureOut">
              <a:rPr lang="it-IT" smtClean="0"/>
              <a:t>21/04/2024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E8AC1C-FF65-99CD-BC7D-B989A871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89059B-BD15-771F-399A-E937227C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A658-365B-4B07-8B81-C635F9E48F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64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B34BC-85EC-BCFD-3D55-D5BADB44F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D2604B-68CF-82E3-99F2-4D0B79038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F6D52F-76C4-30A3-D58A-11E86BEF0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72EF2B-1E28-15CC-CA4D-4F5847E1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CFB1-3EBD-4AE2-A935-503C26E30089}" type="datetimeFigureOut">
              <a:rPr lang="it-IT" smtClean="0"/>
              <a:t>21/04/2024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19579A-886A-E658-7062-E5447B61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41C958-6D6A-EECF-FEF9-C04F754C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A658-365B-4B07-8B81-C635F9E48F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14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6D1B7F-D35D-3EF3-B972-73A236FF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5F1615-976B-F2DB-3962-34392195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237807-87D0-4A06-896F-05F88E376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DCCFB1-3EBD-4AE2-A935-503C26E30089}" type="datetimeFigureOut">
              <a:rPr lang="it-IT" smtClean="0"/>
              <a:t>21/04/2024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CE054A-76CD-4ED4-51EA-29A2F4077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29C982-0C88-B816-B64C-C02C73D22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77A658-365B-4B07-8B81-C635F9E48F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98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BD2FC2-E91D-DFFF-2CD2-F39B25B18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24" b="849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3FCA7F-33FD-E690-D764-7C5AACA2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it-IT" sz="5200"/>
              <a:t>Gli amori del Sole (parte 2)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B18BFC6-B914-8E34-5177-09EA94EC1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it-IT" dirty="0" err="1"/>
              <a:t>vv</a:t>
            </a:r>
            <a:r>
              <a:rPr lang="it-IT" dirty="0"/>
              <a:t>. 214 - 271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D6E196-E8B2-E4C2-F6A8-7675F412B46C}"/>
              </a:ext>
            </a:extLst>
          </p:cNvPr>
          <p:cNvSpPr txBox="1"/>
          <p:nvPr/>
        </p:nvSpPr>
        <p:spPr>
          <a:xfrm>
            <a:off x="642257" y="250371"/>
            <a:ext cx="1086394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E a Clizia, benché l'amore potesse giustificarne l'angoscia</a:t>
            </a:r>
          </a:p>
          <a:p>
            <a:r>
              <a:rPr lang="it-IT" sz="2800" dirty="0"/>
              <a:t>e l'angoscia la delazione, mai più volle avvicinarsi</a:t>
            </a:r>
          </a:p>
          <a:p>
            <a:r>
              <a:rPr lang="it-IT" sz="2800" dirty="0"/>
              <a:t>il signore della luce e godersi con lei piaceri d'amore.</a:t>
            </a:r>
          </a:p>
          <a:p>
            <a:r>
              <a:rPr lang="it-IT" sz="2800" dirty="0"/>
              <a:t>Da allora, travolta dalla follia della sua passione, la ninfa,</a:t>
            </a:r>
          </a:p>
          <a:p>
            <a:r>
              <a:rPr lang="it-IT" sz="2800" dirty="0"/>
              <a:t>incapace di arrendersi, si strugge e notte e giorno sotto il cielo</a:t>
            </a:r>
          </a:p>
          <a:p>
            <a:r>
              <a:rPr lang="it-IT" sz="2800" dirty="0"/>
              <a:t>giace sulla nuda terra a capo nudo coi capelli scomposti.</a:t>
            </a:r>
          </a:p>
          <a:p>
            <a:r>
              <a:rPr lang="it-IT" sz="2800" dirty="0"/>
              <a:t>Per nove giorni, senza toccar acqua o cibo,</a:t>
            </a:r>
          </a:p>
          <a:p>
            <a:r>
              <a:rPr lang="it-IT" sz="2800" dirty="0"/>
              <a:t>interrompe il digiuno solo con rugiada e lacrime;</a:t>
            </a:r>
          </a:p>
          <a:p>
            <a:r>
              <a:rPr lang="it-IT" sz="2800" dirty="0"/>
              <a:t>non si muove da terra: non faceva che fissare nel suo corso</a:t>
            </a:r>
          </a:p>
          <a:p>
            <a:r>
              <a:rPr lang="it-IT" sz="2800" dirty="0"/>
              <a:t>il volto del nume, seguendolo con gli occhi.</a:t>
            </a:r>
          </a:p>
          <a:p>
            <a:r>
              <a:rPr lang="it-IT" sz="2800" dirty="0"/>
              <a:t>Si dice che il suo corpo aderisse al suolo e che un livido pallore</a:t>
            </a:r>
          </a:p>
          <a:p>
            <a:r>
              <a:rPr lang="it-IT" sz="2800" dirty="0"/>
              <a:t>trasformasse parte del suo incarnato in quello esangue dell'erba;</a:t>
            </a:r>
          </a:p>
          <a:p>
            <a:r>
              <a:rPr lang="it-IT" sz="2800" dirty="0"/>
              <a:t>un'altra parte è rossa e un fiore simile alla viola le ricopre</a:t>
            </a:r>
          </a:p>
          <a:p>
            <a:r>
              <a:rPr lang="it-IT" sz="2800" dirty="0"/>
              <a:t>il volto. Malgrado una radice la trattenga, sempre si volge</a:t>
            </a:r>
          </a:p>
          <a:p>
            <a:r>
              <a:rPr lang="it-IT" sz="2800" dirty="0"/>
              <a:t>lei verso il suo Sole e pur così mutata gli serba amore."</a:t>
            </a:r>
          </a:p>
        </p:txBody>
      </p:sp>
    </p:spTree>
    <p:extLst>
      <p:ext uri="{BB962C8B-B14F-4D97-AF65-F5344CB8AC3E}">
        <p14:creationId xmlns:p14="http://schemas.microsoft.com/office/powerpoint/2010/main" val="389571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7D533AC-CB02-733D-4966-F5BF1C3A7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6" b="328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0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statua, scultura, Intaglio, Artefatto&#10;&#10;Descrizione generata automaticamente">
            <a:extLst>
              <a:ext uri="{FF2B5EF4-FFF2-40B4-BE49-F238E27FC236}">
                <a16:creationId xmlns:a16="http://schemas.microsoft.com/office/drawing/2014/main" id="{A050162D-E0C3-BF1E-48B5-B36CA59EE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2" r="15623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0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D6E196-E8B2-E4C2-F6A8-7675F412B46C}"/>
              </a:ext>
            </a:extLst>
          </p:cNvPr>
          <p:cNvSpPr txBox="1"/>
          <p:nvPr/>
        </p:nvSpPr>
        <p:spPr>
          <a:xfrm>
            <a:off x="642257" y="250371"/>
            <a:ext cx="1023257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/>
              <a:t> 'Axe sub Hesperio sunt pascua Solis equorum:</a:t>
            </a:r>
          </a:p>
          <a:p>
            <a:r>
              <a:rPr lang="it-IT" sz="3000"/>
              <a:t>ambrosiam pro gramine habent; ea fessa diurnis               215</a:t>
            </a:r>
          </a:p>
          <a:p>
            <a:r>
              <a:rPr lang="it-IT" sz="3000"/>
              <a:t>membra ministeriis nutrit reparatque labori.</a:t>
            </a:r>
          </a:p>
          <a:p>
            <a:r>
              <a:rPr lang="it-IT" sz="3000"/>
              <a:t>dumque ibi quadrupedes caelestia pabula carpunt</a:t>
            </a:r>
          </a:p>
          <a:p>
            <a:r>
              <a:rPr lang="it-IT" sz="3000"/>
              <a:t>noxque vicem peragit, thalamos deus intrat amatos,</a:t>
            </a:r>
          </a:p>
          <a:p>
            <a:r>
              <a:rPr lang="it-IT" sz="3000"/>
              <a:t>versus in Eurynomes faciem genetricis, et inter</a:t>
            </a:r>
          </a:p>
          <a:p>
            <a:r>
              <a:rPr lang="it-IT" sz="3000"/>
              <a:t>bis sex Leucothoen famulas ad lumina cernit               220</a:t>
            </a:r>
          </a:p>
          <a:p>
            <a:r>
              <a:rPr lang="it-IT" sz="3000"/>
              <a:t>levia versato ducentem stamina fuso.</a:t>
            </a:r>
          </a:p>
          <a:p>
            <a:r>
              <a:rPr lang="it-IT" sz="3000"/>
              <a:t>ergo ubi ceu mater carae dedit oscula natae,</a:t>
            </a:r>
          </a:p>
          <a:p>
            <a:r>
              <a:rPr lang="it-IT" sz="3000"/>
              <a:t>"res" ait "arcana est: famulae, discedite neve</a:t>
            </a:r>
          </a:p>
          <a:p>
            <a:r>
              <a:rPr lang="it-IT" sz="3000"/>
              <a:t>eripite arbitrium matri secreta loquendi."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287414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D6E196-E8B2-E4C2-F6A8-7675F412B46C}"/>
              </a:ext>
            </a:extLst>
          </p:cNvPr>
          <p:cNvSpPr txBox="1"/>
          <p:nvPr/>
        </p:nvSpPr>
        <p:spPr>
          <a:xfrm>
            <a:off x="642257" y="250371"/>
            <a:ext cx="1023257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dirty="0"/>
              <a:t>Sotto il cielo d'Esperia sono i pascoli dei cavalli del Sole: ambrosia, non erba vi trovano, e nutrono con questa le membra stanche del lavoro diurno, temprandole alle fatiche.</a:t>
            </a:r>
          </a:p>
          <a:p>
            <a:r>
              <a:rPr lang="it-IT" sz="3000" dirty="0"/>
              <a:t>Ora, venuto il turno della notte, mentre i destrieri brucavano laggiù la divina pastura, il dio, preso l'aspetto della madre</a:t>
            </a:r>
          </a:p>
          <a:p>
            <a:r>
              <a:rPr lang="it-IT" sz="3000" dirty="0" err="1"/>
              <a:t>Eurìnome</a:t>
            </a:r>
            <a:r>
              <a:rPr lang="it-IT" sz="3000" dirty="0"/>
              <a:t>, entra nella dimora dell'amata e in piena luce, tra dodici ancelle, gli appare </a:t>
            </a:r>
            <a:r>
              <a:rPr lang="it-IT" sz="3000" dirty="0" err="1"/>
              <a:t>Leucòtoe</a:t>
            </a:r>
            <a:r>
              <a:rPr lang="it-IT" sz="3000" dirty="0"/>
              <a:t>, che girando il fuso ne trae fili sottili. Così, dopo averla baciata come madre una figlia diletta: "È un segreto," dice, "uscite ancelle: una madre</a:t>
            </a:r>
          </a:p>
          <a:p>
            <a:r>
              <a:rPr lang="it-IT" sz="3000" dirty="0"/>
              <a:t>ha pure il diritto di parlare in segreto".</a:t>
            </a:r>
          </a:p>
        </p:txBody>
      </p:sp>
    </p:spTree>
    <p:extLst>
      <p:ext uri="{BB962C8B-B14F-4D97-AF65-F5344CB8AC3E}">
        <p14:creationId xmlns:p14="http://schemas.microsoft.com/office/powerpoint/2010/main" val="22820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D6E196-E8B2-E4C2-F6A8-7675F412B46C}"/>
              </a:ext>
            </a:extLst>
          </p:cNvPr>
          <p:cNvSpPr txBox="1"/>
          <p:nvPr/>
        </p:nvSpPr>
        <p:spPr>
          <a:xfrm>
            <a:off x="642257" y="250371"/>
            <a:ext cx="1023257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600" dirty="0" err="1"/>
              <a:t>Paruerant</a:t>
            </a:r>
            <a:r>
              <a:rPr lang="it-IT" sz="2600" dirty="0"/>
              <a:t>, </a:t>
            </a:r>
            <a:r>
              <a:rPr lang="it-IT" sz="2600" dirty="0" err="1"/>
              <a:t>thalamoque</a:t>
            </a:r>
            <a:r>
              <a:rPr lang="it-IT" sz="2600" dirty="0"/>
              <a:t> deus sine teste </a:t>
            </a:r>
            <a:r>
              <a:rPr lang="it-IT" sz="2600" dirty="0" err="1"/>
              <a:t>relicto</a:t>
            </a:r>
            <a:r>
              <a:rPr lang="it-IT" sz="2600" dirty="0"/>
              <a:t>               225</a:t>
            </a:r>
          </a:p>
          <a:p>
            <a:r>
              <a:rPr lang="it-IT" sz="2600" dirty="0"/>
              <a:t>"</a:t>
            </a:r>
            <a:r>
              <a:rPr lang="it-IT" sz="2600" dirty="0" err="1"/>
              <a:t>ille</a:t>
            </a:r>
            <a:r>
              <a:rPr lang="it-IT" sz="2600" dirty="0"/>
              <a:t> ego sum" dixit, "qui </a:t>
            </a:r>
            <a:r>
              <a:rPr lang="it-IT" sz="2600" dirty="0" err="1"/>
              <a:t>longum</a:t>
            </a:r>
            <a:r>
              <a:rPr lang="it-IT" sz="2600" dirty="0"/>
              <a:t> </a:t>
            </a:r>
            <a:r>
              <a:rPr lang="it-IT" sz="2600" dirty="0" err="1"/>
              <a:t>metior</a:t>
            </a:r>
            <a:r>
              <a:rPr lang="it-IT" sz="2600" dirty="0"/>
              <a:t> </a:t>
            </a:r>
            <a:r>
              <a:rPr lang="it-IT" sz="2600" dirty="0" err="1"/>
              <a:t>annum</a:t>
            </a:r>
            <a:r>
              <a:rPr lang="it-IT" sz="2600" dirty="0"/>
              <a:t>,</a:t>
            </a:r>
          </a:p>
          <a:p>
            <a:r>
              <a:rPr lang="it-IT" sz="2600" dirty="0"/>
              <a:t>omnia qui video, per </a:t>
            </a:r>
            <a:r>
              <a:rPr lang="it-IT" sz="2600" dirty="0" err="1"/>
              <a:t>quem</a:t>
            </a:r>
            <a:r>
              <a:rPr lang="it-IT" sz="2600" dirty="0"/>
              <a:t> </a:t>
            </a:r>
            <a:r>
              <a:rPr lang="it-IT" sz="2600" dirty="0" err="1"/>
              <a:t>videt</a:t>
            </a:r>
            <a:r>
              <a:rPr lang="it-IT" sz="2600" dirty="0"/>
              <a:t> omnia </a:t>
            </a:r>
            <a:r>
              <a:rPr lang="it-IT" sz="2600" dirty="0" err="1"/>
              <a:t>tellus</a:t>
            </a:r>
            <a:r>
              <a:rPr lang="it-IT" sz="2600" dirty="0"/>
              <a:t>,</a:t>
            </a:r>
          </a:p>
          <a:p>
            <a:r>
              <a:rPr lang="it-IT" sz="2600" dirty="0">
                <a:highlight>
                  <a:srgbClr val="FFFF00"/>
                </a:highlight>
              </a:rPr>
              <a:t>mundi </a:t>
            </a:r>
            <a:r>
              <a:rPr lang="it-IT" sz="2600" dirty="0" err="1">
                <a:highlight>
                  <a:srgbClr val="FFFF00"/>
                </a:highlight>
              </a:rPr>
              <a:t>oculus</a:t>
            </a:r>
            <a:r>
              <a:rPr lang="it-IT" sz="2600" dirty="0"/>
              <a:t>: </a:t>
            </a:r>
            <a:r>
              <a:rPr lang="it-IT" sz="2600" dirty="0" err="1"/>
              <a:t>mihi</a:t>
            </a:r>
            <a:r>
              <a:rPr lang="it-IT" sz="2600" dirty="0"/>
              <a:t>, crede, </a:t>
            </a:r>
            <a:r>
              <a:rPr lang="it-IT" sz="2600" dirty="0">
                <a:highlight>
                  <a:srgbClr val="FFFF00"/>
                </a:highlight>
              </a:rPr>
              <a:t>places</a:t>
            </a:r>
            <a:r>
              <a:rPr lang="it-IT" sz="2600" dirty="0"/>
              <a:t>." </a:t>
            </a:r>
            <a:r>
              <a:rPr lang="it-IT" sz="2600" dirty="0" err="1"/>
              <a:t>pavet</a:t>
            </a:r>
            <a:r>
              <a:rPr lang="it-IT" sz="2600" dirty="0"/>
              <a:t> </a:t>
            </a:r>
            <a:r>
              <a:rPr lang="it-IT" sz="2600" dirty="0" err="1"/>
              <a:t>illa</a:t>
            </a:r>
            <a:r>
              <a:rPr lang="it-IT" sz="2600" dirty="0"/>
              <a:t>, </a:t>
            </a:r>
            <a:r>
              <a:rPr lang="it-IT" sz="2600" dirty="0" err="1"/>
              <a:t>metuque</a:t>
            </a:r>
            <a:endParaRPr lang="it-IT" sz="2600" dirty="0"/>
          </a:p>
          <a:p>
            <a:r>
              <a:rPr lang="it-IT" sz="2600" dirty="0"/>
              <a:t>et </a:t>
            </a:r>
            <a:r>
              <a:rPr lang="it-IT" sz="2600" dirty="0" err="1"/>
              <a:t>colus</a:t>
            </a:r>
            <a:r>
              <a:rPr lang="it-IT" sz="2600" dirty="0"/>
              <a:t> et </a:t>
            </a:r>
            <a:r>
              <a:rPr lang="it-IT" sz="2600" dirty="0" err="1"/>
              <a:t>fusus</a:t>
            </a:r>
            <a:r>
              <a:rPr lang="it-IT" sz="2600" dirty="0"/>
              <a:t> </a:t>
            </a:r>
            <a:r>
              <a:rPr lang="it-IT" sz="2600" dirty="0" err="1"/>
              <a:t>digitis</a:t>
            </a:r>
            <a:r>
              <a:rPr lang="it-IT" sz="2600" dirty="0"/>
              <a:t> </a:t>
            </a:r>
            <a:r>
              <a:rPr lang="it-IT" sz="2600" dirty="0" err="1"/>
              <a:t>cecidere</a:t>
            </a:r>
            <a:r>
              <a:rPr lang="it-IT" sz="2600" dirty="0"/>
              <a:t> </a:t>
            </a:r>
            <a:r>
              <a:rPr lang="it-IT" sz="2600" dirty="0" err="1"/>
              <a:t>remissis</a:t>
            </a:r>
            <a:r>
              <a:rPr lang="it-IT" sz="2600" dirty="0"/>
              <a:t>.</a:t>
            </a:r>
          </a:p>
          <a:p>
            <a:r>
              <a:rPr lang="it-IT" sz="2600" dirty="0">
                <a:highlight>
                  <a:srgbClr val="FFFF00"/>
                </a:highlight>
              </a:rPr>
              <a:t>ipse timor </a:t>
            </a:r>
            <a:r>
              <a:rPr lang="it-IT" sz="2600" dirty="0" err="1">
                <a:highlight>
                  <a:srgbClr val="FFFF00"/>
                </a:highlight>
              </a:rPr>
              <a:t>decuit</a:t>
            </a:r>
            <a:r>
              <a:rPr lang="it-IT" sz="2600" dirty="0"/>
              <a:t>. </a:t>
            </a:r>
            <a:r>
              <a:rPr lang="it-IT" sz="2600" dirty="0" err="1"/>
              <a:t>nec</a:t>
            </a:r>
            <a:r>
              <a:rPr lang="it-IT" sz="2600" dirty="0"/>
              <a:t> </a:t>
            </a:r>
            <a:r>
              <a:rPr lang="it-IT" sz="2600" dirty="0" err="1"/>
              <a:t>longius</a:t>
            </a:r>
            <a:r>
              <a:rPr lang="it-IT" sz="2600" dirty="0"/>
              <a:t> </a:t>
            </a:r>
            <a:r>
              <a:rPr lang="it-IT" sz="2600" dirty="0" err="1"/>
              <a:t>ille</a:t>
            </a:r>
            <a:r>
              <a:rPr lang="it-IT" sz="2600" dirty="0"/>
              <a:t> </a:t>
            </a:r>
            <a:r>
              <a:rPr lang="it-IT" sz="2600" dirty="0" err="1"/>
              <a:t>moratus</a:t>
            </a:r>
            <a:r>
              <a:rPr lang="it-IT" sz="2600" dirty="0"/>
              <a:t>               230</a:t>
            </a:r>
          </a:p>
          <a:p>
            <a:r>
              <a:rPr lang="it-IT" sz="2600" dirty="0"/>
              <a:t>in </a:t>
            </a:r>
            <a:r>
              <a:rPr lang="it-IT" sz="2600" dirty="0" err="1"/>
              <a:t>veram</a:t>
            </a:r>
            <a:r>
              <a:rPr lang="it-IT" sz="2600" dirty="0"/>
              <a:t> </a:t>
            </a:r>
            <a:r>
              <a:rPr lang="it-IT" sz="2600" dirty="0" err="1"/>
              <a:t>rediit</a:t>
            </a:r>
            <a:r>
              <a:rPr lang="it-IT" sz="2600" dirty="0"/>
              <a:t> </a:t>
            </a:r>
            <a:r>
              <a:rPr lang="it-IT" sz="2600" dirty="0" err="1"/>
              <a:t>speciem</a:t>
            </a:r>
            <a:r>
              <a:rPr lang="it-IT" sz="2600" dirty="0"/>
              <a:t> </a:t>
            </a:r>
            <a:r>
              <a:rPr lang="it-IT" sz="2600" dirty="0" err="1"/>
              <a:t>solitumque</a:t>
            </a:r>
            <a:r>
              <a:rPr lang="it-IT" sz="2600" dirty="0"/>
              <a:t> </a:t>
            </a:r>
            <a:r>
              <a:rPr lang="it-IT" sz="2600" dirty="0" err="1"/>
              <a:t>nitorem</a:t>
            </a:r>
            <a:r>
              <a:rPr lang="it-IT" sz="2600" dirty="0"/>
              <a:t>;</a:t>
            </a:r>
          </a:p>
          <a:p>
            <a:r>
              <a:rPr lang="it-IT" sz="2600" dirty="0" err="1"/>
              <a:t>at</a:t>
            </a:r>
            <a:r>
              <a:rPr lang="it-IT" sz="2600" dirty="0"/>
              <a:t> virgo </a:t>
            </a:r>
            <a:r>
              <a:rPr lang="it-IT" sz="2600" dirty="0" err="1"/>
              <a:t>quamvis</a:t>
            </a:r>
            <a:r>
              <a:rPr lang="it-IT" sz="2600" dirty="0"/>
              <a:t> </a:t>
            </a:r>
            <a:r>
              <a:rPr lang="it-IT" sz="2600" dirty="0" err="1"/>
              <a:t>inopino</a:t>
            </a:r>
            <a:r>
              <a:rPr lang="it-IT" sz="2600" dirty="0"/>
              <a:t> territa </a:t>
            </a:r>
            <a:r>
              <a:rPr lang="it-IT" sz="2600" dirty="0" err="1"/>
              <a:t>visu</a:t>
            </a:r>
            <a:endParaRPr lang="it-IT" sz="2600" dirty="0"/>
          </a:p>
          <a:p>
            <a:r>
              <a:rPr lang="it-IT" sz="2600" dirty="0" err="1"/>
              <a:t>victa</a:t>
            </a:r>
            <a:r>
              <a:rPr lang="it-IT" sz="2600" dirty="0"/>
              <a:t> nitore dei </a:t>
            </a:r>
            <a:r>
              <a:rPr lang="it-IT" sz="2600" dirty="0" err="1"/>
              <a:t>posita</a:t>
            </a:r>
            <a:r>
              <a:rPr lang="it-IT" sz="2600" dirty="0"/>
              <a:t> </a:t>
            </a:r>
            <a:r>
              <a:rPr lang="it-IT" sz="2600" dirty="0" err="1"/>
              <a:t>vim</a:t>
            </a:r>
            <a:r>
              <a:rPr lang="it-IT" sz="2600" dirty="0"/>
              <a:t> passa </a:t>
            </a:r>
            <a:r>
              <a:rPr lang="it-IT" sz="2600" dirty="0" err="1"/>
              <a:t>querella</a:t>
            </a:r>
            <a:r>
              <a:rPr lang="it-IT" sz="2600" dirty="0"/>
              <a:t> est.</a:t>
            </a:r>
          </a:p>
          <a:p>
            <a:r>
              <a:rPr lang="it-IT" sz="2600" dirty="0"/>
              <a:t> '</a:t>
            </a:r>
            <a:r>
              <a:rPr lang="it-IT" sz="2600" dirty="0" err="1"/>
              <a:t>Invidit</a:t>
            </a:r>
            <a:r>
              <a:rPr lang="it-IT" sz="2600" dirty="0"/>
              <a:t> </a:t>
            </a:r>
            <a:r>
              <a:rPr lang="it-IT" sz="2600" dirty="0" err="1"/>
              <a:t>Clytie</a:t>
            </a:r>
            <a:r>
              <a:rPr lang="it-IT" sz="2600" dirty="0"/>
              <a:t> (</a:t>
            </a:r>
            <a:r>
              <a:rPr lang="it-IT" sz="2600" dirty="0" err="1"/>
              <a:t>neque</a:t>
            </a:r>
            <a:r>
              <a:rPr lang="it-IT" sz="2600" dirty="0"/>
              <a:t> </a:t>
            </a:r>
            <a:r>
              <a:rPr lang="it-IT" sz="2600" dirty="0" err="1"/>
              <a:t>enim</a:t>
            </a:r>
            <a:r>
              <a:rPr lang="it-IT" sz="2600" dirty="0"/>
              <a:t> </a:t>
            </a:r>
            <a:r>
              <a:rPr lang="it-IT" sz="2600" dirty="0" err="1"/>
              <a:t>moderatus</a:t>
            </a:r>
            <a:r>
              <a:rPr lang="it-IT" sz="2600" dirty="0"/>
              <a:t> in </a:t>
            </a:r>
            <a:r>
              <a:rPr lang="it-IT" sz="2600" dirty="0" err="1"/>
              <a:t>illa</a:t>
            </a:r>
            <a:endParaRPr lang="it-IT" sz="2600" dirty="0"/>
          </a:p>
          <a:p>
            <a:r>
              <a:rPr lang="it-IT" sz="2600" dirty="0"/>
              <a:t>Solis amor </a:t>
            </a:r>
            <a:r>
              <a:rPr lang="it-IT" sz="2600" dirty="0" err="1"/>
              <a:t>fuerat</a:t>
            </a:r>
            <a:r>
              <a:rPr lang="it-IT" sz="2600" dirty="0"/>
              <a:t>) </a:t>
            </a:r>
            <a:r>
              <a:rPr lang="it-IT" sz="2600" dirty="0" err="1"/>
              <a:t>stimulataque</a:t>
            </a:r>
            <a:r>
              <a:rPr lang="it-IT" sz="2600" dirty="0"/>
              <a:t> </a:t>
            </a:r>
            <a:r>
              <a:rPr lang="it-IT" sz="2600" dirty="0" err="1"/>
              <a:t>paelicis</a:t>
            </a:r>
            <a:r>
              <a:rPr lang="it-IT" sz="2600" dirty="0"/>
              <a:t> ira               235</a:t>
            </a:r>
          </a:p>
          <a:p>
            <a:r>
              <a:rPr lang="it-IT" sz="2600" dirty="0" err="1"/>
              <a:t>vulgat</a:t>
            </a:r>
            <a:r>
              <a:rPr lang="it-IT" sz="2600" dirty="0"/>
              <a:t> </a:t>
            </a:r>
            <a:r>
              <a:rPr lang="it-IT" sz="2600" dirty="0" err="1">
                <a:highlight>
                  <a:srgbClr val="FFFF00"/>
                </a:highlight>
              </a:rPr>
              <a:t>adulterium</a:t>
            </a:r>
            <a:r>
              <a:rPr lang="it-IT" sz="2600" dirty="0"/>
              <a:t> </a:t>
            </a:r>
            <a:r>
              <a:rPr lang="it-IT" sz="2600" dirty="0" err="1"/>
              <a:t>diffamatamque</a:t>
            </a:r>
            <a:r>
              <a:rPr lang="it-IT" sz="2600" dirty="0"/>
              <a:t> parenti</a:t>
            </a:r>
          </a:p>
          <a:p>
            <a:r>
              <a:rPr lang="it-IT" sz="2600" dirty="0" err="1"/>
              <a:t>indicat</a:t>
            </a:r>
            <a:r>
              <a:rPr lang="it-IT" sz="2600" dirty="0"/>
              <a:t>. </a:t>
            </a:r>
            <a:r>
              <a:rPr lang="it-IT" sz="2600" dirty="0" err="1"/>
              <a:t>ille</a:t>
            </a:r>
            <a:r>
              <a:rPr lang="it-IT" sz="2600" dirty="0"/>
              <a:t> </a:t>
            </a:r>
            <a:r>
              <a:rPr lang="it-IT" sz="2600" dirty="0" err="1"/>
              <a:t>ferox</a:t>
            </a:r>
            <a:r>
              <a:rPr lang="it-IT" sz="2600" dirty="0"/>
              <a:t> </a:t>
            </a:r>
            <a:r>
              <a:rPr lang="it-IT" sz="2600" dirty="0" err="1">
                <a:highlight>
                  <a:srgbClr val="FFFF00"/>
                </a:highlight>
              </a:rPr>
              <a:t>inmansuetus</a:t>
            </a:r>
            <a:r>
              <a:rPr lang="it-IT" sz="2600" dirty="0" err="1"/>
              <a:t>que</a:t>
            </a:r>
            <a:r>
              <a:rPr lang="it-IT" sz="2600" dirty="0"/>
              <a:t> </a:t>
            </a:r>
            <a:r>
              <a:rPr lang="it-IT" sz="2600" dirty="0" err="1"/>
              <a:t>precantem</a:t>
            </a:r>
            <a:endParaRPr lang="it-IT" sz="2600" dirty="0"/>
          </a:p>
          <a:p>
            <a:r>
              <a:rPr lang="it-IT" sz="2600" dirty="0" err="1"/>
              <a:t>tendentemque</a:t>
            </a:r>
            <a:r>
              <a:rPr lang="it-IT" sz="2600" dirty="0"/>
              <a:t> manus ad lumina Solis et "</a:t>
            </a:r>
            <a:r>
              <a:rPr lang="it-IT" sz="2600" dirty="0" err="1"/>
              <a:t>ille</a:t>
            </a:r>
            <a:endParaRPr lang="it-IT" sz="2600" dirty="0"/>
          </a:p>
          <a:p>
            <a:r>
              <a:rPr lang="it-IT" sz="2600" dirty="0" err="1"/>
              <a:t>vim</a:t>
            </a:r>
            <a:r>
              <a:rPr lang="it-IT" sz="2600" dirty="0"/>
              <a:t> </a:t>
            </a:r>
            <a:r>
              <a:rPr lang="it-IT" sz="2600" dirty="0" err="1"/>
              <a:t>tulit</a:t>
            </a:r>
            <a:r>
              <a:rPr lang="it-IT" sz="2600" dirty="0"/>
              <a:t> </a:t>
            </a:r>
            <a:r>
              <a:rPr lang="it-IT" sz="2600" dirty="0" err="1"/>
              <a:t>invitae</a:t>
            </a:r>
            <a:r>
              <a:rPr lang="it-IT" sz="2600" dirty="0"/>
              <a:t>" </a:t>
            </a:r>
            <a:r>
              <a:rPr lang="it-IT" sz="2600" dirty="0" err="1"/>
              <a:t>dicentem</a:t>
            </a:r>
            <a:r>
              <a:rPr lang="it-IT" sz="2600" dirty="0"/>
              <a:t> </a:t>
            </a:r>
            <a:r>
              <a:rPr lang="it-IT" sz="2600" dirty="0" err="1">
                <a:highlight>
                  <a:srgbClr val="FFFF00"/>
                </a:highlight>
              </a:rPr>
              <a:t>defodit</a:t>
            </a:r>
            <a:r>
              <a:rPr lang="it-IT" sz="2600" dirty="0"/>
              <a:t> alta</a:t>
            </a:r>
          </a:p>
          <a:p>
            <a:r>
              <a:rPr lang="it-IT" sz="2600" dirty="0" err="1"/>
              <a:t>crudus</a:t>
            </a:r>
            <a:r>
              <a:rPr lang="it-IT" sz="2600" dirty="0"/>
              <a:t> </a:t>
            </a:r>
            <a:r>
              <a:rPr lang="it-IT" sz="2600" dirty="0" err="1"/>
              <a:t>humo</a:t>
            </a:r>
            <a:r>
              <a:rPr lang="it-IT" sz="2600" dirty="0"/>
              <a:t> </a:t>
            </a:r>
            <a:r>
              <a:rPr lang="it-IT" sz="2600" dirty="0" err="1"/>
              <a:t>tumulumque</a:t>
            </a:r>
            <a:r>
              <a:rPr lang="it-IT" sz="2600" dirty="0"/>
              <a:t> super </a:t>
            </a:r>
            <a:r>
              <a:rPr lang="it-IT" sz="2600" dirty="0" err="1"/>
              <a:t>gravis</a:t>
            </a:r>
            <a:r>
              <a:rPr lang="it-IT" sz="2600" dirty="0"/>
              <a:t> </a:t>
            </a:r>
            <a:r>
              <a:rPr lang="it-IT" sz="2600" dirty="0" err="1"/>
              <a:t>addit</a:t>
            </a:r>
            <a:r>
              <a:rPr lang="it-IT" sz="2600" dirty="0"/>
              <a:t> </a:t>
            </a:r>
            <a:r>
              <a:rPr lang="it-IT" sz="2600" dirty="0" err="1"/>
              <a:t>harenae</a:t>
            </a:r>
            <a:r>
              <a:rPr lang="it-IT" sz="2600" dirty="0"/>
              <a:t>.               240</a:t>
            </a:r>
          </a:p>
        </p:txBody>
      </p:sp>
    </p:spTree>
    <p:extLst>
      <p:ext uri="{BB962C8B-B14F-4D97-AF65-F5344CB8AC3E}">
        <p14:creationId xmlns:p14="http://schemas.microsoft.com/office/powerpoint/2010/main" val="129058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D6E196-E8B2-E4C2-F6A8-7675F412B46C}"/>
              </a:ext>
            </a:extLst>
          </p:cNvPr>
          <p:cNvSpPr txBox="1"/>
          <p:nvPr/>
        </p:nvSpPr>
        <p:spPr>
          <a:xfrm>
            <a:off x="642257" y="250371"/>
            <a:ext cx="1086394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Ubbidiscono, e quando il luogo fu privo di testimoni, il dio: "Io sono colui", comincia, "che misura la lunghezza dell'anno, colui che tutto vede e grazie al quale la terra vede le cose l'occhio del mondo: credimi, mi piaci!". Lei tremante di paura allenta le dita lasciando cadere conocchia e fuso.</a:t>
            </a:r>
          </a:p>
          <a:p>
            <a:r>
              <a:rPr lang="it-IT" sz="2800" dirty="0"/>
              <a:t>Ma persino il timore le donava. Senza più indugiare il dio riprese il suo aspetto e lo splendore consueto; e la vergine, benché atterrita da quella visione inattesa, vinta dal fulgore del dio, subì la violenza senza un lamento. S'ingelosisce Clizia (il suo amore per il Sole</a:t>
            </a:r>
          </a:p>
          <a:p>
            <a:r>
              <a:rPr lang="it-IT" sz="2800" dirty="0"/>
              <a:t>era sfrenato) e in un accesso d'ira contro la rivale divulga la tresca, rivelandola con infamia al padre. Furibondo e pieno di collera, malgrado </a:t>
            </a:r>
            <a:r>
              <a:rPr lang="it-IT" sz="2800" dirty="0" err="1"/>
              <a:t>Leucòtoe</a:t>
            </a:r>
            <a:r>
              <a:rPr lang="it-IT" sz="2800" dirty="0"/>
              <a:t> lo scongiurasse e, tendendo le mani verso la luce del Sole, dicesse: "Mi ha violentato, io non volevo!", lui allora</a:t>
            </a:r>
          </a:p>
          <a:p>
            <a:r>
              <a:rPr lang="it-IT" sz="2800" dirty="0"/>
              <a:t>la seppellì in una fossa, coprendone il tumulo di macigni.</a:t>
            </a:r>
          </a:p>
        </p:txBody>
      </p:sp>
    </p:spTree>
    <p:extLst>
      <p:ext uri="{BB962C8B-B14F-4D97-AF65-F5344CB8AC3E}">
        <p14:creationId xmlns:p14="http://schemas.microsoft.com/office/powerpoint/2010/main" val="60478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60770-E926-7854-42A3-FFCD103C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Ovidio, </a:t>
            </a:r>
            <a:r>
              <a:rPr lang="it-IT" i="1" dirty="0"/>
              <a:t>I Fasti</a:t>
            </a:r>
            <a:r>
              <a:rPr lang="it-IT" dirty="0"/>
              <a:t>, II, 757, e V, 608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C0887B-B40A-AD07-0A56-3248E7AB0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000" i="1" dirty="0"/>
              <a:t>Hoc </a:t>
            </a:r>
            <a:r>
              <a:rPr lang="it-IT" sz="3000" i="1" dirty="0" err="1"/>
              <a:t>ipsum</a:t>
            </a:r>
            <a:r>
              <a:rPr lang="it-IT" sz="3000" i="1" dirty="0"/>
              <a:t> </a:t>
            </a:r>
            <a:r>
              <a:rPr lang="it-IT" sz="3000" i="1" dirty="0" err="1"/>
              <a:t>decuit</a:t>
            </a:r>
            <a:r>
              <a:rPr lang="it-IT" sz="3000" i="1" dirty="0"/>
              <a:t>: </a:t>
            </a:r>
            <a:r>
              <a:rPr lang="it-IT" sz="3000" i="1" dirty="0" err="1"/>
              <a:t>lacrimae</a:t>
            </a:r>
            <a:r>
              <a:rPr lang="it-IT" sz="3000" i="1" dirty="0"/>
              <a:t> </a:t>
            </a:r>
            <a:r>
              <a:rPr lang="it-IT" sz="3000" i="1" dirty="0" err="1"/>
              <a:t>decuere</a:t>
            </a:r>
            <a:r>
              <a:rPr lang="it-IT" sz="3000" i="1" dirty="0"/>
              <a:t> </a:t>
            </a:r>
            <a:r>
              <a:rPr lang="it-IT" sz="3000" i="1" dirty="0" err="1"/>
              <a:t>pudicam</a:t>
            </a:r>
            <a:endParaRPr lang="it-IT" sz="3000" i="1" dirty="0"/>
          </a:p>
          <a:p>
            <a:pPr marL="0" indent="0" algn="ctr">
              <a:buNone/>
            </a:pPr>
            <a:r>
              <a:rPr lang="it-IT" sz="3000" dirty="0"/>
              <a:t>Proprio questo la rese bella: le lacrime resero bella la donna pudica.</a:t>
            </a:r>
          </a:p>
          <a:p>
            <a:pPr marL="0" indent="0" algn="ctr">
              <a:buNone/>
            </a:pPr>
            <a:endParaRPr lang="it-IT" sz="3000" dirty="0"/>
          </a:p>
          <a:p>
            <a:pPr marL="0" indent="0" algn="ctr">
              <a:buNone/>
            </a:pPr>
            <a:r>
              <a:rPr lang="it-IT" sz="3000" i="1" dirty="0"/>
              <a:t>Et timor ipse novi causa </a:t>
            </a:r>
            <a:r>
              <a:rPr lang="it-IT" sz="3000" i="1" dirty="0" err="1"/>
              <a:t>decoris</a:t>
            </a:r>
            <a:r>
              <a:rPr lang="it-IT" sz="3000" i="1" dirty="0"/>
              <a:t> </a:t>
            </a:r>
            <a:r>
              <a:rPr lang="it-IT" sz="3000" i="1" dirty="0" err="1"/>
              <a:t>erat</a:t>
            </a:r>
            <a:endParaRPr lang="it-IT" sz="3000" i="1" dirty="0"/>
          </a:p>
          <a:p>
            <a:pPr marL="0" indent="0" algn="ctr">
              <a:buNone/>
            </a:pPr>
            <a:r>
              <a:rPr lang="it-IT" sz="3000" dirty="0"/>
              <a:t>E il timore stesso (di Europa) era motivo di insolita bellezza.</a:t>
            </a:r>
          </a:p>
        </p:txBody>
      </p:sp>
    </p:spTree>
    <p:extLst>
      <p:ext uri="{BB962C8B-B14F-4D97-AF65-F5344CB8AC3E}">
        <p14:creationId xmlns:p14="http://schemas.microsoft.com/office/powerpoint/2010/main" val="381688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D6E196-E8B2-E4C2-F6A8-7675F412B46C}"/>
              </a:ext>
            </a:extLst>
          </p:cNvPr>
          <p:cNvSpPr txBox="1"/>
          <p:nvPr/>
        </p:nvSpPr>
        <p:spPr>
          <a:xfrm>
            <a:off x="478972" y="181957"/>
            <a:ext cx="11364686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700" dirty="0" err="1"/>
              <a:t>Dissipat</a:t>
            </a:r>
            <a:r>
              <a:rPr lang="it-IT" sz="2700" dirty="0"/>
              <a:t> </a:t>
            </a:r>
            <a:r>
              <a:rPr lang="it-IT" sz="2700" dirty="0" err="1"/>
              <a:t>hunc</a:t>
            </a:r>
            <a:r>
              <a:rPr lang="it-IT" sz="2700" dirty="0"/>
              <a:t> </a:t>
            </a:r>
            <a:r>
              <a:rPr lang="it-IT" sz="2700" dirty="0" err="1"/>
              <a:t>radiis</a:t>
            </a:r>
            <a:r>
              <a:rPr lang="it-IT" sz="2700" dirty="0"/>
              <a:t> </a:t>
            </a:r>
            <a:r>
              <a:rPr lang="it-IT" sz="2700" dirty="0" err="1">
                <a:highlight>
                  <a:srgbClr val="FFFF00"/>
                </a:highlight>
              </a:rPr>
              <a:t>Hyperione</a:t>
            </a:r>
            <a:r>
              <a:rPr lang="it-IT" sz="2700" dirty="0">
                <a:highlight>
                  <a:srgbClr val="FFFF00"/>
                </a:highlight>
              </a:rPr>
              <a:t> </a:t>
            </a:r>
            <a:r>
              <a:rPr lang="it-IT" sz="2700" dirty="0" err="1">
                <a:highlight>
                  <a:srgbClr val="FFFF00"/>
                </a:highlight>
              </a:rPr>
              <a:t>natus</a:t>
            </a:r>
            <a:r>
              <a:rPr lang="it-IT" sz="2700" dirty="0">
                <a:highlight>
                  <a:srgbClr val="FFFF00"/>
                </a:highlight>
              </a:rPr>
              <a:t> </a:t>
            </a:r>
            <a:r>
              <a:rPr lang="it-IT" sz="2700" dirty="0" err="1"/>
              <a:t>iterque</a:t>
            </a:r>
            <a:endParaRPr lang="it-IT" sz="2700" dirty="0"/>
          </a:p>
          <a:p>
            <a:r>
              <a:rPr lang="it-IT" sz="2700" dirty="0" err="1"/>
              <a:t>dat</a:t>
            </a:r>
            <a:r>
              <a:rPr lang="it-IT" sz="2700" dirty="0"/>
              <a:t> </a:t>
            </a:r>
            <a:r>
              <a:rPr lang="it-IT" sz="2700" dirty="0" err="1"/>
              <a:t>tibi</a:t>
            </a:r>
            <a:r>
              <a:rPr lang="it-IT" sz="2700" dirty="0"/>
              <a:t>, qua </a:t>
            </a:r>
            <a:r>
              <a:rPr lang="it-IT" sz="2700" dirty="0" err="1"/>
              <a:t>possis</a:t>
            </a:r>
            <a:r>
              <a:rPr lang="it-IT" sz="2700" dirty="0"/>
              <a:t> </a:t>
            </a:r>
            <a:r>
              <a:rPr lang="it-IT" sz="2700" dirty="0" err="1"/>
              <a:t>defossos</a:t>
            </a:r>
            <a:r>
              <a:rPr lang="it-IT" sz="2700" dirty="0"/>
              <a:t> </a:t>
            </a:r>
            <a:r>
              <a:rPr lang="it-IT" sz="2700" dirty="0" err="1"/>
              <a:t>promere</a:t>
            </a:r>
            <a:r>
              <a:rPr lang="it-IT" sz="2700" dirty="0"/>
              <a:t> </a:t>
            </a:r>
            <a:r>
              <a:rPr lang="it-IT" sz="2700" dirty="0" err="1"/>
              <a:t>vultus</a:t>
            </a:r>
            <a:r>
              <a:rPr lang="it-IT" sz="2700" dirty="0"/>
              <a:t>;</a:t>
            </a:r>
          </a:p>
          <a:p>
            <a:r>
              <a:rPr lang="it-IT" sz="2700" dirty="0" err="1"/>
              <a:t>nec</a:t>
            </a:r>
            <a:r>
              <a:rPr lang="it-IT" sz="2700" dirty="0"/>
              <a:t> tu </a:t>
            </a:r>
            <a:r>
              <a:rPr lang="it-IT" sz="2700" dirty="0" err="1"/>
              <a:t>iam</a:t>
            </a:r>
            <a:r>
              <a:rPr lang="it-IT" sz="2700" dirty="0"/>
              <a:t> </a:t>
            </a:r>
            <a:r>
              <a:rPr lang="it-IT" sz="2700" dirty="0" err="1"/>
              <a:t>poteras</a:t>
            </a:r>
            <a:r>
              <a:rPr lang="it-IT" sz="2700" dirty="0"/>
              <a:t> </a:t>
            </a:r>
            <a:r>
              <a:rPr lang="it-IT" sz="2700" dirty="0" err="1"/>
              <a:t>enectum</a:t>
            </a:r>
            <a:r>
              <a:rPr lang="it-IT" sz="2700" dirty="0"/>
              <a:t> </a:t>
            </a:r>
            <a:r>
              <a:rPr lang="it-IT" sz="2700" dirty="0" err="1"/>
              <a:t>pondere</a:t>
            </a:r>
            <a:r>
              <a:rPr lang="it-IT" sz="2700" dirty="0"/>
              <a:t> </a:t>
            </a:r>
            <a:r>
              <a:rPr lang="it-IT" sz="2700" dirty="0" err="1"/>
              <a:t>terrae</a:t>
            </a:r>
            <a:endParaRPr lang="it-IT" sz="2700" dirty="0"/>
          </a:p>
          <a:p>
            <a:r>
              <a:rPr lang="it-IT" sz="2700" dirty="0" err="1"/>
              <a:t>tollere</a:t>
            </a:r>
            <a:r>
              <a:rPr lang="it-IT" sz="2700" dirty="0"/>
              <a:t>, </a:t>
            </a:r>
            <a:r>
              <a:rPr lang="it-IT" sz="2700" dirty="0" err="1"/>
              <a:t>nympha</a:t>
            </a:r>
            <a:r>
              <a:rPr lang="it-IT" sz="2700" dirty="0"/>
              <a:t>, caput </a:t>
            </a:r>
            <a:r>
              <a:rPr lang="it-IT" sz="2700" dirty="0" err="1"/>
              <a:t>corpusque</a:t>
            </a:r>
            <a:r>
              <a:rPr lang="it-IT" sz="2700" dirty="0"/>
              <a:t> </a:t>
            </a:r>
            <a:r>
              <a:rPr lang="it-IT" sz="2700" dirty="0" err="1"/>
              <a:t>exsangue</a:t>
            </a:r>
            <a:r>
              <a:rPr lang="it-IT" sz="2700" dirty="0"/>
              <a:t> </a:t>
            </a:r>
            <a:r>
              <a:rPr lang="it-IT" sz="2700" dirty="0" err="1"/>
              <a:t>iacebas</a:t>
            </a:r>
            <a:r>
              <a:rPr lang="it-IT" sz="2700" dirty="0"/>
              <a:t>:</a:t>
            </a:r>
          </a:p>
          <a:p>
            <a:r>
              <a:rPr lang="it-IT" sz="2700" dirty="0"/>
              <a:t>nil </a:t>
            </a:r>
            <a:r>
              <a:rPr lang="it-IT" sz="2700" dirty="0" err="1"/>
              <a:t>illo</a:t>
            </a:r>
            <a:r>
              <a:rPr lang="it-IT" sz="2700" dirty="0"/>
              <a:t> </a:t>
            </a:r>
            <a:r>
              <a:rPr lang="it-IT" sz="2700" dirty="0" err="1"/>
              <a:t>fertur</a:t>
            </a:r>
            <a:r>
              <a:rPr lang="it-IT" sz="2700" dirty="0"/>
              <a:t> </a:t>
            </a:r>
            <a:r>
              <a:rPr lang="it-IT" sz="2700" dirty="0" err="1"/>
              <a:t>volucrum</a:t>
            </a:r>
            <a:r>
              <a:rPr lang="it-IT" sz="2700" dirty="0"/>
              <a:t> moderator </a:t>
            </a:r>
            <a:r>
              <a:rPr lang="it-IT" sz="2700" dirty="0" err="1"/>
              <a:t>equorum</a:t>
            </a:r>
            <a:r>
              <a:rPr lang="it-IT" sz="2700" dirty="0"/>
              <a:t>                245</a:t>
            </a:r>
          </a:p>
          <a:p>
            <a:r>
              <a:rPr lang="it-IT" sz="2700" dirty="0"/>
              <a:t>post </a:t>
            </a:r>
            <a:r>
              <a:rPr lang="it-IT" sz="2700" dirty="0" err="1"/>
              <a:t>Phaethonteos</a:t>
            </a:r>
            <a:r>
              <a:rPr lang="it-IT" sz="2700" dirty="0"/>
              <a:t> </a:t>
            </a:r>
            <a:r>
              <a:rPr lang="it-IT" sz="2700" dirty="0" err="1"/>
              <a:t>vidisse</a:t>
            </a:r>
            <a:r>
              <a:rPr lang="it-IT" sz="2700" dirty="0"/>
              <a:t> </a:t>
            </a:r>
            <a:r>
              <a:rPr lang="it-IT" sz="2700" dirty="0" err="1"/>
              <a:t>dolentius</a:t>
            </a:r>
            <a:r>
              <a:rPr lang="it-IT" sz="2700" dirty="0"/>
              <a:t> </a:t>
            </a:r>
            <a:r>
              <a:rPr lang="it-IT" sz="2700" dirty="0" err="1"/>
              <a:t>ignes</a:t>
            </a:r>
            <a:r>
              <a:rPr lang="it-IT" sz="2700" dirty="0"/>
              <a:t>.</a:t>
            </a:r>
          </a:p>
          <a:p>
            <a:r>
              <a:rPr lang="it-IT" sz="2700" dirty="0" err="1"/>
              <a:t>ille</a:t>
            </a:r>
            <a:r>
              <a:rPr lang="it-IT" sz="2700" dirty="0"/>
              <a:t> </a:t>
            </a:r>
            <a:r>
              <a:rPr lang="it-IT" sz="2700" dirty="0" err="1"/>
              <a:t>quidem</a:t>
            </a:r>
            <a:r>
              <a:rPr lang="it-IT" sz="2700" dirty="0"/>
              <a:t> </a:t>
            </a:r>
            <a:r>
              <a:rPr lang="it-IT" sz="2700" dirty="0" err="1"/>
              <a:t>gelidos</a:t>
            </a:r>
            <a:r>
              <a:rPr lang="it-IT" sz="2700" dirty="0"/>
              <a:t> </a:t>
            </a:r>
            <a:r>
              <a:rPr lang="it-IT" sz="2700" dirty="0" err="1"/>
              <a:t>radiorum</a:t>
            </a:r>
            <a:r>
              <a:rPr lang="it-IT" sz="2700" dirty="0"/>
              <a:t> </a:t>
            </a:r>
            <a:r>
              <a:rPr lang="it-IT" sz="2700" dirty="0" err="1"/>
              <a:t>viribus</a:t>
            </a:r>
            <a:r>
              <a:rPr lang="it-IT" sz="2700" dirty="0"/>
              <a:t> </a:t>
            </a:r>
            <a:r>
              <a:rPr lang="it-IT" sz="2700" dirty="0" err="1"/>
              <a:t>artus</a:t>
            </a:r>
            <a:endParaRPr lang="it-IT" sz="2700" dirty="0"/>
          </a:p>
          <a:p>
            <a:r>
              <a:rPr lang="it-IT" sz="2700" dirty="0"/>
              <a:t>si </a:t>
            </a:r>
            <a:r>
              <a:rPr lang="it-IT" sz="2700" dirty="0" err="1"/>
              <a:t>queat</a:t>
            </a:r>
            <a:r>
              <a:rPr lang="it-IT" sz="2700" dirty="0"/>
              <a:t> in </a:t>
            </a:r>
            <a:r>
              <a:rPr lang="it-IT" sz="2700" dirty="0" err="1"/>
              <a:t>vivum</a:t>
            </a:r>
            <a:r>
              <a:rPr lang="it-IT" sz="2700" dirty="0"/>
              <a:t> </a:t>
            </a:r>
            <a:r>
              <a:rPr lang="it-IT" sz="2700" dirty="0" err="1"/>
              <a:t>temptat</a:t>
            </a:r>
            <a:r>
              <a:rPr lang="it-IT" sz="2700" dirty="0"/>
              <a:t> revocare </a:t>
            </a:r>
            <a:r>
              <a:rPr lang="it-IT" sz="2700" dirty="0" err="1"/>
              <a:t>calorem</a:t>
            </a:r>
            <a:r>
              <a:rPr lang="it-IT" sz="2700" dirty="0"/>
              <a:t>;</a:t>
            </a:r>
          </a:p>
          <a:p>
            <a:r>
              <a:rPr lang="it-IT" sz="2700" dirty="0"/>
              <a:t>sed </a:t>
            </a:r>
            <a:r>
              <a:rPr lang="it-IT" sz="2700" dirty="0" err="1"/>
              <a:t>quoniam</a:t>
            </a:r>
            <a:r>
              <a:rPr lang="it-IT" sz="2700" dirty="0"/>
              <a:t> </a:t>
            </a:r>
            <a:r>
              <a:rPr lang="it-IT" sz="2700" dirty="0" err="1"/>
              <a:t>tantis</a:t>
            </a:r>
            <a:r>
              <a:rPr lang="it-IT" sz="2700" dirty="0"/>
              <a:t> </a:t>
            </a:r>
            <a:r>
              <a:rPr lang="it-IT" sz="2700" dirty="0" err="1"/>
              <a:t>fatum</a:t>
            </a:r>
            <a:r>
              <a:rPr lang="it-IT" sz="2700" dirty="0"/>
              <a:t> </a:t>
            </a:r>
            <a:r>
              <a:rPr lang="it-IT" sz="2700" dirty="0" err="1"/>
              <a:t>conatibus</a:t>
            </a:r>
            <a:r>
              <a:rPr lang="it-IT" sz="2700" dirty="0"/>
              <a:t> </a:t>
            </a:r>
            <a:r>
              <a:rPr lang="it-IT" sz="2700" dirty="0" err="1"/>
              <a:t>obstat</a:t>
            </a:r>
            <a:r>
              <a:rPr lang="it-IT" sz="2700" dirty="0"/>
              <a:t>,</a:t>
            </a:r>
          </a:p>
          <a:p>
            <a:r>
              <a:rPr lang="it-IT" sz="2700" dirty="0" err="1"/>
              <a:t>nectare</a:t>
            </a:r>
            <a:r>
              <a:rPr lang="it-IT" sz="2700" dirty="0"/>
              <a:t> odorato </a:t>
            </a:r>
            <a:r>
              <a:rPr lang="it-IT" sz="2700" dirty="0" err="1"/>
              <a:t>sparsit</a:t>
            </a:r>
            <a:r>
              <a:rPr lang="it-IT" sz="2700" dirty="0"/>
              <a:t> </a:t>
            </a:r>
            <a:r>
              <a:rPr lang="it-IT" sz="2700" dirty="0" err="1"/>
              <a:t>corpusque</a:t>
            </a:r>
            <a:r>
              <a:rPr lang="it-IT" sz="2700" dirty="0"/>
              <a:t> </a:t>
            </a:r>
            <a:r>
              <a:rPr lang="it-IT" sz="2700" dirty="0" err="1"/>
              <a:t>locumque</a:t>
            </a:r>
            <a:r>
              <a:rPr lang="it-IT" sz="2700" dirty="0"/>
              <a:t>               250</a:t>
            </a:r>
          </a:p>
          <a:p>
            <a:r>
              <a:rPr lang="it-IT" sz="2700" dirty="0" err="1"/>
              <a:t>multaque</a:t>
            </a:r>
            <a:r>
              <a:rPr lang="it-IT" sz="2700" dirty="0"/>
              <a:t> </a:t>
            </a:r>
            <a:r>
              <a:rPr lang="it-IT" sz="2700" dirty="0" err="1"/>
              <a:t>praequestus</a:t>
            </a:r>
            <a:r>
              <a:rPr lang="it-IT" sz="2700" dirty="0"/>
              <a:t> "</a:t>
            </a:r>
            <a:r>
              <a:rPr lang="it-IT" sz="2700" dirty="0" err="1"/>
              <a:t>tanges</a:t>
            </a:r>
            <a:r>
              <a:rPr lang="it-IT" sz="2700" dirty="0"/>
              <a:t> </a:t>
            </a:r>
            <a:r>
              <a:rPr lang="it-IT" sz="2700" dirty="0" err="1"/>
              <a:t>tamen</a:t>
            </a:r>
            <a:r>
              <a:rPr lang="it-IT" sz="2700" dirty="0"/>
              <a:t> </a:t>
            </a:r>
            <a:r>
              <a:rPr lang="it-IT" sz="2700" dirty="0" err="1"/>
              <a:t>aethera</a:t>
            </a:r>
            <a:r>
              <a:rPr lang="it-IT" sz="2700" dirty="0"/>
              <a:t>" dixit.</a:t>
            </a:r>
          </a:p>
          <a:p>
            <a:r>
              <a:rPr lang="it-IT" sz="2700" dirty="0" err="1"/>
              <a:t>protinus</a:t>
            </a:r>
            <a:r>
              <a:rPr lang="it-IT" sz="2700" dirty="0"/>
              <a:t> </a:t>
            </a:r>
            <a:r>
              <a:rPr lang="it-IT" sz="2700" dirty="0" err="1"/>
              <a:t>inbutum</a:t>
            </a:r>
            <a:r>
              <a:rPr lang="it-IT" sz="2700" dirty="0"/>
              <a:t> </a:t>
            </a:r>
            <a:r>
              <a:rPr lang="it-IT" sz="2700" dirty="0" err="1"/>
              <a:t>caelesti</a:t>
            </a:r>
            <a:r>
              <a:rPr lang="it-IT" sz="2700" dirty="0"/>
              <a:t> </a:t>
            </a:r>
            <a:r>
              <a:rPr lang="it-IT" sz="2700" dirty="0" err="1"/>
              <a:t>nectare</a:t>
            </a:r>
            <a:r>
              <a:rPr lang="it-IT" sz="2700" dirty="0"/>
              <a:t> corpus</a:t>
            </a:r>
          </a:p>
          <a:p>
            <a:r>
              <a:rPr lang="it-IT" sz="2700" dirty="0" err="1"/>
              <a:t>delicuit</a:t>
            </a:r>
            <a:r>
              <a:rPr lang="it-IT" sz="2700" dirty="0"/>
              <a:t> </a:t>
            </a:r>
            <a:r>
              <a:rPr lang="it-IT" sz="2700" dirty="0" err="1"/>
              <a:t>terramque</a:t>
            </a:r>
            <a:r>
              <a:rPr lang="it-IT" sz="2700" dirty="0"/>
              <a:t> suo </a:t>
            </a:r>
            <a:r>
              <a:rPr lang="it-IT" sz="2700" dirty="0" err="1"/>
              <a:t>madefecit</a:t>
            </a:r>
            <a:r>
              <a:rPr lang="it-IT" sz="2700" dirty="0"/>
              <a:t> odore,</a:t>
            </a:r>
          </a:p>
          <a:p>
            <a:r>
              <a:rPr lang="it-IT" sz="2700" dirty="0" err="1"/>
              <a:t>virgaque</a:t>
            </a:r>
            <a:r>
              <a:rPr lang="it-IT" sz="2700" dirty="0"/>
              <a:t> per </a:t>
            </a:r>
            <a:r>
              <a:rPr lang="it-IT" sz="2700" dirty="0" err="1"/>
              <a:t>glaebas</a:t>
            </a:r>
            <a:r>
              <a:rPr lang="it-IT" sz="2700" dirty="0"/>
              <a:t> </a:t>
            </a:r>
            <a:r>
              <a:rPr lang="it-IT" sz="2700" dirty="0" err="1"/>
              <a:t>sensim</a:t>
            </a:r>
            <a:r>
              <a:rPr lang="it-IT" sz="2700" dirty="0"/>
              <a:t> </a:t>
            </a:r>
            <a:r>
              <a:rPr lang="it-IT" sz="2700" dirty="0" err="1"/>
              <a:t>radicibus</a:t>
            </a:r>
            <a:r>
              <a:rPr lang="it-IT" sz="2700" dirty="0"/>
              <a:t> </a:t>
            </a:r>
            <a:r>
              <a:rPr lang="it-IT" sz="2700" dirty="0" err="1"/>
              <a:t>actis</a:t>
            </a:r>
            <a:endParaRPr lang="it-IT" sz="2700" dirty="0"/>
          </a:p>
          <a:p>
            <a:r>
              <a:rPr lang="it-IT" sz="2700" dirty="0" err="1"/>
              <a:t>turea</a:t>
            </a:r>
            <a:r>
              <a:rPr lang="it-IT" sz="2700" dirty="0"/>
              <a:t> </a:t>
            </a:r>
            <a:r>
              <a:rPr lang="it-IT" sz="2700" dirty="0" err="1"/>
              <a:t>surrexit</a:t>
            </a:r>
            <a:r>
              <a:rPr lang="it-IT" sz="2700" dirty="0"/>
              <a:t> </a:t>
            </a:r>
            <a:r>
              <a:rPr lang="it-IT" sz="2700" dirty="0" err="1"/>
              <a:t>tumulumque</a:t>
            </a:r>
            <a:r>
              <a:rPr lang="it-IT" sz="2700" dirty="0"/>
              <a:t> </a:t>
            </a:r>
            <a:r>
              <a:rPr lang="it-IT" sz="2700" dirty="0" err="1"/>
              <a:t>cacumine</a:t>
            </a:r>
            <a:r>
              <a:rPr lang="it-IT" sz="2700" dirty="0"/>
              <a:t> </a:t>
            </a:r>
            <a:r>
              <a:rPr lang="it-IT" sz="2700" dirty="0" err="1"/>
              <a:t>rupit</a:t>
            </a:r>
            <a:r>
              <a:rPr lang="it-IT" sz="2700" dirty="0"/>
              <a:t>.               255</a:t>
            </a:r>
          </a:p>
        </p:txBody>
      </p:sp>
    </p:spTree>
    <p:extLst>
      <p:ext uri="{BB962C8B-B14F-4D97-AF65-F5344CB8AC3E}">
        <p14:creationId xmlns:p14="http://schemas.microsoft.com/office/powerpoint/2010/main" val="406160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D6E196-E8B2-E4C2-F6A8-7675F412B46C}"/>
              </a:ext>
            </a:extLst>
          </p:cNvPr>
          <p:cNvSpPr txBox="1"/>
          <p:nvPr/>
        </p:nvSpPr>
        <p:spPr>
          <a:xfrm>
            <a:off x="642257" y="250371"/>
            <a:ext cx="1086394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Con i suoi raggi lo perforò il figlio di Iperione, offrendoti una via che ti permettesse di estrarre il volto sepolto; ma tu ormai, ninfa, più in grado non eri di sollevare il capo schiacciato dal peso della terra e giacevi, corpo senza vita. Dopo il rogo di Fetonte, si dice che niente di più straziante dovette vedere l'auriga dei cavalli alati. Lui, è vero, cerca col potere dei suoi raggi, se gli è possibile, di richiamare al calore della vita quelle gelide membra, ma poiché il fato si oppone a tutti i suoi sforzi, cosparge di nettare profumato corpo e sepoltura,</a:t>
            </a:r>
          </a:p>
          <a:p>
            <a:r>
              <a:rPr lang="it-IT" sz="2800" dirty="0"/>
              <a:t>mormorando fra un mare di lamenti: "Almeno salirai al cielo".</a:t>
            </a:r>
          </a:p>
          <a:p>
            <a:r>
              <a:rPr lang="it-IT" sz="2800" dirty="0"/>
              <a:t>E improvvisamente il corpo impregnato di quel nettare divino si sciolse e del proprio aroma intrise la terra; a poco a poco allora un virgulto d'incenso, allungando nel suolo le radici, si erse e ruppe il tumulo con la cima.</a:t>
            </a:r>
          </a:p>
        </p:txBody>
      </p:sp>
    </p:spTree>
    <p:extLst>
      <p:ext uri="{BB962C8B-B14F-4D97-AF65-F5344CB8AC3E}">
        <p14:creationId xmlns:p14="http://schemas.microsoft.com/office/powerpoint/2010/main" val="47677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D6E196-E8B2-E4C2-F6A8-7675F412B46C}"/>
              </a:ext>
            </a:extLst>
          </p:cNvPr>
          <p:cNvSpPr txBox="1"/>
          <p:nvPr/>
        </p:nvSpPr>
        <p:spPr>
          <a:xfrm>
            <a:off x="478972" y="181957"/>
            <a:ext cx="1136468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700" dirty="0"/>
              <a:t> </a:t>
            </a:r>
            <a:r>
              <a:rPr lang="it-IT" sz="2800" dirty="0"/>
              <a:t>'At </a:t>
            </a:r>
            <a:r>
              <a:rPr lang="it-IT" sz="2800" dirty="0" err="1"/>
              <a:t>Clytien</a:t>
            </a:r>
            <a:r>
              <a:rPr lang="it-IT" sz="2800" dirty="0"/>
              <a:t>, </a:t>
            </a:r>
            <a:r>
              <a:rPr lang="it-IT" sz="2800" dirty="0" err="1"/>
              <a:t>quamvis</a:t>
            </a:r>
            <a:r>
              <a:rPr lang="it-IT" sz="2800" dirty="0"/>
              <a:t> amor </a:t>
            </a:r>
            <a:r>
              <a:rPr lang="it-IT" sz="2800" dirty="0" err="1"/>
              <a:t>excusare</a:t>
            </a:r>
            <a:r>
              <a:rPr lang="it-IT" sz="2800" dirty="0"/>
              <a:t> </a:t>
            </a:r>
            <a:r>
              <a:rPr lang="it-IT" sz="2800" dirty="0" err="1"/>
              <a:t>dolorem</a:t>
            </a:r>
            <a:endParaRPr lang="it-IT" sz="2800" dirty="0"/>
          </a:p>
          <a:p>
            <a:r>
              <a:rPr lang="it-IT" sz="2800" dirty="0" err="1"/>
              <a:t>indiciumque</a:t>
            </a:r>
            <a:r>
              <a:rPr lang="it-IT" sz="2800" dirty="0"/>
              <a:t> dolor </a:t>
            </a:r>
            <a:r>
              <a:rPr lang="it-IT" sz="2800" dirty="0" err="1"/>
              <a:t>poterat</a:t>
            </a:r>
            <a:r>
              <a:rPr lang="it-IT" sz="2800" dirty="0"/>
              <a:t>, non </a:t>
            </a:r>
            <a:r>
              <a:rPr lang="it-IT" sz="2800" dirty="0" err="1"/>
              <a:t>amplius</a:t>
            </a:r>
            <a:r>
              <a:rPr lang="it-IT" sz="2800" dirty="0"/>
              <a:t> </a:t>
            </a:r>
            <a:r>
              <a:rPr lang="it-IT" sz="2800" dirty="0" err="1"/>
              <a:t>auctor</a:t>
            </a:r>
            <a:endParaRPr lang="it-IT" sz="2800" dirty="0"/>
          </a:p>
          <a:p>
            <a:r>
              <a:rPr lang="it-IT" sz="2800" dirty="0" err="1"/>
              <a:t>lucis</a:t>
            </a:r>
            <a:r>
              <a:rPr lang="it-IT" sz="2800" dirty="0"/>
              <a:t> </a:t>
            </a:r>
            <a:r>
              <a:rPr lang="it-IT" sz="2800" dirty="0" err="1"/>
              <a:t>adit</a:t>
            </a:r>
            <a:r>
              <a:rPr lang="it-IT" sz="2800" dirty="0"/>
              <a:t> </a:t>
            </a:r>
            <a:r>
              <a:rPr lang="it-IT" sz="2800" dirty="0" err="1"/>
              <a:t>Venerisque</a:t>
            </a:r>
            <a:r>
              <a:rPr lang="it-IT" sz="2800" dirty="0"/>
              <a:t> </a:t>
            </a:r>
            <a:r>
              <a:rPr lang="it-IT" sz="2800" dirty="0" err="1"/>
              <a:t>modum</a:t>
            </a:r>
            <a:r>
              <a:rPr lang="it-IT" sz="2800" dirty="0"/>
              <a:t> </a:t>
            </a:r>
            <a:r>
              <a:rPr lang="it-IT" sz="2800" dirty="0" err="1"/>
              <a:t>sibi</a:t>
            </a:r>
            <a:r>
              <a:rPr lang="it-IT" sz="2800" dirty="0"/>
              <a:t> </a:t>
            </a:r>
            <a:r>
              <a:rPr lang="it-IT" sz="2800" dirty="0" err="1"/>
              <a:t>fecit</a:t>
            </a:r>
            <a:r>
              <a:rPr lang="it-IT" sz="2800" dirty="0"/>
              <a:t> in </a:t>
            </a:r>
            <a:r>
              <a:rPr lang="it-IT" sz="2800" dirty="0" err="1"/>
              <a:t>illa</a:t>
            </a:r>
            <a:r>
              <a:rPr lang="it-IT" sz="2800" dirty="0"/>
              <a:t>.</a:t>
            </a:r>
          </a:p>
          <a:p>
            <a:r>
              <a:rPr lang="it-IT" sz="2800" dirty="0" err="1"/>
              <a:t>tabuit</a:t>
            </a:r>
            <a:r>
              <a:rPr lang="it-IT" sz="2800" dirty="0"/>
              <a:t> ex </a:t>
            </a:r>
            <a:r>
              <a:rPr lang="it-IT" sz="2800" dirty="0" err="1"/>
              <a:t>illo</a:t>
            </a:r>
            <a:r>
              <a:rPr lang="it-IT" sz="2800" dirty="0"/>
              <a:t> </a:t>
            </a:r>
            <a:r>
              <a:rPr lang="it-IT" sz="2800" dirty="0" err="1"/>
              <a:t>dementer</a:t>
            </a:r>
            <a:r>
              <a:rPr lang="it-IT" sz="2800" dirty="0"/>
              <a:t> </a:t>
            </a:r>
            <a:r>
              <a:rPr lang="it-IT" sz="2800" dirty="0" err="1"/>
              <a:t>amoribus</a:t>
            </a:r>
            <a:r>
              <a:rPr lang="it-IT" sz="2800" dirty="0"/>
              <a:t> usa;</a:t>
            </a:r>
          </a:p>
          <a:p>
            <a:r>
              <a:rPr lang="it-IT" sz="2800" dirty="0" err="1"/>
              <a:t>nympharum</a:t>
            </a:r>
            <a:r>
              <a:rPr lang="it-IT" sz="2800" dirty="0"/>
              <a:t> </a:t>
            </a:r>
            <a:r>
              <a:rPr lang="it-IT" sz="2800" dirty="0" err="1"/>
              <a:t>inpatiens</a:t>
            </a:r>
            <a:r>
              <a:rPr lang="it-IT" sz="2800" dirty="0"/>
              <a:t> et sub </a:t>
            </a:r>
            <a:r>
              <a:rPr lang="it-IT" sz="2800" dirty="0" err="1"/>
              <a:t>Iove</a:t>
            </a:r>
            <a:r>
              <a:rPr lang="it-IT" sz="2800" dirty="0"/>
              <a:t> </a:t>
            </a:r>
            <a:r>
              <a:rPr lang="it-IT" sz="2800" dirty="0" err="1"/>
              <a:t>nocte</a:t>
            </a:r>
            <a:r>
              <a:rPr lang="it-IT" sz="2800" dirty="0"/>
              <a:t> </a:t>
            </a:r>
            <a:r>
              <a:rPr lang="it-IT" sz="2800" dirty="0" err="1"/>
              <a:t>dieque</a:t>
            </a:r>
            <a:r>
              <a:rPr lang="it-IT" sz="2800" dirty="0"/>
              <a:t>               260</a:t>
            </a:r>
          </a:p>
          <a:p>
            <a:r>
              <a:rPr lang="it-IT" sz="2800" dirty="0" err="1"/>
              <a:t>sedit</a:t>
            </a:r>
            <a:r>
              <a:rPr lang="it-IT" sz="2800" dirty="0"/>
              <a:t> </a:t>
            </a:r>
            <a:r>
              <a:rPr lang="it-IT" sz="2800" dirty="0" err="1"/>
              <a:t>humo</a:t>
            </a:r>
            <a:r>
              <a:rPr lang="it-IT" sz="2800" dirty="0"/>
              <a:t> nuda </a:t>
            </a:r>
            <a:r>
              <a:rPr lang="it-IT" sz="2800" dirty="0" err="1"/>
              <a:t>nudis</a:t>
            </a:r>
            <a:r>
              <a:rPr lang="it-IT" sz="2800" dirty="0"/>
              <a:t> </a:t>
            </a:r>
            <a:r>
              <a:rPr lang="it-IT" sz="2800" dirty="0" err="1"/>
              <a:t>incompta</a:t>
            </a:r>
            <a:r>
              <a:rPr lang="it-IT" sz="2800" dirty="0"/>
              <a:t> </a:t>
            </a:r>
            <a:r>
              <a:rPr lang="it-IT" sz="2800" dirty="0" err="1"/>
              <a:t>capillis</a:t>
            </a:r>
            <a:r>
              <a:rPr lang="it-IT" sz="2800" dirty="0"/>
              <a:t>,</a:t>
            </a:r>
          </a:p>
          <a:p>
            <a:r>
              <a:rPr lang="it-IT" sz="2800" dirty="0" err="1"/>
              <a:t>perque</a:t>
            </a:r>
            <a:r>
              <a:rPr lang="it-IT" sz="2800" dirty="0"/>
              <a:t> </a:t>
            </a:r>
            <a:r>
              <a:rPr lang="it-IT" sz="2800" dirty="0" err="1"/>
              <a:t>novem</a:t>
            </a:r>
            <a:r>
              <a:rPr lang="it-IT" sz="2800" dirty="0"/>
              <a:t> </a:t>
            </a:r>
            <a:r>
              <a:rPr lang="it-IT" sz="2800" dirty="0" err="1"/>
              <a:t>luces</a:t>
            </a:r>
            <a:r>
              <a:rPr lang="it-IT" sz="2800" dirty="0"/>
              <a:t> </a:t>
            </a:r>
            <a:r>
              <a:rPr lang="it-IT" sz="2800" dirty="0" err="1"/>
              <a:t>expers</a:t>
            </a:r>
            <a:r>
              <a:rPr lang="it-IT" sz="2800" dirty="0"/>
              <a:t> </a:t>
            </a:r>
            <a:r>
              <a:rPr lang="it-IT" sz="2800" dirty="0" err="1"/>
              <a:t>undaeque</a:t>
            </a:r>
            <a:r>
              <a:rPr lang="it-IT" sz="2800" dirty="0"/>
              <a:t> </a:t>
            </a:r>
            <a:r>
              <a:rPr lang="it-IT" sz="2800" dirty="0" err="1"/>
              <a:t>cibique</a:t>
            </a:r>
            <a:endParaRPr lang="it-IT" sz="2800" dirty="0"/>
          </a:p>
          <a:p>
            <a:r>
              <a:rPr lang="it-IT" sz="2800" dirty="0" err="1"/>
              <a:t>rore</a:t>
            </a:r>
            <a:r>
              <a:rPr lang="it-IT" sz="2800" dirty="0"/>
              <a:t> mero </a:t>
            </a:r>
            <a:r>
              <a:rPr lang="it-IT" sz="2800" dirty="0" err="1"/>
              <a:t>lacrimisque</a:t>
            </a:r>
            <a:r>
              <a:rPr lang="it-IT" sz="2800" dirty="0"/>
              <a:t> </a:t>
            </a:r>
            <a:r>
              <a:rPr lang="it-IT" sz="2800" dirty="0" err="1"/>
              <a:t>suis</a:t>
            </a:r>
            <a:r>
              <a:rPr lang="it-IT" sz="2800" dirty="0"/>
              <a:t> </a:t>
            </a:r>
            <a:r>
              <a:rPr lang="it-IT" sz="2800" dirty="0" err="1"/>
              <a:t>ieiunia</a:t>
            </a:r>
            <a:r>
              <a:rPr lang="it-IT" sz="2800" dirty="0"/>
              <a:t> </a:t>
            </a:r>
            <a:r>
              <a:rPr lang="it-IT" sz="2800" dirty="0" err="1"/>
              <a:t>pavit</a:t>
            </a:r>
            <a:endParaRPr lang="it-IT" sz="2800" dirty="0"/>
          </a:p>
          <a:p>
            <a:r>
              <a:rPr lang="it-IT" sz="2800" dirty="0" err="1"/>
              <a:t>nec</a:t>
            </a:r>
            <a:r>
              <a:rPr lang="it-IT" sz="2800" dirty="0"/>
              <a:t> se </a:t>
            </a:r>
            <a:r>
              <a:rPr lang="it-IT" sz="2800" dirty="0" err="1"/>
              <a:t>movit</a:t>
            </a:r>
            <a:r>
              <a:rPr lang="it-IT" sz="2800" dirty="0"/>
              <a:t> </a:t>
            </a:r>
            <a:r>
              <a:rPr lang="it-IT" sz="2800" dirty="0" err="1"/>
              <a:t>humo</a:t>
            </a:r>
            <a:r>
              <a:rPr lang="it-IT" sz="2800" dirty="0"/>
              <a:t>; tantum </a:t>
            </a:r>
            <a:r>
              <a:rPr lang="it-IT" sz="2800" dirty="0" err="1"/>
              <a:t>spectabat</a:t>
            </a:r>
            <a:r>
              <a:rPr lang="it-IT" sz="2800" dirty="0"/>
              <a:t> </a:t>
            </a:r>
            <a:r>
              <a:rPr lang="it-IT" sz="2800" dirty="0" err="1"/>
              <a:t>euntis</a:t>
            </a:r>
            <a:endParaRPr lang="it-IT" sz="2800" dirty="0"/>
          </a:p>
          <a:p>
            <a:r>
              <a:rPr lang="it-IT" sz="2800" dirty="0"/>
              <a:t>ora dei </a:t>
            </a:r>
            <a:r>
              <a:rPr lang="it-IT" sz="2800" dirty="0" err="1"/>
              <a:t>vultusque</a:t>
            </a:r>
            <a:r>
              <a:rPr lang="it-IT" sz="2800" dirty="0"/>
              <a:t> </a:t>
            </a:r>
            <a:r>
              <a:rPr lang="it-IT" sz="2800" dirty="0" err="1"/>
              <a:t>suos</a:t>
            </a:r>
            <a:r>
              <a:rPr lang="it-IT" sz="2800" dirty="0"/>
              <a:t> </a:t>
            </a:r>
            <a:r>
              <a:rPr lang="it-IT" sz="2800" dirty="0" err="1"/>
              <a:t>flectebat</a:t>
            </a:r>
            <a:r>
              <a:rPr lang="it-IT" sz="2800" dirty="0"/>
              <a:t> ad </a:t>
            </a:r>
            <a:r>
              <a:rPr lang="it-IT" sz="2800" dirty="0" err="1"/>
              <a:t>illum</a:t>
            </a:r>
            <a:r>
              <a:rPr lang="it-IT" sz="2800" dirty="0"/>
              <a:t>.               265</a:t>
            </a:r>
          </a:p>
          <a:p>
            <a:r>
              <a:rPr lang="it-IT" sz="2800" dirty="0"/>
              <a:t>membra </a:t>
            </a:r>
            <a:r>
              <a:rPr lang="it-IT" sz="2800" dirty="0" err="1"/>
              <a:t>ferunt</a:t>
            </a:r>
            <a:r>
              <a:rPr lang="it-IT" sz="2800" dirty="0"/>
              <a:t> </a:t>
            </a:r>
            <a:r>
              <a:rPr lang="it-IT" sz="2800" dirty="0" err="1"/>
              <a:t>haesisse</a:t>
            </a:r>
            <a:r>
              <a:rPr lang="it-IT" sz="2800" dirty="0"/>
              <a:t> solo, </a:t>
            </a:r>
            <a:r>
              <a:rPr lang="it-IT" sz="2800" dirty="0" err="1"/>
              <a:t>partemque</a:t>
            </a:r>
            <a:r>
              <a:rPr lang="it-IT" sz="2800" dirty="0"/>
              <a:t> </a:t>
            </a:r>
            <a:r>
              <a:rPr lang="it-IT" sz="2800" dirty="0" err="1"/>
              <a:t>coloris</a:t>
            </a:r>
            <a:endParaRPr lang="it-IT" sz="2800" dirty="0"/>
          </a:p>
          <a:p>
            <a:r>
              <a:rPr lang="it-IT" sz="2800" dirty="0" err="1"/>
              <a:t>luridus</a:t>
            </a:r>
            <a:r>
              <a:rPr lang="it-IT" sz="2800" dirty="0"/>
              <a:t> </a:t>
            </a:r>
            <a:r>
              <a:rPr lang="it-IT" sz="2800" dirty="0" err="1"/>
              <a:t>exsangues</a:t>
            </a:r>
            <a:r>
              <a:rPr lang="it-IT" sz="2800" dirty="0"/>
              <a:t> </a:t>
            </a:r>
            <a:r>
              <a:rPr lang="it-IT" sz="2800" dirty="0" err="1"/>
              <a:t>pallor</a:t>
            </a:r>
            <a:r>
              <a:rPr lang="it-IT" sz="2800" dirty="0"/>
              <a:t> </a:t>
            </a:r>
            <a:r>
              <a:rPr lang="it-IT" sz="2800" dirty="0" err="1"/>
              <a:t>convertit</a:t>
            </a:r>
            <a:r>
              <a:rPr lang="it-IT" sz="2800" dirty="0"/>
              <a:t> in </a:t>
            </a:r>
            <a:r>
              <a:rPr lang="it-IT" sz="2800" dirty="0" err="1"/>
              <a:t>herbas</a:t>
            </a:r>
            <a:r>
              <a:rPr lang="it-IT" sz="2800" dirty="0"/>
              <a:t>;</a:t>
            </a:r>
          </a:p>
          <a:p>
            <a:r>
              <a:rPr lang="it-IT" sz="2800" dirty="0"/>
              <a:t>est in parte </a:t>
            </a:r>
            <a:r>
              <a:rPr lang="it-IT" sz="2800" dirty="0" err="1"/>
              <a:t>rubor</a:t>
            </a:r>
            <a:r>
              <a:rPr lang="it-IT" sz="2800" dirty="0"/>
              <a:t> </a:t>
            </a:r>
            <a:r>
              <a:rPr lang="it-IT" sz="2800" dirty="0" err="1"/>
              <a:t>violaeque</a:t>
            </a:r>
            <a:r>
              <a:rPr lang="it-IT" sz="2800" dirty="0"/>
              <a:t> </a:t>
            </a:r>
            <a:r>
              <a:rPr lang="it-IT" sz="2800" dirty="0" err="1"/>
              <a:t>simillimus</a:t>
            </a:r>
            <a:r>
              <a:rPr lang="it-IT" sz="2800" dirty="0"/>
              <a:t> ora</a:t>
            </a:r>
          </a:p>
          <a:p>
            <a:r>
              <a:rPr lang="it-IT" sz="2800" dirty="0" err="1"/>
              <a:t>flos</a:t>
            </a:r>
            <a:r>
              <a:rPr lang="it-IT" sz="2800" dirty="0"/>
              <a:t> </a:t>
            </a:r>
            <a:r>
              <a:rPr lang="it-IT" sz="2800" dirty="0" err="1"/>
              <a:t>tegit</a:t>
            </a:r>
            <a:r>
              <a:rPr lang="it-IT" sz="2800" dirty="0"/>
              <a:t>. </a:t>
            </a:r>
            <a:r>
              <a:rPr lang="it-IT" sz="2800" dirty="0" err="1"/>
              <a:t>illa</a:t>
            </a:r>
            <a:r>
              <a:rPr lang="it-IT" sz="2800" dirty="0"/>
              <a:t> </a:t>
            </a:r>
            <a:r>
              <a:rPr lang="it-IT" sz="2800" dirty="0" err="1"/>
              <a:t>suum</a:t>
            </a:r>
            <a:r>
              <a:rPr lang="it-IT" sz="2800" dirty="0"/>
              <a:t>, </a:t>
            </a:r>
            <a:r>
              <a:rPr lang="it-IT" sz="2800" dirty="0" err="1"/>
              <a:t>quamvis</a:t>
            </a:r>
            <a:r>
              <a:rPr lang="it-IT" sz="2800" dirty="0"/>
              <a:t> radice </a:t>
            </a:r>
            <a:r>
              <a:rPr lang="it-IT" sz="2800" dirty="0" err="1"/>
              <a:t>tenetur</a:t>
            </a:r>
            <a:r>
              <a:rPr lang="it-IT" sz="2800" dirty="0"/>
              <a:t>,</a:t>
            </a:r>
          </a:p>
          <a:p>
            <a:r>
              <a:rPr lang="it-IT" sz="2800" dirty="0" err="1"/>
              <a:t>vertitur</a:t>
            </a:r>
            <a:r>
              <a:rPr lang="it-IT" sz="2800" dirty="0"/>
              <a:t> ad </a:t>
            </a:r>
            <a:r>
              <a:rPr lang="it-IT" sz="2800" dirty="0" err="1"/>
              <a:t>Solem</a:t>
            </a:r>
            <a:r>
              <a:rPr lang="it-IT" sz="2800" dirty="0"/>
              <a:t> </a:t>
            </a:r>
            <a:r>
              <a:rPr lang="it-IT" sz="2800" dirty="0" err="1"/>
              <a:t>mutataque</a:t>
            </a:r>
            <a:r>
              <a:rPr lang="it-IT" sz="2800" dirty="0"/>
              <a:t> </a:t>
            </a:r>
            <a:r>
              <a:rPr lang="it-IT" sz="2800" dirty="0" err="1"/>
              <a:t>servat</a:t>
            </a:r>
            <a:r>
              <a:rPr lang="it-IT" sz="2800" dirty="0"/>
              <a:t> </a:t>
            </a:r>
            <a:r>
              <a:rPr lang="it-IT" sz="2800" dirty="0" err="1"/>
              <a:t>amorem</a:t>
            </a:r>
            <a:r>
              <a:rPr lang="it-IT" sz="2800" dirty="0"/>
              <a:t>.'               270</a:t>
            </a:r>
          </a:p>
        </p:txBody>
      </p:sp>
    </p:spTree>
    <p:extLst>
      <p:ext uri="{BB962C8B-B14F-4D97-AF65-F5344CB8AC3E}">
        <p14:creationId xmlns:p14="http://schemas.microsoft.com/office/powerpoint/2010/main" val="1119868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1154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di Office</vt:lpstr>
      <vt:lpstr>Gli amori del Sole (parte 2)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Ovidio, I Fasti, II, 757, e V, 608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Tancredi Greco</dc:creator>
  <cp:lastModifiedBy>Tancredi Greco</cp:lastModifiedBy>
  <cp:revision>1</cp:revision>
  <dcterms:created xsi:type="dcterms:W3CDTF">2024-04-20T16:56:25Z</dcterms:created>
  <dcterms:modified xsi:type="dcterms:W3CDTF">2024-04-21T17:09:59Z</dcterms:modified>
</cp:coreProperties>
</file>