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2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EF62B9-EEDF-A5C6-EAF3-A5C6EF013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E4FD744-EB60-86E4-5E66-7095DFE467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E5BE8D3-26A7-2668-7D92-CE5D89FC4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FE37-63F9-4FB7-9C90-4213BCD051BB}" type="datetimeFigureOut">
              <a:rPr lang="it-IT" smtClean="0"/>
              <a:t>07/04/2024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D1A4A38-1EB5-762C-72E6-000FC28DE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FF35BB-DAB6-7D00-2B57-AFBC04D9B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49422-6FFC-43F7-8FC3-A05606EFF7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8587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94DACD-CF12-7021-5B7D-6D4089BE9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AF2FB42-38E0-88AB-0702-BDBE481550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0B4239-4A83-22B1-2038-96030001E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FE37-63F9-4FB7-9C90-4213BCD051BB}" type="datetimeFigureOut">
              <a:rPr lang="it-IT" smtClean="0"/>
              <a:t>07/04/2024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454D16-09D0-0622-9ECB-3FF9F1B16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34A4E4-30A3-FF94-138E-338EED460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49422-6FFC-43F7-8FC3-A05606EFF7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8931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93BA4BE-EB32-6904-73B9-8477346FEE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14E2001-EEA3-D673-5066-7AA1B6066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A0026B6-01EF-F32B-851C-261959273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FE37-63F9-4FB7-9C90-4213BCD051BB}" type="datetimeFigureOut">
              <a:rPr lang="it-IT" smtClean="0"/>
              <a:t>07/04/2024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165ADD-328C-52C5-1869-2D821204E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3FA2F1C-B04A-3025-602C-25B0B2C8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49422-6FFC-43F7-8FC3-A05606EFF7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5073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1E05B6-EEE8-0740-AE03-803A8950C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11F467-860D-60C9-83B2-CF25E2F99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79F020-966C-2343-CD39-42CFAFAAD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FE37-63F9-4FB7-9C90-4213BCD051BB}" type="datetimeFigureOut">
              <a:rPr lang="it-IT" smtClean="0"/>
              <a:t>07/04/2024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1D9A8D-0530-EEED-8872-B8543DB8A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F349D4-4555-3CE7-3C7C-939E65153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49422-6FFC-43F7-8FC3-A05606EFF7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3513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ED48A4-E9E6-4B7E-D415-5472D1A9B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8E98F37-005C-EEE8-C65E-3B0FC3A66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8D29AD-28DF-E9F5-9015-5312DEA04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FE37-63F9-4FB7-9C90-4213BCD051BB}" type="datetimeFigureOut">
              <a:rPr lang="it-IT" smtClean="0"/>
              <a:t>07/04/2024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2D0C8B-303B-597B-3F20-FBD211E9D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79C159-CE90-028B-37CB-ED3A6A665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49422-6FFC-43F7-8FC3-A05606EFF7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186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7B6525-E03D-AAFD-7D8E-8183D5F0E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9D9D5E-E485-A8AE-F2AC-B97098922A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C72974F-AE58-5A30-1F19-D6A8F70E1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1125FC4-F2F5-6DF9-9703-E43E3C344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FE37-63F9-4FB7-9C90-4213BCD051BB}" type="datetimeFigureOut">
              <a:rPr lang="it-IT" smtClean="0"/>
              <a:t>07/04/2024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601D3DD-37CA-944E-9F25-39CA28D34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15B6610-C92E-3DD7-116C-601F1B4F5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49422-6FFC-43F7-8FC3-A05606EFF7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7849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772443-3853-4260-F444-6F81307E6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3994CD8-262F-1F30-D574-432CDDDCE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4F60907-F5B3-F8F0-736D-CE34D34AA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5614EC3-6AAC-A1A9-C68D-8E82E7F47A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1C2C4BB-2951-F36F-7D6A-D6332E0DFE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3413452-55A6-C90C-AC47-18C1B27AA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FE37-63F9-4FB7-9C90-4213BCD051BB}" type="datetimeFigureOut">
              <a:rPr lang="it-IT" smtClean="0"/>
              <a:t>07/04/2024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3F3799F-D14A-B949-C803-3F2EF1D71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697CD97-F892-DBDA-A114-770BF153A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49422-6FFC-43F7-8FC3-A05606EFF7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014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3E27A9-7267-CD0C-A013-1ABB967EF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0A8DAD6-4EBB-D124-BC47-658554994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FE37-63F9-4FB7-9C90-4213BCD051BB}" type="datetimeFigureOut">
              <a:rPr lang="it-IT" smtClean="0"/>
              <a:t>07/04/2024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E1B93B3-C560-8575-3BC3-84F20557F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163F905-C55B-0C19-A3E3-1374E0217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49422-6FFC-43F7-8FC3-A05606EFF7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6765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CD0DCF6-938C-4F53-29B0-3B546ACDA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FE37-63F9-4FB7-9C90-4213BCD051BB}" type="datetimeFigureOut">
              <a:rPr lang="it-IT" smtClean="0"/>
              <a:t>07/04/2024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87A6ECD-AD25-F2E5-613B-2E58F45B8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FE2E637-C9FB-3655-9222-5A71744AF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49422-6FFC-43F7-8FC3-A05606EFF7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4942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6F63FD-BC5E-0598-41C5-AFDC50CDB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4E8C2D-3E5E-88FF-6E5E-8889BE710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9ABC939-FAB8-3F88-B970-777EA881A9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4C7E817-6DCD-6E85-0453-E2AE3B81C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FE37-63F9-4FB7-9C90-4213BCD051BB}" type="datetimeFigureOut">
              <a:rPr lang="it-IT" smtClean="0"/>
              <a:t>07/04/2024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09DF12A-F5FC-923A-B0EB-415230B2A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339F163-AB86-B93C-1747-28AEB2DB1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49422-6FFC-43F7-8FC3-A05606EFF7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8020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AFA0E0-AC19-F575-D5F5-1F4AD7F75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0415762-1956-9E44-759C-9B8799C89A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1B01A5C-4313-CB3C-EDBE-078344CB67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1AE0FE6-6559-536F-B3C7-207A1F242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FE37-63F9-4FB7-9C90-4213BCD051BB}" type="datetimeFigureOut">
              <a:rPr lang="it-IT" smtClean="0"/>
              <a:t>07/04/2024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F3871D9-0D71-D334-A8E5-D23A531AF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6B89FE9-15D4-828A-35F8-4D14BD071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49422-6FFC-43F7-8FC3-A05606EFF7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2851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7CF734B-59CF-9F75-FE30-97518AD78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817C072-2543-2CAB-32D7-EFC886547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E29FEB1-494E-979D-48E5-84B0059BE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CFFE37-63F9-4FB7-9C90-4213BCD051BB}" type="datetimeFigureOut">
              <a:rPr lang="it-IT" smtClean="0"/>
              <a:t>07/04/2024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1E3DE1-3539-3AA0-12C6-32D2C7178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981D9D-577D-2442-D032-93CE8733F9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549422-6FFC-43F7-8FC3-A05606EFF7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828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B5A8AFA4-5C32-4100-9C6D-839A47E15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96B5F253-7949-47C2-9DBD-1570ECDA2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799" y="685800"/>
            <a:ext cx="5421703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BEC5ABD-52FD-FC2B-EB98-84737D8FC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426" y="1254763"/>
            <a:ext cx="3444948" cy="248172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i="1" dirty="0">
                <a:solidFill>
                  <a:srgbClr val="595959"/>
                </a:solidFill>
              </a:rPr>
              <a:t>Ione</a:t>
            </a:r>
            <a:r>
              <a:rPr lang="en-US" sz="3200" dirty="0">
                <a:solidFill>
                  <a:srgbClr val="595959"/>
                </a:solidFill>
              </a:rPr>
              <a:t> di </a:t>
            </a:r>
            <a:r>
              <a:rPr lang="en-US" sz="3200" dirty="0" err="1">
                <a:solidFill>
                  <a:srgbClr val="595959"/>
                </a:solidFill>
              </a:rPr>
              <a:t>Euripide</a:t>
            </a:r>
            <a:r>
              <a:rPr lang="en-US" sz="3200" dirty="0">
                <a:solidFill>
                  <a:srgbClr val="595959"/>
                </a:solidFill>
              </a:rPr>
              <a:t>, </a:t>
            </a:r>
            <a:r>
              <a:rPr lang="en-US" sz="3200" dirty="0" err="1">
                <a:solidFill>
                  <a:srgbClr val="595959"/>
                </a:solidFill>
              </a:rPr>
              <a:t>personaggi</a:t>
            </a:r>
            <a:r>
              <a:rPr lang="en-US" sz="3200" dirty="0">
                <a:solidFill>
                  <a:srgbClr val="595959"/>
                </a:solidFill>
              </a:rPr>
              <a:t> e </a:t>
            </a:r>
            <a:r>
              <a:rPr lang="en-US" sz="3200" dirty="0" err="1">
                <a:solidFill>
                  <a:srgbClr val="595959"/>
                </a:solidFill>
              </a:rPr>
              <a:t>maschere</a:t>
            </a:r>
            <a:endParaRPr lang="en-US" sz="3200" dirty="0">
              <a:solidFill>
                <a:srgbClr val="595959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412D738-99F9-F7CB-E9E2-CD895EC2D6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1" r="2131" b="1"/>
          <a:stretch/>
        </p:blipFill>
        <p:spPr>
          <a:xfrm>
            <a:off x="6107503" y="685799"/>
            <a:ext cx="5410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4656BD86-B882-46DB-5155-A6548FDFA8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879318"/>
              </p:ext>
            </p:extLst>
          </p:nvPr>
        </p:nvGraphicFramePr>
        <p:xfrm>
          <a:off x="2032000" y="402771"/>
          <a:ext cx="8128000" cy="28956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41425816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900462004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I attore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37505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/>
                        <a:t>Creusa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/>
                        <a:t>II attore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380444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/>
                        <a:t>Ermes, </a:t>
                      </a:r>
                      <a:r>
                        <a:rPr lang="it-IT" sz="2800" b="1" dirty="0" err="1"/>
                        <a:t>Xuto</a:t>
                      </a:r>
                      <a:r>
                        <a:rPr lang="it-IT" sz="2800" b="1" dirty="0"/>
                        <a:t>, Vecchio, Servo, Profetessa, Atena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/>
                        <a:t>III attore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054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6831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4D42DBE-558F-BD48-AFCB-F4DFA464D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837" y="643467"/>
            <a:ext cx="4442925" cy="557106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21CC60F-9C2F-BA7C-17DD-DD2B44DC6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561" y="643467"/>
            <a:ext cx="456827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41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A768CE7-3A64-9AE5-D4C0-D86A1FC58F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11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7C99527-0683-8FE2-311E-E50136727D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43" r="-1" b="361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40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9607B8D-5A6C-4ECB-9047-3836C51C1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84D6C4-24A3-44DC-9607-566CF5A22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70"/>
            <a:ext cx="6096000" cy="68564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F7300B-53A6-4A16-AA84-78597664F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229" y="685800"/>
            <a:ext cx="4743071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ACD737D-3E68-1EEE-D68E-5F6234A2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293" y="1259958"/>
            <a:ext cx="3232298" cy="248172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</a:rPr>
              <a:t>Vaso di Pronomos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AF1CA3F-2010-865D-4BF3-67852BD9D7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26" b="2847"/>
          <a:stretch/>
        </p:blipFill>
        <p:spPr>
          <a:xfrm>
            <a:off x="6096000" y="1571"/>
            <a:ext cx="6096000" cy="685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21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F5BFB6B-F111-9663-A99B-EA2C47E7C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933" y="643467"/>
            <a:ext cx="4094733" cy="557106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EE405B3-ECFB-2AEC-1893-11DA19434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226344"/>
            <a:ext cx="5291667" cy="440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237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29</Words>
  <Application>Microsoft Office PowerPoint</Application>
  <PresentationFormat>Widescreen</PresentationFormat>
  <Paragraphs>8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Tema di Office</vt:lpstr>
      <vt:lpstr>Ione di Euripide, personaggi e maschere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Vaso di Pronomos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Ione di Euripide, personaggi e maschere</dc:title>
  <dc:creator>Tancredi Greco</dc:creator>
  <cp:lastModifiedBy>Tancredi Greco</cp:lastModifiedBy>
  <cp:revision>1</cp:revision>
  <dcterms:created xsi:type="dcterms:W3CDTF">2024-04-07T13:11:40Z</dcterms:created>
  <dcterms:modified xsi:type="dcterms:W3CDTF">2024-04-07T14:02:05Z</dcterms:modified>
</cp:coreProperties>
</file>