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1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30" name="Corpo livello uno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9" name="Corpo livello uno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8" name="Corpo livello uno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73" name="Corpo livello uno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83" name="Segnaposto immagine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Corpo livello uno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9022" y="0"/>
            <a:ext cx="1017395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8477" y="0"/>
            <a:ext cx="10775047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333F5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447" y="15213"/>
            <a:ext cx="5286553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magine 9" descr="Immagine 9"/>
          <p:cNvPicPr>
            <a:picLocks noChangeAspect="1"/>
          </p:cNvPicPr>
          <p:nvPr/>
        </p:nvPicPr>
        <p:blipFill>
          <a:blip r:embed="rId3">
            <a:extLst/>
          </a:blip>
          <a:srcRect l="18834" t="0" r="3756" b="0"/>
          <a:stretch>
            <a:fillRect/>
          </a:stretch>
        </p:blipFill>
        <p:spPr>
          <a:xfrm>
            <a:off x="6955535" y="15213"/>
            <a:ext cx="4427019" cy="68732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284300080_10221093441942779_3897635120301737826_n.jpg" descr="284300080_10221093441942779_3897635120301737826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12179301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284806108_10221093442782800_7050007837569356172_n.jpg" descr="284806108_10221093442782800_705000783756935617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817" y="-26446"/>
            <a:ext cx="12247634" cy="69108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432917827_10224469843110698_5269352228951068271_n.jpg" descr="432917827_10224469843110698_5269352228951068271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-1"/>
            <a:ext cx="9144001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382" y="1"/>
            <a:ext cx="5643564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61992" y="31714"/>
            <a:ext cx="4715626" cy="6826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806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72226"/>
            <a:ext cx="12200933" cy="43713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rcRect l="0" t="0" r="1260" b="1357"/>
          <a:stretch>
            <a:fillRect/>
          </a:stretch>
        </p:blipFill>
        <p:spPr>
          <a:xfrm>
            <a:off x="2830915" y="0"/>
            <a:ext cx="653017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4081" y="0"/>
            <a:ext cx="4741919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0" y="1"/>
            <a:ext cx="4602685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000" y="-1"/>
            <a:ext cx="5400677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334210587_123364914016468_3031045462345900037_n.jpg" descr="334210587_123364914016468_3031045462345900037_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86499" y="396823"/>
            <a:ext cx="5945232" cy="60643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843C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8751094" cy="6855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rcRect l="29549" t="18446" r="46232" b="32575"/>
          <a:stretch>
            <a:fillRect/>
          </a:stretch>
        </p:blipFill>
        <p:spPr>
          <a:xfrm>
            <a:off x="8989218" y="1041379"/>
            <a:ext cx="3012282" cy="4772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0"/>
            <a:ext cx="6879843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0000" y="0"/>
            <a:ext cx="583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