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pPr/>
            <a:r>
              <a:t>Titolo Testo</a:t>
            </a:r>
          </a:p>
        </p:txBody>
      </p:sp>
      <p:sp>
        <p:nvSpPr>
          <p:cNvPr id="9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0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477" y="0"/>
            <a:ext cx="1077504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654" y="3835"/>
            <a:ext cx="3819660" cy="6854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688" y="0"/>
            <a:ext cx="4316326" cy="6854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5980" t="19104" r="24128" b="55539"/>
          <a:stretch>
            <a:fillRect/>
          </a:stretch>
        </p:blipFill>
        <p:spPr>
          <a:xfrm>
            <a:off x="-47326" y="-2"/>
            <a:ext cx="12239326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398929734_10223936467656645_8568578806313785032_n.jpg" descr="398929734_10223936467656645_8568578806313785032_n.jpg"/>
          <p:cNvPicPr>
            <a:picLocks noChangeAspect="1"/>
          </p:cNvPicPr>
          <p:nvPr/>
        </p:nvPicPr>
        <p:blipFill>
          <a:blip r:embed="rId2">
            <a:extLst/>
          </a:blip>
          <a:srcRect l="0" t="2348" r="3725" b="2348"/>
          <a:stretch>
            <a:fillRect/>
          </a:stretch>
        </p:blipFill>
        <p:spPr>
          <a:xfrm>
            <a:off x="472955" y="-6350"/>
            <a:ext cx="4809835" cy="6870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398929734_10223936467656645_8568578806313785032_n.jpg" descr="398929734_10223936467656645_8568578806313785032_n.jpg"/>
          <p:cNvPicPr>
            <a:picLocks noChangeAspect="1"/>
          </p:cNvPicPr>
          <p:nvPr/>
        </p:nvPicPr>
        <p:blipFill>
          <a:blip r:embed="rId2">
            <a:extLst/>
          </a:blip>
          <a:srcRect l="34702" t="49811" r="33863" b="30257"/>
          <a:stretch>
            <a:fillRect/>
          </a:stretch>
        </p:blipFill>
        <p:spPr>
          <a:xfrm>
            <a:off x="6416096" y="1330126"/>
            <a:ext cx="4587948" cy="4197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321270"/>
            <a:ext cx="8128000" cy="4631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rcRect l="561" t="14348" r="926" b="0"/>
          <a:stretch>
            <a:fillRect/>
          </a:stretch>
        </p:blipFill>
        <p:spPr>
          <a:xfrm>
            <a:off x="2031999" y="4953198"/>
            <a:ext cx="8128001" cy="1583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291" y="0"/>
            <a:ext cx="4270335" cy="685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7414" y="0"/>
            <a:ext cx="461329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685" y="-1"/>
            <a:ext cx="4376855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373" y="10412"/>
            <a:ext cx="4949969" cy="683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281" y="0"/>
            <a:ext cx="5036250" cy="6862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rcRect l="0" t="30730" r="0" b="0"/>
          <a:stretch>
            <a:fillRect/>
          </a:stretch>
        </p:blipFill>
        <p:spPr>
          <a:xfrm>
            <a:off x="6417471" y="101203"/>
            <a:ext cx="5591064" cy="6655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447" y="15213"/>
            <a:ext cx="528655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magine 9" descr="Immagine 9"/>
          <p:cNvPicPr>
            <a:picLocks noChangeAspect="1"/>
          </p:cNvPicPr>
          <p:nvPr/>
        </p:nvPicPr>
        <p:blipFill>
          <a:blip r:embed="rId3">
            <a:extLst/>
          </a:blip>
          <a:srcRect l="18834" t="0" r="3756" b="0"/>
          <a:stretch>
            <a:fillRect/>
          </a:stretch>
        </p:blipFill>
        <p:spPr>
          <a:xfrm>
            <a:off x="6955535" y="15213"/>
            <a:ext cx="4427020" cy="687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284300080_10221093441942779_3897635120301737826_n.jpg" descr="284300080_10221093441942779_389763512030173782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121793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84806108_10221093442782800_7050007837569356172_n.jpg" descr="284806108_10221093442782800_705000783756935617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818" y="-26446"/>
            <a:ext cx="12247635" cy="6910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301089898_10221502269483212_8029859034454922712_n.jpg" descr="301089898_10221502269483212_8029859034454922712_n.jpg"/>
          <p:cNvPicPr>
            <a:picLocks noChangeAspect="1"/>
          </p:cNvPicPr>
          <p:nvPr/>
        </p:nvPicPr>
        <p:blipFill>
          <a:blip r:embed="rId2">
            <a:extLst/>
          </a:blip>
          <a:srcRect l="6627" t="2150" r="4735" b="2150"/>
          <a:stretch>
            <a:fillRect/>
          </a:stretch>
        </p:blipFill>
        <p:spPr>
          <a:xfrm>
            <a:off x="3717925" y="31551"/>
            <a:ext cx="4756282" cy="679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432917827_10224469843110698_5269352228951068271_n.jpg" descr="432917827_10224469843110698_526935222895106827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-2"/>
            <a:ext cx="9144001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337" y="-1"/>
            <a:ext cx="528655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402642458_10223968376334342_8288685472974458246_n.jpg" descr="402642458_10223968376334342_8288685472974458246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7338" y="890903"/>
            <a:ext cx="5685338" cy="5076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62" y="-927"/>
            <a:ext cx="4441031" cy="6858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rcRect l="9801" t="9008" r="27000" b="40436"/>
          <a:stretch>
            <a:fillRect/>
          </a:stretch>
        </p:blipFill>
        <p:spPr>
          <a:xfrm>
            <a:off x="6095999" y="-926"/>
            <a:ext cx="5405439" cy="685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314" y="0"/>
            <a:ext cx="1006337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