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1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30" name="Corpo livello uno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9" name="Corpo livello uno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8" name="Corpo livello uno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73" name="Corpo livello uno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83" name="Segnaposto immagine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Corpo livello uno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4080" y="0"/>
            <a:ext cx="4297046" cy="6901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00877" y="-11698"/>
            <a:ext cx="4463733" cy="68813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2562" y="4465"/>
            <a:ext cx="9286876" cy="68490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432940148_10224488579499096_3739782684764550584_n.jpg" descr="432940148_10224488579499096_3739782684764550584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33" y="0"/>
            <a:ext cx="577051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434125293_10224488606579773_2848075118045568874_n.jpg" descr="434125293_10224488606579773_2848075118045568874_n.jpg"/>
          <p:cNvPicPr>
            <a:picLocks noChangeAspect="1"/>
          </p:cNvPicPr>
          <p:nvPr/>
        </p:nvPicPr>
        <p:blipFill>
          <a:blip r:embed="rId3">
            <a:extLst/>
          </a:blip>
          <a:srcRect l="0" t="0" r="49583" b="0"/>
          <a:stretch>
            <a:fillRect/>
          </a:stretch>
        </p:blipFill>
        <p:spPr>
          <a:xfrm>
            <a:off x="6175907" y="-1"/>
            <a:ext cx="574468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40" y="0"/>
            <a:ext cx="4707229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37853" y="446483"/>
            <a:ext cx="7354148" cy="5965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5857069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19354" y="910732"/>
            <a:ext cx="6272646" cy="50365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391628557_10223813691627321_1909790974689032376_n.jpg" descr="391628557_10223813691627321_1909790974689032376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2810" y="-1"/>
            <a:ext cx="532638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0"/>
            <a:ext cx="4714876" cy="6862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0" y="-4762"/>
            <a:ext cx="4079134" cy="6862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rcRect l="9232" t="5197" r="10721" b="4660"/>
          <a:stretch>
            <a:fillRect/>
          </a:stretch>
        </p:blipFill>
        <p:spPr>
          <a:xfrm>
            <a:off x="-1" y="0"/>
            <a:ext cx="5607846" cy="6858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rcRect l="4297" t="0" r="0" b="0"/>
          <a:stretch>
            <a:fillRect/>
          </a:stretch>
        </p:blipFill>
        <p:spPr>
          <a:xfrm>
            <a:off x="5607844" y="0"/>
            <a:ext cx="6584157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385487434_10223719620595604_8557081458147620794_n.jpg" descr="385487434_10223719620595604_8557081458147620794_n.jpg"/>
          <p:cNvPicPr>
            <a:picLocks noChangeAspect="1"/>
          </p:cNvPicPr>
          <p:nvPr/>
        </p:nvPicPr>
        <p:blipFill>
          <a:blip r:embed="rId2">
            <a:extLst/>
          </a:blip>
          <a:srcRect l="2047" t="1842" r="2047" b="1842"/>
          <a:stretch>
            <a:fillRect/>
          </a:stretch>
        </p:blipFill>
        <p:spPr>
          <a:xfrm>
            <a:off x="3583582" y="57348"/>
            <a:ext cx="5025027" cy="67432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