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87" y="-3946"/>
            <a:ext cx="3833813" cy="685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0"/>
            <a:ext cx="4976813" cy="6862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0" r="1260" b="1357"/>
          <a:stretch>
            <a:fillRect/>
          </a:stretch>
        </p:blipFill>
        <p:spPr>
          <a:xfrm>
            <a:off x="75806" y="-1"/>
            <a:ext cx="653017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321811020_850380872864060_5586843717144437317_n.jpg" descr="321811020_850380872864060_5586843717144437317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7994" y="0"/>
            <a:ext cx="543818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375046"/>
            <a:ext cx="12183217" cy="6054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814" y="2991"/>
            <a:ext cx="5455445" cy="6855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077" y="0"/>
            <a:ext cx="6369844" cy="6863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2679" y="-813"/>
            <a:ext cx="4024314" cy="685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436515475_10224524496276993_2750665216924396195_n.jpg" descr="436515475_10224524496276993_2750665216924396195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643" y="0"/>
            <a:ext cx="498447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353649377_10223110538888942_1629451491834640736_n.jpg" descr="353649377_10223110538888942_162945149183464073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1313" y="0"/>
            <a:ext cx="460937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320762992_941849050129995_807633817807677316_n.jpg" descr="320762992_941849050129995_80763381780767731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293" y="-1"/>
            <a:ext cx="955541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937" y="4094"/>
            <a:ext cx="4953001" cy="6853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7625" y="1"/>
            <a:ext cx="350043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2226"/>
            <a:ext cx="12200933" cy="437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