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1"/>
  </p:sldMasterIdLst>
  <p:sldIdLst>
    <p:sldId id="256" r:id="rId2"/>
    <p:sldId id="257" r:id="rId3"/>
    <p:sldId id="260" r:id="rId4"/>
    <p:sldId id="258" r:id="rId5"/>
    <p:sldId id="259" r:id="rId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FB2415-7625-45A6-A52C-0AB3EECCCFBA}" v="4" dt="2024-10-06T20:01:55.9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ANCESCA LEGITTIMO" userId="8cc748ed7950eeef" providerId="LiveId" clId="{04FB2415-7625-45A6-A52C-0AB3EECCCFBA}"/>
    <pc:docChg chg="undo custSel addSld modSld">
      <pc:chgData name="FRANCESCA LEGITTIMO" userId="8cc748ed7950eeef" providerId="LiveId" clId="{04FB2415-7625-45A6-A52C-0AB3EECCCFBA}" dt="2024-10-06T20:03:03.397" v="2383" actId="5793"/>
      <pc:docMkLst>
        <pc:docMk/>
      </pc:docMkLst>
      <pc:sldChg chg="addSp modSp new mod setBg">
        <pc:chgData name="FRANCESCA LEGITTIMO" userId="8cc748ed7950eeef" providerId="LiveId" clId="{04FB2415-7625-45A6-A52C-0AB3EECCCFBA}" dt="2024-10-06T19:21:53.583" v="2270" actId="20577"/>
        <pc:sldMkLst>
          <pc:docMk/>
          <pc:sldMk cId="2024768050" sldId="257"/>
        </pc:sldMkLst>
        <pc:spChg chg="mod">
          <ac:chgData name="FRANCESCA LEGITTIMO" userId="8cc748ed7950eeef" providerId="LiveId" clId="{04FB2415-7625-45A6-A52C-0AB3EECCCFBA}" dt="2024-10-06T10:11:43.565" v="474" actId="20577"/>
          <ac:spMkLst>
            <pc:docMk/>
            <pc:sldMk cId="2024768050" sldId="257"/>
            <ac:spMk id="2" creationId="{46626579-8B5D-764C-E02F-169F52540380}"/>
          </ac:spMkLst>
        </pc:spChg>
        <pc:spChg chg="mod">
          <ac:chgData name="FRANCESCA LEGITTIMO" userId="8cc748ed7950eeef" providerId="LiveId" clId="{04FB2415-7625-45A6-A52C-0AB3EECCCFBA}" dt="2024-10-06T19:21:53.583" v="2270" actId="20577"/>
          <ac:spMkLst>
            <pc:docMk/>
            <pc:sldMk cId="2024768050" sldId="257"/>
            <ac:spMk id="3" creationId="{6A96A560-16C1-2833-5227-B8EE2B47937B}"/>
          </ac:spMkLst>
        </pc:spChg>
        <pc:spChg chg="add">
          <ac:chgData name="FRANCESCA LEGITTIMO" userId="8cc748ed7950eeef" providerId="LiveId" clId="{04FB2415-7625-45A6-A52C-0AB3EECCCFBA}" dt="2024-10-06T10:05:17.968" v="1" actId="26606"/>
          <ac:spMkLst>
            <pc:docMk/>
            <pc:sldMk cId="2024768050" sldId="257"/>
            <ac:spMk id="8" creationId="{C5176844-69C3-4F79-BE38-EA5BDDF4FEA4}"/>
          </ac:spMkLst>
        </pc:spChg>
        <pc:spChg chg="add">
          <ac:chgData name="FRANCESCA LEGITTIMO" userId="8cc748ed7950eeef" providerId="LiveId" clId="{04FB2415-7625-45A6-A52C-0AB3EECCCFBA}" dt="2024-10-06T10:05:17.968" v="1" actId="26606"/>
          <ac:spMkLst>
            <pc:docMk/>
            <pc:sldMk cId="2024768050" sldId="257"/>
            <ac:spMk id="10" creationId="{1CF1AAE4-D0BC-430F-A613-7BBAAECA0C2D}"/>
          </ac:spMkLst>
        </pc:spChg>
        <pc:spChg chg="add">
          <ac:chgData name="FRANCESCA LEGITTIMO" userId="8cc748ed7950eeef" providerId="LiveId" clId="{04FB2415-7625-45A6-A52C-0AB3EECCCFBA}" dt="2024-10-06T10:05:17.968" v="1" actId="26606"/>
          <ac:spMkLst>
            <pc:docMk/>
            <pc:sldMk cId="2024768050" sldId="257"/>
            <ac:spMk id="12" creationId="{A101E513-AF74-4E9D-A31F-99664250722D}"/>
          </ac:spMkLst>
        </pc:spChg>
      </pc:sldChg>
      <pc:sldChg chg="modSp new mod">
        <pc:chgData name="FRANCESCA LEGITTIMO" userId="8cc748ed7950eeef" providerId="LiveId" clId="{04FB2415-7625-45A6-A52C-0AB3EECCCFBA}" dt="2024-10-06T20:03:03.397" v="2383" actId="5793"/>
        <pc:sldMkLst>
          <pc:docMk/>
          <pc:sldMk cId="1676095252" sldId="258"/>
        </pc:sldMkLst>
        <pc:spChg chg="mod">
          <ac:chgData name="FRANCESCA LEGITTIMO" userId="8cc748ed7950eeef" providerId="LiveId" clId="{04FB2415-7625-45A6-A52C-0AB3EECCCFBA}" dt="2024-10-06T20:03:03.397" v="2383" actId="5793"/>
          <ac:spMkLst>
            <pc:docMk/>
            <pc:sldMk cId="1676095252" sldId="258"/>
            <ac:spMk id="2" creationId="{A7053A10-F5D8-DDB7-8476-51D55E0F5242}"/>
          </ac:spMkLst>
        </pc:spChg>
        <pc:spChg chg="mod">
          <ac:chgData name="FRANCESCA LEGITTIMO" userId="8cc748ed7950eeef" providerId="LiveId" clId="{04FB2415-7625-45A6-A52C-0AB3EECCCFBA}" dt="2024-10-06T14:24:24.570" v="1415" actId="20577"/>
          <ac:spMkLst>
            <pc:docMk/>
            <pc:sldMk cId="1676095252" sldId="258"/>
            <ac:spMk id="3" creationId="{8FE283C6-292C-E677-A263-1C8F158FEF41}"/>
          </ac:spMkLst>
        </pc:spChg>
      </pc:sldChg>
      <pc:sldChg chg="modSp new mod">
        <pc:chgData name="FRANCESCA LEGITTIMO" userId="8cc748ed7950eeef" providerId="LiveId" clId="{04FB2415-7625-45A6-A52C-0AB3EECCCFBA}" dt="2024-10-06T14:29:57.247" v="1771" actId="20577"/>
        <pc:sldMkLst>
          <pc:docMk/>
          <pc:sldMk cId="2120701621" sldId="259"/>
        </pc:sldMkLst>
        <pc:spChg chg="mod">
          <ac:chgData name="FRANCESCA LEGITTIMO" userId="8cc748ed7950eeef" providerId="LiveId" clId="{04FB2415-7625-45A6-A52C-0AB3EECCCFBA}" dt="2024-10-06T14:29:57.247" v="1771" actId="20577"/>
          <ac:spMkLst>
            <pc:docMk/>
            <pc:sldMk cId="2120701621" sldId="259"/>
            <ac:spMk id="2" creationId="{B47F96E3-67E5-13BE-39C8-BFB91EBB661E}"/>
          </ac:spMkLst>
        </pc:spChg>
        <pc:spChg chg="mod">
          <ac:chgData name="FRANCESCA LEGITTIMO" userId="8cc748ed7950eeef" providerId="LiveId" clId="{04FB2415-7625-45A6-A52C-0AB3EECCCFBA}" dt="2024-10-06T14:24:59.906" v="1447" actId="20577"/>
          <ac:spMkLst>
            <pc:docMk/>
            <pc:sldMk cId="2120701621" sldId="259"/>
            <ac:spMk id="3" creationId="{77B5C388-EF77-7B22-CDF3-249158541964}"/>
          </ac:spMkLst>
        </pc:spChg>
      </pc:sldChg>
      <pc:sldChg chg="addSp modSp new mod setBg">
        <pc:chgData name="FRANCESCA LEGITTIMO" userId="8cc748ed7950eeef" providerId="LiveId" clId="{04FB2415-7625-45A6-A52C-0AB3EECCCFBA}" dt="2024-10-06T17:33:46.344" v="2032" actId="255"/>
        <pc:sldMkLst>
          <pc:docMk/>
          <pc:sldMk cId="4068690274" sldId="260"/>
        </pc:sldMkLst>
        <pc:spChg chg="mod">
          <ac:chgData name="FRANCESCA LEGITTIMO" userId="8cc748ed7950eeef" providerId="LiveId" clId="{04FB2415-7625-45A6-A52C-0AB3EECCCFBA}" dt="2024-10-06T17:30:54.010" v="1978" actId="26606"/>
          <ac:spMkLst>
            <pc:docMk/>
            <pc:sldMk cId="4068690274" sldId="260"/>
            <ac:spMk id="2" creationId="{BDAD6CFA-30BB-7B3A-2538-B4917BB6057F}"/>
          </ac:spMkLst>
        </pc:spChg>
        <pc:spChg chg="mod">
          <ac:chgData name="FRANCESCA LEGITTIMO" userId="8cc748ed7950eeef" providerId="LiveId" clId="{04FB2415-7625-45A6-A52C-0AB3EECCCFBA}" dt="2024-10-06T17:33:46.344" v="2032" actId="255"/>
          <ac:spMkLst>
            <pc:docMk/>
            <pc:sldMk cId="4068690274" sldId="260"/>
            <ac:spMk id="3" creationId="{D49A7C70-F45D-5FDB-1D91-CFB0C1541388}"/>
          </ac:spMkLst>
        </pc:spChg>
        <pc:spChg chg="add">
          <ac:chgData name="FRANCESCA LEGITTIMO" userId="8cc748ed7950eeef" providerId="LiveId" clId="{04FB2415-7625-45A6-A52C-0AB3EECCCFBA}" dt="2024-10-06T17:30:54.010" v="1978" actId="26606"/>
          <ac:spMkLst>
            <pc:docMk/>
            <pc:sldMk cId="4068690274" sldId="260"/>
            <ac:spMk id="1031" creationId="{DD4C4B28-6B4B-4445-8535-F516D74E4AA9}"/>
          </ac:spMkLst>
        </pc:spChg>
        <pc:spChg chg="add">
          <ac:chgData name="FRANCESCA LEGITTIMO" userId="8cc748ed7950eeef" providerId="LiveId" clId="{04FB2415-7625-45A6-A52C-0AB3EECCCFBA}" dt="2024-10-06T17:30:54.010" v="1978" actId="26606"/>
          <ac:spMkLst>
            <pc:docMk/>
            <pc:sldMk cId="4068690274" sldId="260"/>
            <ac:spMk id="1035" creationId="{55B419A7-F817-4767-8CCB-FB0E189C4ACD}"/>
          </ac:spMkLst>
        </pc:spChg>
        <pc:spChg chg="add">
          <ac:chgData name="FRANCESCA LEGITTIMO" userId="8cc748ed7950eeef" providerId="LiveId" clId="{04FB2415-7625-45A6-A52C-0AB3EECCCFBA}" dt="2024-10-06T17:30:54.010" v="1978" actId="26606"/>
          <ac:spMkLst>
            <pc:docMk/>
            <pc:sldMk cId="4068690274" sldId="260"/>
            <ac:spMk id="1037" creationId="{7AF9319C-2D9B-4868-AEAE-37298EA0F4B9}"/>
          </ac:spMkLst>
        </pc:spChg>
        <pc:spChg chg="add">
          <ac:chgData name="FRANCESCA LEGITTIMO" userId="8cc748ed7950eeef" providerId="LiveId" clId="{04FB2415-7625-45A6-A52C-0AB3EECCCFBA}" dt="2024-10-06T17:30:54.010" v="1978" actId="26606"/>
          <ac:spMkLst>
            <pc:docMk/>
            <pc:sldMk cId="4068690274" sldId="260"/>
            <ac:spMk id="1039" creationId="{ADA271CD-3011-4A05-B4A3-80F1794684F2}"/>
          </ac:spMkLst>
        </pc:spChg>
        <pc:picChg chg="add mod">
          <ac:chgData name="FRANCESCA LEGITTIMO" userId="8cc748ed7950eeef" providerId="LiveId" clId="{04FB2415-7625-45A6-A52C-0AB3EECCCFBA}" dt="2024-10-06T17:30:54.010" v="1978" actId="26606"/>
          <ac:picMkLst>
            <pc:docMk/>
            <pc:sldMk cId="4068690274" sldId="260"/>
            <ac:picMk id="1026" creationId="{DC237620-482D-403A-EA65-482EE5DD1D15}"/>
          </ac:picMkLst>
        </pc:picChg>
        <pc:cxnChg chg="add">
          <ac:chgData name="FRANCESCA LEGITTIMO" userId="8cc748ed7950eeef" providerId="LiveId" clId="{04FB2415-7625-45A6-A52C-0AB3EECCCFBA}" dt="2024-10-06T17:30:54.010" v="1978" actId="26606"/>
          <ac:cxnSpMkLst>
            <pc:docMk/>
            <pc:sldMk cId="4068690274" sldId="260"/>
            <ac:cxnSpMk id="1033" creationId="{0CB1C732-7193-4253-8746-850D090A6B4E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 title="Page Number Shape">
            <a:extLst>
              <a:ext uri="{FF2B5EF4-FFF2-40B4-BE49-F238E27FC236}">
                <a16:creationId xmlns:a16="http://schemas.microsoft.com/office/drawing/2014/main" id="{DD4C4B28-6B4B-4445-8535-F516D74E4AA9}"/>
              </a:ext>
            </a:extLst>
          </p:cNvPr>
          <p:cNvSpPr/>
          <p:nvPr/>
        </p:nvSpPr>
        <p:spPr bwMode="auto">
          <a:xfrm>
            <a:off x="11784011" y="5783564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cxnSp>
        <p:nvCxnSpPr>
          <p:cNvPr id="12" name="Straight Connector 11" title="Verticle Rule Line">
            <a:extLst>
              <a:ext uri="{FF2B5EF4-FFF2-40B4-BE49-F238E27FC236}">
                <a16:creationId xmlns:a16="http://schemas.microsoft.com/office/drawing/2014/main" id="{0CB1C732-7193-4253-8746-850D090A6B4E}"/>
              </a:ext>
            </a:extLst>
          </p:cNvPr>
          <p:cNvCxnSpPr>
            <a:cxnSpLocks/>
          </p:cNvCxnSpPr>
          <p:nvPr/>
        </p:nvCxnSpPr>
        <p:spPr>
          <a:xfrm>
            <a:off x="758952" y="1280160"/>
            <a:ext cx="0" cy="557784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F03AA199-952B-427F-A5BE-B97D25FD07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8992" y="1143000"/>
            <a:ext cx="6720840" cy="3730752"/>
          </a:xfrm>
        </p:spPr>
        <p:txBody>
          <a:bodyPr anchor="t">
            <a:normAutofit/>
          </a:bodyPr>
          <a:lstStyle>
            <a:lvl1pPr algn="l">
              <a:defRPr sz="7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1AA393-A876-475F-A05B-1CCAB6C1F0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78992" y="5010912"/>
            <a:ext cx="6720840" cy="704088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2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395621-D631-4F31-AEEF-C8574E50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286356" y="6007608"/>
            <a:ext cx="3143643" cy="365125"/>
          </a:xfrm>
        </p:spPr>
        <p:txBody>
          <a:bodyPr/>
          <a:lstStyle/>
          <a:p>
            <a:fld id="{53BEF823-48A5-43FC-BE03-E79964288B41}" type="datetimeFigureOut">
              <a:rPr lang="en-US" smtClean="0"/>
              <a:t>10/6/2024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5EE125-77AD-4E23-AFB7-C5CFDEACA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78991" y="6007608"/>
            <a:ext cx="672083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569682-B530-4F52-87B9-39464A093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 algn="ctr"/>
            <a:fld id="{D79E6812-DF0E-4B88-AFAA-EAC7168F54C0}" type="slidenum">
              <a:rPr lang="en-US" smtClean="0"/>
              <a:pPr algn="ctr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834590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F59FCF-ACDF-495D-ACFA-15FCAC9EA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3786E3-AB17-427E-8EF8-7FCB671A11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33B4E9-7A16-448C-8BE6-B14941A34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10/6/2024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9212F5-5835-49FF-836F-5E3008A0E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E9D492B-E5EE-4D24-A087-57D739CFA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828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A31E395-94BD-4E79-8E42-9CD4EB33CA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475542" y="758952"/>
            <a:ext cx="2954458" cy="498600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9AA8A4-66BC-4E80-ABE3-F533F82B88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58952" y="758952"/>
            <a:ext cx="7407586" cy="498600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DDA4EA6-6A1A-48ED-9D79-A438561C7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10/6/2024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049B2BA-9250-4EBF-8820-10BDA5C1C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F914475-55F3-4C46-BAE2-E4D93E9E3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077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3351BD-5252-4168-A69E-C6864AE29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748EEE-19C9-493B-836D-73B9E4A0BE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FA6BFE-11ED-4FB4-9F65-508B5B0F0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10/6/2024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90F536E-BEFF-4E0D-B4EC-39DE28C67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6EE02AF-6FE1-4972-BD48-A82499AD6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0322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452EE-D9FC-4E51-9BFF-141F919233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3051" y="2414016"/>
            <a:ext cx="10666949" cy="3099816"/>
          </a:xfrm>
        </p:spPr>
        <p:txBody>
          <a:bodyPr anchor="t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E086C4-4949-4E7A-A182-6709496A1C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58952" y="1389888"/>
            <a:ext cx="10671048" cy="822960"/>
          </a:xfrm>
        </p:spPr>
        <p:txBody>
          <a:bodyPr anchor="ctr">
            <a:normAutofit/>
          </a:bodyPr>
          <a:lstStyle>
            <a:lvl1pPr marL="0" indent="0">
              <a:buNone/>
              <a:defRPr sz="20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D12BC88-6A2B-4851-9568-23A4B74D9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10/6/2024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882CFE5-65C3-4F46-9141-464545594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321B390-4E13-4481-AC02-FF126656C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982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0E02F8-47BB-4D30-8EFE-69C9222D9E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84648" y="758952"/>
            <a:ext cx="6245352" cy="22402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844D33-6BF0-4205-A542-8537E35159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84647" y="3273551"/>
            <a:ext cx="6245351" cy="22402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D6953A83-D2BE-4015-8D64-BE93DDFE5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10/6/2024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A849E67-05F9-4033-B033-74D6B8C8E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DFAAC6AA-CFFB-438F-9327-DDB023E2E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‹N›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A4960CB-ABA7-4442-AB15-FE444F23C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07193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348291-9C7D-407E-8D07-FA3A323EA9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84648" y="758952"/>
            <a:ext cx="6245352" cy="548640"/>
          </a:xfrm>
        </p:spPr>
        <p:txBody>
          <a:bodyPr anchor="b"/>
          <a:lstStyle>
            <a:lvl1pPr marL="0" indent="0">
              <a:buNone/>
              <a:defRPr sz="22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A192D2-8BA6-4A4D-814D-AD37A2A10A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90323" y="1377198"/>
            <a:ext cx="6239675" cy="1828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6FD4BC-C948-41C4-BA24-5D26147E1C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84647" y="3319548"/>
            <a:ext cx="6245351" cy="548640"/>
          </a:xfrm>
        </p:spPr>
        <p:txBody>
          <a:bodyPr anchor="b"/>
          <a:lstStyle>
            <a:lvl1pPr marL="0" indent="0">
              <a:buNone/>
              <a:defRPr sz="22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2E359C-F73D-4F1B-9F9A-6D62856710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84646" y="3932372"/>
            <a:ext cx="6245352" cy="1828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D76B63AE-38FF-40DD-A543-32DD98E6B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C686C0EB-E082-4BAB-99E8-B42F3C28B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10/6/2024</a:t>
            </a:fld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B3CB0152-BA1F-48C7-A66F-3ADB51C94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BD1C21B3-5CF6-415F-8295-EED3DF5CB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9385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D470D5-4EB9-4410-A8AE-6D85F19239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887FB59-BA77-4864-B9E8-994851250C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10/6/2024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B6F0BC0B-BA67-455B-B567-1473DF062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CF0BCF3-6FB5-4529-AA6A-A31467351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150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F1315B-6865-4A5A-91C1-B75339038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10/6/2024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536720-08C7-43DE-8EB5-CAB52D0E9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2477AF-B012-491C-AE42-22DE1203B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806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D183AC-72A9-43F5-A1B3-1D7A6A4C7E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758951"/>
            <a:ext cx="6245352" cy="475488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045592-52ED-4270-ACBB-BCC528DAC4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58953" y="3815080"/>
            <a:ext cx="3831336" cy="169875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99A93518-F9B5-418F-9883-BEF8359B0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10/6/2024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27B9FFE7-C4AB-425B-9B56-E412C7221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59231052-EBA8-4781-B28A-2FEA8BE52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‹N›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DBF9E7-F686-4FA1-9BA5-69BDD014B0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952" y="758952"/>
            <a:ext cx="3831336" cy="293017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209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116CF06-B27C-4DC4-981D-38E31997BD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758951"/>
            <a:ext cx="6245352" cy="475488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976E66-2CB3-4F47-97F6-077C428183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58952" y="3794760"/>
            <a:ext cx="3831336" cy="1719072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71414C9F-CBBD-4D5E-A831-BC0CDFEBC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10/6/2024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F58DC0C8-B580-442D-8DAC-4F0F869B1F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1B0D29E8-DFEE-49AB-83AF-85FF25252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‹N›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EAAF1B-6B6E-4D37-8F57-E403C6371A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952" y="758952"/>
            <a:ext cx="3831336" cy="292608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9203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 title="Page Number Shape">
            <a:extLst>
              <a:ext uri="{FF2B5EF4-FFF2-40B4-BE49-F238E27FC236}">
                <a16:creationId xmlns:a16="http://schemas.microsoft.com/office/drawing/2014/main" id="{72411438-92A5-42B0-9C54-EA4FB32ACB5E}"/>
              </a:ext>
            </a:extLst>
          </p:cNvPr>
          <p:cNvSpPr/>
          <p:nvPr/>
        </p:nvSpPr>
        <p:spPr bwMode="auto">
          <a:xfrm>
            <a:off x="11784011" y="5778801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D56E4D8-47B6-4DEC-BD29-B3B6ED4CC7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952" y="758952"/>
            <a:ext cx="3831336" cy="475488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0F5D4C-4873-4052-A294-99CCB9421C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84648" y="758952"/>
            <a:ext cx="6245352" cy="47548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1D62B3-3490-46B4-A10E-33FCE4A1FB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616952" y="6007608"/>
            <a:ext cx="38130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pc="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algn="r"/>
            <a:fld id="{53BEF823-48A5-43FC-BE03-E79964288B41}" type="datetimeFigureOut">
              <a:rPr lang="en-US" smtClean="0"/>
              <a:pPr algn="r"/>
              <a:t>10/6/2024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424CB1-7D5F-4F52-9F99-7068F5819E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58952" y="6007608"/>
            <a:ext cx="38313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spc="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1F9CC9-1431-4569-B2F1-D048149553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86616" y="6007608"/>
            <a:ext cx="411480" cy="365125"/>
          </a:xfrm>
          <a:prstGeom prst="rect">
            <a:avLst/>
          </a:prstGeom>
        </p:spPr>
        <p:txBody>
          <a:bodyPr vert="horz" lIns="45720" tIns="45720" rIns="45720" bIns="45720" rtlCol="0" anchor="ctr"/>
          <a:lstStyle>
            <a:lvl1pPr algn="r">
              <a:defRPr sz="900" b="1">
                <a:solidFill>
                  <a:schemeClr val="bg1"/>
                </a:solidFill>
              </a:defRPr>
            </a:lvl1pPr>
          </a:lstStyle>
          <a:p>
            <a:pPr algn="ctr"/>
            <a:fld id="{D79E6812-DF0E-4B88-AFAA-EAC7168F54C0}" type="slidenum">
              <a:rPr lang="en-US" smtClean="0"/>
              <a:pPr algn="ctr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048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44" r:id="rId6"/>
    <p:sldLayoutId id="2147483740" r:id="rId7"/>
    <p:sldLayoutId id="2147483741" r:id="rId8"/>
    <p:sldLayoutId id="2147483742" r:id="rId9"/>
    <p:sldLayoutId id="2147483743" r:id="rId10"/>
    <p:sldLayoutId id="214748374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i="1" kern="1200" spc="1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400"/>
        </a:spcBef>
        <a:spcAft>
          <a:spcPts val="400"/>
        </a:spcAft>
        <a:buClrTx/>
        <a:buFont typeface="Arial" panose="020B0604020202020204" pitchFamily="34" charset="0"/>
        <a:buChar char="•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182880" indent="0" algn="l" defTabSz="914400" rtl="0" eaLnBrk="1" latinLnBrk="0" hangingPunct="1">
        <a:lnSpc>
          <a:spcPct val="110000"/>
        </a:lnSpc>
        <a:spcBef>
          <a:spcPts val="400"/>
        </a:spcBef>
        <a:spcAft>
          <a:spcPts val="400"/>
        </a:spcAft>
        <a:buClrTx/>
        <a:buFont typeface="Arial" panose="020B0604020202020204" pitchFamily="34" charset="0"/>
        <a:buNone/>
        <a:defRPr sz="18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82880" indent="-182880" algn="l" defTabSz="914400" rtl="0" eaLnBrk="1" latinLnBrk="0" hangingPunct="1">
        <a:lnSpc>
          <a:spcPct val="110000"/>
        </a:lnSpc>
        <a:spcBef>
          <a:spcPts val="400"/>
        </a:spcBef>
        <a:spcAft>
          <a:spcPts val="400"/>
        </a:spcAft>
        <a:buClrTx/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82880" indent="0" algn="l" defTabSz="914400" rtl="0" eaLnBrk="1" latinLnBrk="0" hangingPunct="1">
        <a:lnSpc>
          <a:spcPct val="110000"/>
        </a:lnSpc>
        <a:spcBef>
          <a:spcPts val="400"/>
        </a:spcBef>
        <a:spcAft>
          <a:spcPts val="400"/>
        </a:spcAft>
        <a:buClrTx/>
        <a:buFont typeface="Arial" panose="020B0604020202020204" pitchFamily="34" charset="0"/>
        <a:buNone/>
        <a:defRPr sz="14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" indent="-182880" algn="l" defTabSz="914400" rtl="0" eaLnBrk="1" latinLnBrk="0" hangingPunct="1">
        <a:lnSpc>
          <a:spcPct val="110000"/>
        </a:lnSpc>
        <a:spcBef>
          <a:spcPts val="400"/>
        </a:spcBef>
        <a:spcAft>
          <a:spcPts val="400"/>
        </a:spcAft>
        <a:buClrTx/>
        <a:buFont typeface="Arial" panose="020B0604020202020204" pitchFamily="34" charset="0"/>
        <a:buChar char="•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8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55B419A7-F817-4767-8CCB-FB0E189C4A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Immagine 4" descr="Immagine che contiene Viso umano, persona, Fronte, ritratto&#10;&#10;Descrizione generata automaticamente">
            <a:extLst>
              <a:ext uri="{FF2B5EF4-FFF2-40B4-BE49-F238E27FC236}">
                <a16:creationId xmlns:a16="http://schemas.microsoft.com/office/drawing/2014/main" id="{E8529590-BD02-741F-1C8C-C3D1A6C88AA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22" r="11461"/>
          <a:stretch/>
        </p:blipFill>
        <p:spPr>
          <a:xfrm>
            <a:off x="3331593" y="10"/>
            <a:ext cx="8860407" cy="6857990"/>
          </a:xfrm>
          <a:custGeom>
            <a:avLst/>
            <a:gdLst/>
            <a:ahLst/>
            <a:cxnLst/>
            <a:rect l="l" t="t" r="r" b="b"/>
            <a:pathLst>
              <a:path w="8860407" h="6858000">
                <a:moveTo>
                  <a:pt x="0" y="0"/>
                </a:moveTo>
                <a:lnTo>
                  <a:pt x="8860407" y="0"/>
                </a:lnTo>
                <a:lnTo>
                  <a:pt x="8860407" y="6858000"/>
                </a:lnTo>
                <a:lnTo>
                  <a:pt x="661049" y="6858000"/>
                </a:lnTo>
                <a:lnTo>
                  <a:pt x="832672" y="6662026"/>
                </a:lnTo>
                <a:cubicBezTo>
                  <a:pt x="1465328" y="5866432"/>
                  <a:pt x="1845374" y="4846462"/>
                  <a:pt x="1845374" y="3734370"/>
                </a:cubicBezTo>
                <a:cubicBezTo>
                  <a:pt x="1845374" y="2244963"/>
                  <a:pt x="1163691" y="920792"/>
                  <a:pt x="106458" y="79568"/>
                </a:cubicBezTo>
                <a:close/>
              </a:path>
            </a:pathLst>
          </a:cu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88B002EF-5A87-228C-11A4-2CFA2B4F59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8952" y="1128811"/>
            <a:ext cx="3447288" cy="3342290"/>
          </a:xfrm>
        </p:spPr>
        <p:txBody>
          <a:bodyPr anchor="b">
            <a:normAutofit/>
          </a:bodyPr>
          <a:lstStyle/>
          <a:p>
            <a:r>
              <a:rPr lang="it-IT" sz="5400"/>
              <a:t>Isaak Babel’</a:t>
            </a:r>
            <a:br>
              <a:rPr lang="it-IT" sz="5400"/>
            </a:br>
            <a:endParaRPr lang="it-IT" sz="540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F5B4EC78-1761-C72B-63B1-71CFE17FB9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8953" y="4660288"/>
            <a:ext cx="3447287" cy="1126364"/>
          </a:xfrm>
        </p:spPr>
        <p:txBody>
          <a:bodyPr anchor="t">
            <a:normAutofit/>
          </a:bodyPr>
          <a:lstStyle/>
          <a:p>
            <a:r>
              <a:rPr lang="it-IT"/>
              <a:t>  </a:t>
            </a:r>
            <a:r>
              <a:rPr lang="it-IT" b="1"/>
              <a:t>Odessa       1894 -  Mosca 1940</a:t>
            </a:r>
          </a:p>
        </p:txBody>
      </p:sp>
      <p:sp>
        <p:nvSpPr>
          <p:cNvPr id="23" name="Freeform 6">
            <a:extLst>
              <a:ext uri="{FF2B5EF4-FFF2-40B4-BE49-F238E27FC236}">
                <a16:creationId xmlns:a16="http://schemas.microsoft.com/office/drawing/2014/main" id="{ADA271CD-3011-4A05-B4A3-80F1794684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784011" y="5788152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731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5176844-69C3-4F79-BE38-EA5BDDF4F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CF1AAE4-D0BC-430F-A613-7BBAAECA0C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2285999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46626579-8B5D-764C-E02F-169F525403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952" y="379475"/>
            <a:ext cx="10671048" cy="1554480"/>
          </a:xfrm>
        </p:spPr>
        <p:txBody>
          <a:bodyPr anchor="ctr">
            <a:norm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L’infanzia e la giovinezza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A96A560-16C1-2833-5227-B8EE2B4793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8824" y="2607732"/>
            <a:ext cx="8412480" cy="3174357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it-IT" dirty="0"/>
              <a:t>Terzo figlio di una famiglia ebrea (padre proprietario di un negozio di attrezzature per l’agricoltura), frequenta una scuola commerciale. </a:t>
            </a:r>
            <a:r>
              <a:rPr lang="ru-RU" dirty="0"/>
              <a:t>2 </a:t>
            </a:r>
            <a:r>
              <a:rPr lang="it-IT" dirty="0"/>
              <a:t>volte esami di ammissione (quote ebrei: 2 su 40) Per conto suo studio l’ebraico antico, la Bibbia e il Talmud. Sin da bambino padroneggia l’</a:t>
            </a:r>
            <a:r>
              <a:rPr lang="it-IT" dirty="0" err="1"/>
              <a:t>hiddisch</a:t>
            </a:r>
            <a:r>
              <a:rPr lang="it-IT" dirty="0"/>
              <a:t>, il russo, il tedesco e il francese. Scrive le sue prime opere che non si sono conservate in francese. </a:t>
            </a:r>
          </a:p>
          <a:p>
            <a:pPr algn="just"/>
            <a:r>
              <a:rPr lang="it-IT" dirty="0"/>
              <a:t>Dal 1911 al 1917 studia economia all’università di Kiev. Qui conosce la futura moglie, </a:t>
            </a:r>
            <a:r>
              <a:rPr lang="it-IT" dirty="0" err="1"/>
              <a:t>Evgenija</a:t>
            </a:r>
            <a:r>
              <a:rPr lang="it-IT" dirty="0"/>
              <a:t> </a:t>
            </a:r>
            <a:r>
              <a:rPr lang="it-IT" dirty="0" err="1"/>
              <a:t>Borisovna</a:t>
            </a:r>
            <a:r>
              <a:rPr lang="it-IT" dirty="0"/>
              <a:t> </a:t>
            </a:r>
            <a:r>
              <a:rPr lang="it-IT" dirty="0" err="1"/>
              <a:t>Gronfajn</a:t>
            </a:r>
            <a:r>
              <a:rPr lang="it-IT" dirty="0"/>
              <a:t>, figlia di un ricco imprenditore. Si sposeranno nel 1919.</a:t>
            </a:r>
          </a:p>
          <a:p>
            <a:pPr algn="just"/>
            <a:r>
              <a:rPr lang="it-IT" dirty="0"/>
              <a:t>Nel 1916 si reca a Pietrogrado, dove in quanto ebreo non avrebbe diritto di trovarsi, ma ottiene un permesso speciale per motivi di studio. Qui conosce Gor’kij.</a:t>
            </a:r>
          </a:p>
          <a:p>
            <a:pPr marL="0" indent="0" algn="just">
              <a:buNone/>
            </a:pPr>
            <a:endParaRPr lang="it-IT" dirty="0"/>
          </a:p>
        </p:txBody>
      </p:sp>
      <p:sp>
        <p:nvSpPr>
          <p:cNvPr id="12" name="Freeform 6">
            <a:extLst>
              <a:ext uri="{FF2B5EF4-FFF2-40B4-BE49-F238E27FC236}">
                <a16:creationId xmlns:a16="http://schemas.microsoft.com/office/drawing/2014/main" id="{A101E513-AF74-4E9D-A31F-9966425072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784011" y="5783564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7680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Freeform 6">
            <a:extLst>
              <a:ext uri="{FF2B5EF4-FFF2-40B4-BE49-F238E27FC236}">
                <a16:creationId xmlns:a16="http://schemas.microsoft.com/office/drawing/2014/main" id="{DD4C4B28-6B4B-4445-8535-F516D74E4A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784011" y="5783564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cxnSp>
        <p:nvCxnSpPr>
          <p:cNvPr id="1033" name="Straight Connector 1032">
            <a:extLst>
              <a:ext uri="{FF2B5EF4-FFF2-40B4-BE49-F238E27FC236}">
                <a16:creationId xmlns:a16="http://schemas.microsoft.com/office/drawing/2014/main" id="{0CB1C732-7193-4253-8746-850D090A6B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8952" y="1280160"/>
            <a:ext cx="0" cy="557784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035" name="Rectangle 1034">
            <a:extLst>
              <a:ext uri="{FF2B5EF4-FFF2-40B4-BE49-F238E27FC236}">
                <a16:creationId xmlns:a16="http://schemas.microsoft.com/office/drawing/2014/main" id="{55B419A7-F817-4767-8CCB-FB0E189C4A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7" name="Freeform: Shape 1036">
            <a:extLst>
              <a:ext uri="{FF2B5EF4-FFF2-40B4-BE49-F238E27FC236}">
                <a16:creationId xmlns:a16="http://schemas.microsoft.com/office/drawing/2014/main" id="{7AF9319C-2D9B-4868-AEAE-37298EA0F4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215066" cy="6858000"/>
          </a:xfrm>
          <a:custGeom>
            <a:avLst/>
            <a:gdLst>
              <a:gd name="connsiteX0" fmla="*/ 0 w 5215066"/>
              <a:gd name="connsiteY0" fmla="*/ 0 h 6858000"/>
              <a:gd name="connsiteX1" fmla="*/ 3197713 w 5215066"/>
              <a:gd name="connsiteY1" fmla="*/ 0 h 6858000"/>
              <a:gd name="connsiteX2" fmla="*/ 3259787 w 5215066"/>
              <a:gd name="connsiteY2" fmla="*/ 39865 h 6858000"/>
              <a:gd name="connsiteX3" fmla="*/ 5215066 w 5215066"/>
              <a:gd name="connsiteY3" fmla="*/ 3723759 h 6858000"/>
              <a:gd name="connsiteX4" fmla="*/ 4202364 w 5215066"/>
              <a:gd name="connsiteY4" fmla="*/ 6549681 h 6858000"/>
              <a:gd name="connsiteX5" fmla="*/ 3922635 w 5215066"/>
              <a:gd name="connsiteY5" fmla="*/ 6858000 h 6858000"/>
              <a:gd name="connsiteX6" fmla="*/ 0 w 5215066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15066" h="6858000">
                <a:moveTo>
                  <a:pt x="0" y="0"/>
                </a:moveTo>
                <a:lnTo>
                  <a:pt x="3197713" y="0"/>
                </a:lnTo>
                <a:lnTo>
                  <a:pt x="3259787" y="39865"/>
                </a:lnTo>
                <a:cubicBezTo>
                  <a:pt x="4439462" y="838237"/>
                  <a:pt x="5215066" y="2190263"/>
                  <a:pt x="5215066" y="3723759"/>
                </a:cubicBezTo>
                <a:cubicBezTo>
                  <a:pt x="5215066" y="4797206"/>
                  <a:pt x="4835020" y="5781733"/>
                  <a:pt x="4202364" y="6549681"/>
                </a:cubicBezTo>
                <a:lnTo>
                  <a:pt x="3922635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BDAD6CFA-30BB-7B3A-2538-B4917BB60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952" y="1128811"/>
            <a:ext cx="3447288" cy="3342290"/>
          </a:xfrm>
        </p:spPr>
        <p:txBody>
          <a:bodyPr vert="horz" lIns="91440" tIns="45720" rIns="91440" bIns="45720" rtlCol="0" anchor="b">
            <a:normAutofit/>
          </a:bodyPr>
          <a:lstStyle/>
          <a:p>
            <a:endParaRPr lang="en-US" sz="5400" i="1" kern="1200" spc="100" baseline="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49A7C70-F45D-5FDB-1D91-CFB0C15413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58953" y="4660288"/>
            <a:ext cx="3447287" cy="1126364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en-US" sz="1500" b="1" dirty="0" err="1">
                <a:solidFill>
                  <a:schemeClr val="bg1"/>
                </a:solidFill>
              </a:rPr>
              <a:t>Moldavanka</a:t>
            </a:r>
            <a:r>
              <a:rPr lang="en-US" sz="1500" b="1" dirty="0">
                <a:solidFill>
                  <a:schemeClr val="bg1"/>
                </a:solidFill>
              </a:rPr>
              <a:t>: il </a:t>
            </a:r>
            <a:r>
              <a:rPr lang="en-US" sz="1500" b="1" dirty="0" err="1">
                <a:solidFill>
                  <a:schemeClr val="bg1"/>
                </a:solidFill>
              </a:rPr>
              <a:t>quartiere</a:t>
            </a:r>
            <a:r>
              <a:rPr lang="en-US" sz="1500" b="1" dirty="0">
                <a:solidFill>
                  <a:schemeClr val="bg1"/>
                </a:solidFill>
              </a:rPr>
              <a:t> di Odessa dove </a:t>
            </a:r>
            <a:r>
              <a:rPr lang="en-US" sz="1500" b="1" dirty="0" err="1">
                <a:solidFill>
                  <a:schemeClr val="bg1"/>
                </a:solidFill>
              </a:rPr>
              <a:t>nacque</a:t>
            </a:r>
            <a:r>
              <a:rPr lang="en-US" sz="1500" b="1" dirty="0">
                <a:solidFill>
                  <a:schemeClr val="bg1"/>
                </a:solidFill>
              </a:rPr>
              <a:t> Babel’, </a:t>
            </a:r>
            <a:r>
              <a:rPr lang="en-US" sz="1500" b="1" dirty="0" err="1">
                <a:solidFill>
                  <a:schemeClr val="bg1"/>
                </a:solidFill>
              </a:rPr>
              <a:t>quartiere</a:t>
            </a:r>
            <a:r>
              <a:rPr lang="en-US" sz="1500" b="1" dirty="0">
                <a:solidFill>
                  <a:schemeClr val="bg1"/>
                </a:solidFill>
              </a:rPr>
              <a:t> </a:t>
            </a:r>
            <a:r>
              <a:rPr lang="en-US" sz="1500" b="1" dirty="0" err="1">
                <a:solidFill>
                  <a:schemeClr val="bg1"/>
                </a:solidFill>
              </a:rPr>
              <a:t>popolato</a:t>
            </a:r>
            <a:r>
              <a:rPr lang="en-US" sz="1500" b="1" dirty="0">
                <a:solidFill>
                  <a:schemeClr val="bg1"/>
                </a:solidFill>
              </a:rPr>
              <a:t> da </a:t>
            </a:r>
            <a:r>
              <a:rPr lang="en-US" sz="1500" b="1" dirty="0" err="1">
                <a:solidFill>
                  <a:schemeClr val="bg1"/>
                </a:solidFill>
              </a:rPr>
              <a:t>banditi</a:t>
            </a:r>
            <a:r>
              <a:rPr lang="en-US" sz="1500" b="1" dirty="0">
                <a:solidFill>
                  <a:schemeClr val="bg1"/>
                </a:solidFill>
              </a:rPr>
              <a:t> e </a:t>
            </a:r>
            <a:r>
              <a:rPr lang="en-US" sz="1500" b="1" dirty="0" err="1">
                <a:solidFill>
                  <a:schemeClr val="bg1"/>
                </a:solidFill>
              </a:rPr>
              <a:t>criminali</a:t>
            </a:r>
            <a:r>
              <a:rPr lang="en-US" sz="1500" b="1" dirty="0">
                <a:solidFill>
                  <a:schemeClr val="bg1"/>
                </a:solidFill>
              </a:rPr>
              <a:t>, in cui </a:t>
            </a:r>
            <a:r>
              <a:rPr lang="en-US" sz="1500" b="1" dirty="0" err="1">
                <a:solidFill>
                  <a:schemeClr val="bg1"/>
                </a:solidFill>
              </a:rPr>
              <a:t>nel</a:t>
            </a:r>
            <a:r>
              <a:rPr lang="en-US" sz="1500" b="1" dirty="0">
                <a:solidFill>
                  <a:schemeClr val="bg1"/>
                </a:solidFill>
              </a:rPr>
              <a:t> 1905 ci fu un </a:t>
            </a:r>
            <a:r>
              <a:rPr lang="en-US" sz="1500" b="1" dirty="0" err="1">
                <a:solidFill>
                  <a:schemeClr val="bg1"/>
                </a:solidFill>
              </a:rPr>
              <a:t>famoso</a:t>
            </a:r>
            <a:r>
              <a:rPr lang="en-US" sz="1500" b="1" dirty="0">
                <a:solidFill>
                  <a:schemeClr val="bg1"/>
                </a:solidFill>
              </a:rPr>
              <a:t> pogrom</a:t>
            </a:r>
            <a:r>
              <a:rPr lang="ru-RU" sz="1500" b="1" dirty="0">
                <a:solidFill>
                  <a:schemeClr val="bg1"/>
                </a:solidFill>
              </a:rPr>
              <a:t> (</a:t>
            </a:r>
            <a:r>
              <a:rPr lang="it-IT" sz="1500" b="1" dirty="0">
                <a:solidFill>
                  <a:schemeClr val="bg1"/>
                </a:solidFill>
              </a:rPr>
              <a:t>suo nonno una delle 300 vittime)</a:t>
            </a:r>
            <a:endParaRPr lang="en-US" sz="1500" b="1" dirty="0">
              <a:solidFill>
                <a:schemeClr val="bg1"/>
              </a:solidFill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DC237620-482D-403A-EA65-482EE5DD1D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796500" y="1342582"/>
            <a:ext cx="5640399" cy="4230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9" name="Freeform 6">
            <a:extLst>
              <a:ext uri="{FF2B5EF4-FFF2-40B4-BE49-F238E27FC236}">
                <a16:creationId xmlns:a16="http://schemas.microsoft.com/office/drawing/2014/main" id="{ADA271CD-3011-4A05-B4A3-80F1794684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784011" y="5788152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690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7053A10-F5D8-DDB7-8476-51D55E0F52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it-IT" sz="2400" dirty="0"/>
              <a:t>Nel 1917 presta servizio per alcuni mesi sul fronte rumeno, poi diserta e ritorna a Pietrogrado. Nella primavera del 1920 entra a far parte in qualità di corrispondente di guerra della 1° armata a cavallo comandata da Bud</a:t>
            </a:r>
            <a:r>
              <a:rPr lang="ru-RU" sz="2400" dirty="0"/>
              <a:t>ё</a:t>
            </a:r>
            <a:r>
              <a:rPr lang="it-IT" sz="2400" dirty="0" err="1"/>
              <a:t>nnyj</a:t>
            </a:r>
            <a:r>
              <a:rPr lang="it-IT" sz="2400" dirty="0"/>
              <a:t> (guerra sovietico – polacca). Le annotazioni del diario stanno alla base della raccolta di racconti «L’armata a cavallo». Polemica riguardo al libro. Babel’ gode del favore di Gor’kij. Nel 1923 pubblicati i racconti che andranno a costituire le raccolte «L’armata a cavallo» e «Racconti di Odessa»</a:t>
            </a:r>
            <a:br>
              <a:rPr lang="it-IT" sz="2400" dirty="0"/>
            </a:br>
            <a:br>
              <a:rPr lang="it-IT" sz="2400" dirty="0"/>
            </a:br>
            <a:r>
              <a:rPr lang="it-IT" sz="2400" dirty="0"/>
              <a:t>moglie Antonina </a:t>
            </a:r>
            <a:r>
              <a:rPr lang="it-IT" sz="2400" dirty="0" err="1"/>
              <a:t>Piražkova</a:t>
            </a:r>
            <a:r>
              <a:rPr lang="it-IT" sz="2400"/>
              <a:t> (1909 – 2010) </a:t>
            </a:r>
            <a:r>
              <a:rPr lang="it-IT" sz="2400" dirty="0"/>
              <a:t>– ingegnere </a:t>
            </a:r>
            <a:r>
              <a:rPr lang="it-IT" sz="2400"/>
              <a:t>della metropolitana di Mosca - </a:t>
            </a:r>
            <a:endParaRPr lang="it-IT" sz="2400" dirty="0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FE283C6-292C-E677-A263-1C8F158FEF4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sz="2800" b="1" dirty="0"/>
              <a:t>La maturità</a:t>
            </a:r>
          </a:p>
        </p:txBody>
      </p:sp>
    </p:spTree>
    <p:extLst>
      <p:ext uri="{BB962C8B-B14F-4D97-AF65-F5344CB8AC3E}">
        <p14:creationId xmlns:p14="http://schemas.microsoft.com/office/powerpoint/2010/main" val="16760952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47F96E3-67E5-13BE-39C8-BFB91EBB6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Numerosi viaggi nelle campagne ucraine in vista di un’opera sulla collettivizzazione. </a:t>
            </a:r>
            <a:br>
              <a:rPr lang="it-IT" sz="2400" dirty="0"/>
            </a:br>
            <a:br>
              <a:rPr lang="it-IT" sz="2400" dirty="0"/>
            </a:br>
            <a:r>
              <a:rPr lang="it-IT" sz="2400" dirty="0"/>
              <a:t>1939 viene arrestato a </a:t>
            </a:r>
            <a:r>
              <a:rPr lang="it-IT" sz="2400" dirty="0" err="1"/>
              <a:t>Peredelkino</a:t>
            </a:r>
            <a:r>
              <a:rPr lang="it-IT" sz="2400" dirty="0"/>
              <a:t> con l’accusa di attività terroristica antisovietica</a:t>
            </a:r>
            <a:br>
              <a:rPr lang="it-IT" sz="2400" dirty="0"/>
            </a:br>
            <a:br>
              <a:rPr lang="it-IT" sz="2400" dirty="0"/>
            </a:br>
            <a:r>
              <a:rPr lang="it-IT" sz="2400" dirty="0"/>
              <a:t>27 gennaio 1940 fucilato</a:t>
            </a:r>
            <a:br>
              <a:rPr lang="it-IT" sz="2400" dirty="0"/>
            </a:br>
            <a:br>
              <a:rPr lang="it-IT" sz="2400" dirty="0"/>
            </a:br>
            <a:r>
              <a:rPr lang="it-IT" sz="2400" dirty="0"/>
              <a:t>dal 1939 al 1955 il nome di Babel’ scompare dalla </a:t>
            </a:r>
            <a:r>
              <a:rPr lang="it-IT" sz="2400"/>
              <a:t>letteratura sovietica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7B5C388-EF77-7B22-CDF3-24915854196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sz="2800" b="1" dirty="0"/>
              <a:t>Gli ultimi anni</a:t>
            </a:r>
          </a:p>
        </p:txBody>
      </p:sp>
    </p:spTree>
    <p:extLst>
      <p:ext uri="{BB962C8B-B14F-4D97-AF65-F5344CB8AC3E}">
        <p14:creationId xmlns:p14="http://schemas.microsoft.com/office/powerpoint/2010/main" val="2120701621"/>
      </p:ext>
    </p:extLst>
  </p:cSld>
  <p:clrMapOvr>
    <a:masterClrMapping/>
  </p:clrMapOvr>
</p:sld>
</file>

<file path=ppt/theme/theme1.xml><?xml version="1.0" encoding="utf-8"?>
<a:theme xmlns:a="http://schemas.openxmlformats.org/drawingml/2006/main" name="HeadlinesVTI">
  <a:themeElements>
    <a:clrScheme name="Headlines">
      <a:dk1>
        <a:sysClr val="windowText" lastClr="000000"/>
      </a:dk1>
      <a:lt1>
        <a:sysClr val="window" lastClr="FFFFFF"/>
      </a:lt1>
      <a:dk2>
        <a:srgbClr val="232C41"/>
      </a:dk2>
      <a:lt2>
        <a:srgbClr val="F6F4EF"/>
      </a:lt2>
      <a:accent1>
        <a:srgbClr val="439EB7"/>
      </a:accent1>
      <a:accent2>
        <a:srgbClr val="E20E65"/>
      </a:accent2>
      <a:accent3>
        <a:srgbClr val="F59324"/>
      </a:accent3>
      <a:accent4>
        <a:srgbClr val="5046B9"/>
      </a:accent4>
      <a:accent5>
        <a:srgbClr val="5CB678"/>
      </a:accent5>
      <a:accent6>
        <a:srgbClr val="9717F7"/>
      </a:accent6>
      <a:hlink>
        <a:srgbClr val="E80095"/>
      </a:hlink>
      <a:folHlink>
        <a:srgbClr val="808080"/>
      </a:folHlink>
    </a:clrScheme>
    <a:fontScheme name="Custom 211">
      <a:majorFont>
        <a:latin typeface="Sitka Banner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8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6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eadlinesVTI" id="{66EB4A02-0C0F-47F1-9F48-4E6882B9F967}" vid="{F3552358-4452-4FDA-9568-4F5DA32F7A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</TotalTime>
  <Words>354</Words>
  <Application>Microsoft Office PowerPoint</Application>
  <PresentationFormat>Widescreen</PresentationFormat>
  <Paragraphs>11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9" baseType="lpstr">
      <vt:lpstr>Arial</vt:lpstr>
      <vt:lpstr>Avenir Next LT Pro</vt:lpstr>
      <vt:lpstr>Sitka Banner</vt:lpstr>
      <vt:lpstr>HeadlinesVTI</vt:lpstr>
      <vt:lpstr>Isaak Babel’ </vt:lpstr>
      <vt:lpstr>L’infanzia e la giovinezza</vt:lpstr>
      <vt:lpstr>Presentazione standard di PowerPoint</vt:lpstr>
      <vt:lpstr>Nel 1917 presta servizio per alcuni mesi sul fronte rumeno, poi diserta e ritorna a Pietrogrado. Nella primavera del 1920 entra a far parte in qualità di corrispondente di guerra della 1° armata a cavallo comandata da Budёnnyj (guerra sovietico – polacca). Le annotazioni del diario stanno alla base della raccolta di racconti «L’armata a cavallo». Polemica riguardo al libro. Babel’ gode del favore di Gor’kij. Nel 1923 pubblicati i racconti che andranno a costituire le raccolte «L’armata a cavallo» e «Racconti di Odessa»  moglie Antonina Piražkova (1909 – 2010) – ingegnere della metropolitana di Mosca - </vt:lpstr>
      <vt:lpstr>Numerosi viaggi nelle campagne ucraine in vista di un’opera sulla collettivizzazione.   1939 viene arrestato a Peredelkino con l’accusa di attività terroristica antisovietica  27 gennaio 1940 fucilato  dal 1939 al 1955 il nome di Babel’ scompare dalla letteratura sovietica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FRANCESCA LEGITTIMO</dc:creator>
  <cp:lastModifiedBy>FRANCESCA LEGITTIMO</cp:lastModifiedBy>
  <cp:revision>1</cp:revision>
  <dcterms:created xsi:type="dcterms:W3CDTF">2024-10-06T07:56:49Z</dcterms:created>
  <dcterms:modified xsi:type="dcterms:W3CDTF">2024-10-06T20:03:06Z</dcterms:modified>
</cp:coreProperties>
</file>