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sldIdLst>
    <p:sldId id="256" r:id="rId2"/>
    <p:sldId id="257" r:id="rId3"/>
    <p:sldId id="263" r:id="rId4"/>
    <p:sldId id="262" r:id="rId5"/>
    <p:sldId id="261" r:id="rId6"/>
    <p:sldId id="266" r:id="rId7"/>
    <p:sldId id="267" r:id="rId8"/>
    <p:sldId id="260" r:id="rId9"/>
    <p:sldId id="264" r:id="rId10"/>
    <p:sldId id="258" r:id="rId11"/>
    <p:sldId id="259" r:id="rId12"/>
    <p:sldId id="268" r:id="rId13"/>
    <p:sldId id="269" r:id="rId14"/>
    <p:sldId id="270" r:id="rId15"/>
    <p:sldId id="271" r:id="rId16"/>
    <p:sldId id="265" r:id="rId17"/>
    <p:sldId id="272" r:id="rId18"/>
    <p:sldId id="273" r:id="rId19"/>
    <p:sldId id="274" r:id="rId2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9125A6-800D-40C7-8308-D1F9B025D075}" v="54" dt="2024-10-02T12:03:31.7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59" d="100"/>
          <a:sy n="59" d="100"/>
        </p:scale>
        <p:origin x="9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A DESIGN STUDIO" userId="e3f148eb-4aaa-4303-8f3b-29cde3a54df4" providerId="ADAL" clId="{6F9125A6-800D-40C7-8308-D1F9B025D075}"/>
    <pc:docChg chg="undo custSel addSld delSld modSld">
      <pc:chgData name="ALFA DESIGN STUDIO" userId="e3f148eb-4aaa-4303-8f3b-29cde3a54df4" providerId="ADAL" clId="{6F9125A6-800D-40C7-8308-D1F9B025D075}" dt="2024-10-03T07:35:58.433" v="8592" actId="123"/>
      <pc:docMkLst>
        <pc:docMk/>
      </pc:docMkLst>
      <pc:sldChg chg="addSp delSp modSp mod addAnim delAnim">
        <pc:chgData name="ALFA DESIGN STUDIO" userId="e3f148eb-4aaa-4303-8f3b-29cde3a54df4" providerId="ADAL" clId="{6F9125A6-800D-40C7-8308-D1F9B025D075}" dt="2024-10-02T12:03:31.741" v="8526" actId="122"/>
        <pc:sldMkLst>
          <pc:docMk/>
          <pc:sldMk cId="1536925563" sldId="256"/>
        </pc:sldMkLst>
        <pc:spChg chg="mod ord">
          <ac:chgData name="ALFA DESIGN STUDIO" userId="e3f148eb-4aaa-4303-8f3b-29cde3a54df4" providerId="ADAL" clId="{6F9125A6-800D-40C7-8308-D1F9B025D075}" dt="2024-10-02T12:03:31.741" v="8526" actId="122"/>
          <ac:spMkLst>
            <pc:docMk/>
            <pc:sldMk cId="1536925563" sldId="256"/>
            <ac:spMk id="2" creationId="{CDA0F300-F938-62AF-9C27-21FA49BDF1C7}"/>
          </ac:spMkLst>
        </pc:spChg>
        <pc:spChg chg="mod">
          <ac:chgData name="ALFA DESIGN STUDIO" userId="e3f148eb-4aaa-4303-8f3b-29cde3a54df4" providerId="ADAL" clId="{6F9125A6-800D-40C7-8308-D1F9B025D075}" dt="2024-10-02T12:03:27.466" v="8525" actId="122"/>
          <ac:spMkLst>
            <pc:docMk/>
            <pc:sldMk cId="1536925563" sldId="256"/>
            <ac:spMk id="3" creationId="{DA97AFD8-1F50-9384-6065-4F8083690135}"/>
          </ac:spMkLst>
        </pc:spChg>
        <pc:spChg chg="add del">
          <ac:chgData name="ALFA DESIGN STUDIO" userId="e3f148eb-4aaa-4303-8f3b-29cde3a54df4" providerId="ADAL" clId="{6F9125A6-800D-40C7-8308-D1F9B025D075}" dt="2024-09-30T15:54:07.789" v="2079" actId="26606"/>
          <ac:spMkLst>
            <pc:docMk/>
            <pc:sldMk cId="1536925563" sldId="256"/>
            <ac:spMk id="9" creationId="{06DA9DF9-31F7-4056-B42E-878CC92417B8}"/>
          </ac:spMkLst>
        </pc:spChg>
        <pc:spChg chg="add del">
          <ac:chgData name="ALFA DESIGN STUDIO" userId="e3f148eb-4aaa-4303-8f3b-29cde3a54df4" providerId="ADAL" clId="{6F9125A6-800D-40C7-8308-D1F9B025D075}" dt="2024-09-30T15:54:07.783" v="2078" actId="26606"/>
          <ac:spMkLst>
            <pc:docMk/>
            <pc:sldMk cId="1536925563" sldId="256"/>
            <ac:spMk id="14" creationId="{007891EC-4501-44ED-A8C8-B11B6DB767AB}"/>
          </ac:spMkLst>
        </pc:spChg>
        <pc:spChg chg="add del">
          <ac:chgData name="ALFA DESIGN STUDIO" userId="e3f148eb-4aaa-4303-8f3b-29cde3a54df4" providerId="ADAL" clId="{6F9125A6-800D-40C7-8308-D1F9B025D075}" dt="2024-09-30T15:58:26.278" v="2091" actId="26606"/>
          <ac:spMkLst>
            <pc:docMk/>
            <pc:sldMk cId="1536925563" sldId="256"/>
            <ac:spMk id="18" creationId="{06DA9DF9-31F7-4056-B42E-878CC92417B8}"/>
          </ac:spMkLst>
        </pc:spChg>
        <pc:spChg chg="add del">
          <ac:chgData name="ALFA DESIGN STUDIO" userId="e3f148eb-4aaa-4303-8f3b-29cde3a54df4" providerId="ADAL" clId="{6F9125A6-800D-40C7-8308-D1F9B025D075}" dt="2024-09-30T15:58:22.745" v="2086" actId="26606"/>
          <ac:spMkLst>
            <pc:docMk/>
            <pc:sldMk cId="1536925563" sldId="256"/>
            <ac:spMk id="23" creationId="{B7BD7FCF-A254-4A97-A15C-319B67622677}"/>
          </ac:spMkLst>
        </pc:spChg>
        <pc:spChg chg="add del">
          <ac:chgData name="ALFA DESIGN STUDIO" userId="e3f148eb-4aaa-4303-8f3b-29cde3a54df4" providerId="ADAL" clId="{6F9125A6-800D-40C7-8308-D1F9B025D075}" dt="2024-09-30T15:58:22.745" v="2086" actId="26606"/>
          <ac:spMkLst>
            <pc:docMk/>
            <pc:sldMk cId="1536925563" sldId="256"/>
            <ac:spMk id="25" creationId="{52FFAF72-6204-4676-9C6F-9A4CC4D91805}"/>
          </ac:spMkLst>
        </pc:spChg>
        <pc:spChg chg="add del">
          <ac:chgData name="ALFA DESIGN STUDIO" userId="e3f148eb-4aaa-4303-8f3b-29cde3a54df4" providerId="ADAL" clId="{6F9125A6-800D-40C7-8308-D1F9B025D075}" dt="2024-09-30T15:58:24.873" v="2088" actId="26606"/>
          <ac:spMkLst>
            <pc:docMk/>
            <pc:sldMk cId="1536925563" sldId="256"/>
            <ac:spMk id="27" creationId="{06DA9DF9-31F7-4056-B42E-878CC92417B8}"/>
          </ac:spMkLst>
        </pc:spChg>
        <pc:spChg chg="add del">
          <ac:chgData name="ALFA DESIGN STUDIO" userId="e3f148eb-4aaa-4303-8f3b-29cde3a54df4" providerId="ADAL" clId="{6F9125A6-800D-40C7-8308-D1F9B025D075}" dt="2024-09-30T15:58:26.271" v="2090" actId="26606"/>
          <ac:spMkLst>
            <pc:docMk/>
            <pc:sldMk cId="1536925563" sldId="256"/>
            <ac:spMk id="29" creationId="{FBCAA75B-9575-4CCC-93E3-92434A8271DC}"/>
          </ac:spMkLst>
        </pc:spChg>
        <pc:spChg chg="add del">
          <ac:chgData name="ALFA DESIGN STUDIO" userId="e3f148eb-4aaa-4303-8f3b-29cde3a54df4" providerId="ADAL" clId="{6F9125A6-800D-40C7-8308-D1F9B025D075}" dt="2024-09-30T15:58:26.271" v="2090" actId="26606"/>
          <ac:spMkLst>
            <pc:docMk/>
            <pc:sldMk cId="1536925563" sldId="256"/>
            <ac:spMk id="30" creationId="{118516CC-C263-457F-880D-3DEB59761F3A}"/>
          </ac:spMkLst>
        </pc:spChg>
        <pc:spChg chg="add del">
          <ac:chgData name="ALFA DESIGN STUDIO" userId="e3f148eb-4aaa-4303-8f3b-29cde3a54df4" providerId="ADAL" clId="{6F9125A6-800D-40C7-8308-D1F9B025D075}" dt="2024-09-30T15:58:26.271" v="2090" actId="26606"/>
          <ac:spMkLst>
            <pc:docMk/>
            <pc:sldMk cId="1536925563" sldId="256"/>
            <ac:spMk id="31" creationId="{3E2C8920-D6A9-4A86-944A-82132E1192CD}"/>
          </ac:spMkLst>
        </pc:spChg>
        <pc:spChg chg="add">
          <ac:chgData name="ALFA DESIGN STUDIO" userId="e3f148eb-4aaa-4303-8f3b-29cde3a54df4" providerId="ADAL" clId="{6F9125A6-800D-40C7-8308-D1F9B025D075}" dt="2024-09-30T15:58:26.278" v="2091" actId="26606"/>
          <ac:spMkLst>
            <pc:docMk/>
            <pc:sldMk cId="1536925563" sldId="256"/>
            <ac:spMk id="33" creationId="{06DA9DF9-31F7-4056-B42E-878CC92417B8}"/>
          </ac:spMkLst>
        </pc:spChg>
        <pc:picChg chg="mod ord">
          <ac:chgData name="ALFA DESIGN STUDIO" userId="e3f148eb-4aaa-4303-8f3b-29cde3a54df4" providerId="ADAL" clId="{6F9125A6-800D-40C7-8308-D1F9B025D075}" dt="2024-09-30T15:58:35.104" v="2093" actId="962"/>
          <ac:picMkLst>
            <pc:docMk/>
            <pc:sldMk cId="1536925563" sldId="256"/>
            <ac:picMk id="4" creationId="{76BDBACF-805F-0439-6451-F1C67D020F2F}"/>
          </ac:picMkLst>
        </pc:picChg>
        <pc:cxnChg chg="add del">
          <ac:chgData name="ALFA DESIGN STUDIO" userId="e3f148eb-4aaa-4303-8f3b-29cde3a54df4" providerId="ADAL" clId="{6F9125A6-800D-40C7-8308-D1F9B025D075}" dt="2024-09-30T15:54:07.783" v="2078" actId="26606"/>
          <ac:cxnSpMkLst>
            <pc:docMk/>
            <pc:sldMk cId="1536925563" sldId="256"/>
            <ac:cxnSpMk id="16" creationId="{34E5597F-CE67-4085-9548-E6A8036DA3BB}"/>
          </ac:cxnSpMkLst>
        </pc:cxnChg>
      </pc:sldChg>
      <pc:sldChg chg="modSp mod">
        <pc:chgData name="ALFA DESIGN STUDIO" userId="e3f148eb-4aaa-4303-8f3b-29cde3a54df4" providerId="ADAL" clId="{6F9125A6-800D-40C7-8308-D1F9B025D075}" dt="2024-10-02T12:04:43.611" v="8588" actId="113"/>
        <pc:sldMkLst>
          <pc:docMk/>
          <pc:sldMk cId="4014594650" sldId="257"/>
        </pc:sldMkLst>
        <pc:spChg chg="mod">
          <ac:chgData name="ALFA DESIGN STUDIO" userId="e3f148eb-4aaa-4303-8f3b-29cde3a54df4" providerId="ADAL" clId="{6F9125A6-800D-40C7-8308-D1F9B025D075}" dt="2024-10-02T12:04:43.611" v="8588" actId="113"/>
          <ac:spMkLst>
            <pc:docMk/>
            <pc:sldMk cId="4014594650" sldId="257"/>
            <ac:spMk id="3" creationId="{E2D486FB-2333-C2A0-37D4-2181DC8463FE}"/>
          </ac:spMkLst>
        </pc:spChg>
      </pc:sldChg>
      <pc:sldChg chg="modSp mod">
        <pc:chgData name="ALFA DESIGN STUDIO" userId="e3f148eb-4aaa-4303-8f3b-29cde3a54df4" providerId="ADAL" clId="{6F9125A6-800D-40C7-8308-D1F9B025D075}" dt="2024-09-30T12:51:53.985" v="962" actId="20577"/>
        <pc:sldMkLst>
          <pc:docMk/>
          <pc:sldMk cId="2969039823" sldId="258"/>
        </pc:sldMkLst>
        <pc:spChg chg="mod">
          <ac:chgData name="ALFA DESIGN STUDIO" userId="e3f148eb-4aaa-4303-8f3b-29cde3a54df4" providerId="ADAL" clId="{6F9125A6-800D-40C7-8308-D1F9B025D075}" dt="2024-09-30T12:44:44.624" v="466" actId="207"/>
          <ac:spMkLst>
            <pc:docMk/>
            <pc:sldMk cId="2969039823" sldId="258"/>
            <ac:spMk id="2" creationId="{F3078DA2-A7DF-D29E-7826-1FA11053B2F2}"/>
          </ac:spMkLst>
        </pc:spChg>
        <pc:spChg chg="mod">
          <ac:chgData name="ALFA DESIGN STUDIO" userId="e3f148eb-4aaa-4303-8f3b-29cde3a54df4" providerId="ADAL" clId="{6F9125A6-800D-40C7-8308-D1F9B025D075}" dt="2024-09-30T12:51:53.985" v="962" actId="20577"/>
          <ac:spMkLst>
            <pc:docMk/>
            <pc:sldMk cId="2969039823" sldId="258"/>
            <ac:spMk id="3" creationId="{B6D95C57-AC96-4634-456B-9229C5F60C61}"/>
          </ac:spMkLst>
        </pc:spChg>
      </pc:sldChg>
      <pc:sldChg chg="modSp mod">
        <pc:chgData name="ALFA DESIGN STUDIO" userId="e3f148eb-4aaa-4303-8f3b-29cde3a54df4" providerId="ADAL" clId="{6F9125A6-800D-40C7-8308-D1F9B025D075}" dt="2024-10-02T10:23:54.333" v="3801" actId="113"/>
        <pc:sldMkLst>
          <pc:docMk/>
          <pc:sldMk cId="1272840888" sldId="259"/>
        </pc:sldMkLst>
        <pc:spChg chg="mod">
          <ac:chgData name="ALFA DESIGN STUDIO" userId="e3f148eb-4aaa-4303-8f3b-29cde3a54df4" providerId="ADAL" clId="{6F9125A6-800D-40C7-8308-D1F9B025D075}" dt="2024-09-30T12:55:24.187" v="1463" actId="255"/>
          <ac:spMkLst>
            <pc:docMk/>
            <pc:sldMk cId="1272840888" sldId="259"/>
            <ac:spMk id="2" creationId="{78C7627F-315F-A6E5-8C31-B7E73DC0B2B7}"/>
          </ac:spMkLst>
        </pc:spChg>
        <pc:spChg chg="mod">
          <ac:chgData name="ALFA DESIGN STUDIO" userId="e3f148eb-4aaa-4303-8f3b-29cde3a54df4" providerId="ADAL" clId="{6F9125A6-800D-40C7-8308-D1F9B025D075}" dt="2024-10-02T10:23:54.333" v="3801" actId="113"/>
          <ac:spMkLst>
            <pc:docMk/>
            <pc:sldMk cId="1272840888" sldId="259"/>
            <ac:spMk id="3" creationId="{7C387B6F-37D6-CAC9-DF6C-6134C22182C7}"/>
          </ac:spMkLst>
        </pc:spChg>
      </pc:sldChg>
      <pc:sldChg chg="modSp mod">
        <pc:chgData name="ALFA DESIGN STUDIO" userId="e3f148eb-4aaa-4303-8f3b-29cde3a54df4" providerId="ADAL" clId="{6F9125A6-800D-40C7-8308-D1F9B025D075}" dt="2024-10-03T07:35:58.433" v="8592" actId="123"/>
        <pc:sldMkLst>
          <pc:docMk/>
          <pc:sldMk cId="103976803" sldId="261"/>
        </pc:sldMkLst>
        <pc:spChg chg="mod">
          <ac:chgData name="ALFA DESIGN STUDIO" userId="e3f148eb-4aaa-4303-8f3b-29cde3a54df4" providerId="ADAL" clId="{6F9125A6-800D-40C7-8308-D1F9B025D075}" dt="2024-10-03T07:35:58.433" v="8592" actId="123"/>
          <ac:spMkLst>
            <pc:docMk/>
            <pc:sldMk cId="103976803" sldId="261"/>
            <ac:spMk id="3" creationId="{7DC26369-8517-8409-0A6B-6547B73F7214}"/>
          </ac:spMkLst>
        </pc:spChg>
      </pc:sldChg>
      <pc:sldChg chg="modSp mod">
        <pc:chgData name="ALFA DESIGN STUDIO" userId="e3f148eb-4aaa-4303-8f3b-29cde3a54df4" providerId="ADAL" clId="{6F9125A6-800D-40C7-8308-D1F9B025D075}" dt="2024-10-02T10:26:03.743" v="3828" actId="122"/>
        <pc:sldMkLst>
          <pc:docMk/>
          <pc:sldMk cId="731405194" sldId="264"/>
        </pc:sldMkLst>
        <pc:spChg chg="mod">
          <ac:chgData name="ALFA DESIGN STUDIO" userId="e3f148eb-4aaa-4303-8f3b-29cde3a54df4" providerId="ADAL" clId="{6F9125A6-800D-40C7-8308-D1F9B025D075}" dt="2024-10-02T10:26:03.743" v="3828" actId="122"/>
          <ac:spMkLst>
            <pc:docMk/>
            <pc:sldMk cId="731405194" sldId="264"/>
            <ac:spMk id="2" creationId="{BA362A01-5410-ACF4-4AC6-61CD50F312A8}"/>
          </ac:spMkLst>
        </pc:spChg>
        <pc:spChg chg="mod">
          <ac:chgData name="ALFA DESIGN STUDIO" userId="e3f148eb-4aaa-4303-8f3b-29cde3a54df4" providerId="ADAL" clId="{6F9125A6-800D-40C7-8308-D1F9B025D075}" dt="2024-09-30T12:44:27.484" v="465" actId="114"/>
          <ac:spMkLst>
            <pc:docMk/>
            <pc:sldMk cId="731405194" sldId="264"/>
            <ac:spMk id="3" creationId="{74578FE3-0236-1FEC-6FF7-A0ED77E1F6F7}"/>
          </ac:spMkLst>
        </pc:spChg>
      </pc:sldChg>
      <pc:sldChg chg="modSp new mod">
        <pc:chgData name="ALFA DESIGN STUDIO" userId="e3f148eb-4aaa-4303-8f3b-29cde3a54df4" providerId="ADAL" clId="{6F9125A6-800D-40C7-8308-D1F9B025D075}" dt="2024-10-02T12:12:21.759" v="8591" actId="255"/>
        <pc:sldMkLst>
          <pc:docMk/>
          <pc:sldMk cId="3959943420" sldId="265"/>
        </pc:sldMkLst>
        <pc:spChg chg="mod">
          <ac:chgData name="ALFA DESIGN STUDIO" userId="e3f148eb-4aaa-4303-8f3b-29cde3a54df4" providerId="ADAL" clId="{6F9125A6-800D-40C7-8308-D1F9B025D075}" dt="2024-10-02T10:53:37.605" v="5739" actId="20577"/>
          <ac:spMkLst>
            <pc:docMk/>
            <pc:sldMk cId="3959943420" sldId="265"/>
            <ac:spMk id="2" creationId="{EEDE3B05-8472-A978-65C3-82FE4CC0FABD}"/>
          </ac:spMkLst>
        </pc:spChg>
        <pc:spChg chg="mod">
          <ac:chgData name="ALFA DESIGN STUDIO" userId="e3f148eb-4aaa-4303-8f3b-29cde3a54df4" providerId="ADAL" clId="{6F9125A6-800D-40C7-8308-D1F9B025D075}" dt="2024-10-02T12:12:21.759" v="8591" actId="255"/>
          <ac:spMkLst>
            <pc:docMk/>
            <pc:sldMk cId="3959943420" sldId="265"/>
            <ac:spMk id="3" creationId="{A3FC7177-A62C-CACC-DB14-3E4983DB156D}"/>
          </ac:spMkLst>
        </pc:spChg>
      </pc:sldChg>
      <pc:sldChg chg="modSp new mod">
        <pc:chgData name="ALFA DESIGN STUDIO" userId="e3f148eb-4aaa-4303-8f3b-29cde3a54df4" providerId="ADAL" clId="{6F9125A6-800D-40C7-8308-D1F9B025D075}" dt="2024-10-02T10:20:28.625" v="3797" actId="20577"/>
        <pc:sldMkLst>
          <pc:docMk/>
          <pc:sldMk cId="3059573145" sldId="266"/>
        </pc:sldMkLst>
        <pc:spChg chg="mod">
          <ac:chgData name="ALFA DESIGN STUDIO" userId="e3f148eb-4aaa-4303-8f3b-29cde3a54df4" providerId="ADAL" clId="{6F9125A6-800D-40C7-8308-D1F9B025D075}" dt="2024-10-02T09:52:49.075" v="2335" actId="27636"/>
          <ac:spMkLst>
            <pc:docMk/>
            <pc:sldMk cId="3059573145" sldId="266"/>
            <ac:spMk id="2" creationId="{70148F97-8D9E-D12C-EDDE-21A2D512B9D8}"/>
          </ac:spMkLst>
        </pc:spChg>
        <pc:spChg chg="mod">
          <ac:chgData name="ALFA DESIGN STUDIO" userId="e3f148eb-4aaa-4303-8f3b-29cde3a54df4" providerId="ADAL" clId="{6F9125A6-800D-40C7-8308-D1F9B025D075}" dt="2024-10-02T10:20:28.625" v="3797" actId="20577"/>
          <ac:spMkLst>
            <pc:docMk/>
            <pc:sldMk cId="3059573145" sldId="266"/>
            <ac:spMk id="3" creationId="{D9DE3212-46DA-DC6C-D769-275F9851AEAA}"/>
          </ac:spMkLst>
        </pc:spChg>
      </pc:sldChg>
      <pc:sldChg chg="modSp new del mod">
        <pc:chgData name="ALFA DESIGN STUDIO" userId="e3f148eb-4aaa-4303-8f3b-29cde3a54df4" providerId="ADAL" clId="{6F9125A6-800D-40C7-8308-D1F9B025D075}" dt="2024-10-02T10:11:17.387" v="3085" actId="2696"/>
        <pc:sldMkLst>
          <pc:docMk/>
          <pc:sldMk cId="737876519" sldId="267"/>
        </pc:sldMkLst>
        <pc:spChg chg="mod">
          <ac:chgData name="ALFA DESIGN STUDIO" userId="e3f148eb-4aaa-4303-8f3b-29cde3a54df4" providerId="ADAL" clId="{6F9125A6-800D-40C7-8308-D1F9B025D075}" dt="2024-10-02T10:00:47.511" v="2746" actId="122"/>
          <ac:spMkLst>
            <pc:docMk/>
            <pc:sldMk cId="737876519" sldId="267"/>
            <ac:spMk id="2" creationId="{915517FE-4E90-B421-431C-9662DDA398C7}"/>
          </ac:spMkLst>
        </pc:spChg>
        <pc:spChg chg="mod">
          <ac:chgData name="ALFA DESIGN STUDIO" userId="e3f148eb-4aaa-4303-8f3b-29cde3a54df4" providerId="ADAL" clId="{6F9125A6-800D-40C7-8308-D1F9B025D075}" dt="2024-10-02T10:10:13.157" v="3079" actId="20577"/>
          <ac:spMkLst>
            <pc:docMk/>
            <pc:sldMk cId="737876519" sldId="267"/>
            <ac:spMk id="3" creationId="{B4E29600-51B5-763D-74A0-1048A7B4F482}"/>
          </ac:spMkLst>
        </pc:spChg>
      </pc:sldChg>
      <pc:sldChg chg="modSp new mod">
        <pc:chgData name="ALFA DESIGN STUDIO" userId="e3f148eb-4aaa-4303-8f3b-29cde3a54df4" providerId="ADAL" clId="{6F9125A6-800D-40C7-8308-D1F9B025D075}" dt="2024-10-02T10:20:41.726" v="3798" actId="114"/>
        <pc:sldMkLst>
          <pc:docMk/>
          <pc:sldMk cId="3171775278" sldId="267"/>
        </pc:sldMkLst>
        <pc:spChg chg="mod">
          <ac:chgData name="ALFA DESIGN STUDIO" userId="e3f148eb-4aaa-4303-8f3b-29cde3a54df4" providerId="ADAL" clId="{6F9125A6-800D-40C7-8308-D1F9B025D075}" dt="2024-10-02T10:20:41.726" v="3798" actId="114"/>
          <ac:spMkLst>
            <pc:docMk/>
            <pc:sldMk cId="3171775278" sldId="267"/>
            <ac:spMk id="3" creationId="{9AC53958-A663-04A7-014D-2D0F6D5C347A}"/>
          </ac:spMkLst>
        </pc:spChg>
      </pc:sldChg>
      <pc:sldChg chg="modSp new mod">
        <pc:chgData name="ALFA DESIGN STUDIO" userId="e3f148eb-4aaa-4303-8f3b-29cde3a54df4" providerId="ADAL" clId="{6F9125A6-800D-40C7-8308-D1F9B025D075}" dt="2024-10-02T10:57:32.240" v="6024" actId="20577"/>
        <pc:sldMkLst>
          <pc:docMk/>
          <pc:sldMk cId="2595932387" sldId="268"/>
        </pc:sldMkLst>
        <pc:spChg chg="mod">
          <ac:chgData name="ALFA DESIGN STUDIO" userId="e3f148eb-4aaa-4303-8f3b-29cde3a54df4" providerId="ADAL" clId="{6F9125A6-800D-40C7-8308-D1F9B025D075}" dt="2024-10-02T10:57:32.240" v="6024" actId="20577"/>
          <ac:spMkLst>
            <pc:docMk/>
            <pc:sldMk cId="2595932387" sldId="268"/>
            <ac:spMk id="2" creationId="{A0221ABE-6688-1C46-4856-0AE307FB011E}"/>
          </ac:spMkLst>
        </pc:spChg>
        <pc:spChg chg="mod">
          <ac:chgData name="ALFA DESIGN STUDIO" userId="e3f148eb-4aaa-4303-8f3b-29cde3a54df4" providerId="ADAL" clId="{6F9125A6-800D-40C7-8308-D1F9B025D075}" dt="2024-10-02T10:49:13.506" v="5385" actId="114"/>
          <ac:spMkLst>
            <pc:docMk/>
            <pc:sldMk cId="2595932387" sldId="268"/>
            <ac:spMk id="3" creationId="{E2206A04-AEC7-1B8B-7E0B-3988F4B02213}"/>
          </ac:spMkLst>
        </pc:spChg>
      </pc:sldChg>
      <pc:sldChg chg="modSp new del mod">
        <pc:chgData name="ALFA DESIGN STUDIO" userId="e3f148eb-4aaa-4303-8f3b-29cde3a54df4" providerId="ADAL" clId="{6F9125A6-800D-40C7-8308-D1F9B025D075}" dt="2024-10-02T10:11:21.193" v="3086" actId="2696"/>
        <pc:sldMkLst>
          <pc:docMk/>
          <pc:sldMk cId="4185240647" sldId="268"/>
        </pc:sldMkLst>
        <pc:spChg chg="mod">
          <ac:chgData name="ALFA DESIGN STUDIO" userId="e3f148eb-4aaa-4303-8f3b-29cde3a54df4" providerId="ADAL" clId="{6F9125A6-800D-40C7-8308-D1F9B025D075}" dt="2024-10-02T10:10:40.040" v="3084" actId="2711"/>
          <ac:spMkLst>
            <pc:docMk/>
            <pc:sldMk cId="4185240647" sldId="268"/>
            <ac:spMk id="3" creationId="{ADBDE994-7965-AA0C-EE6C-E79594E025DF}"/>
          </ac:spMkLst>
        </pc:spChg>
      </pc:sldChg>
      <pc:sldChg chg="modSp new del mod">
        <pc:chgData name="ALFA DESIGN STUDIO" userId="e3f148eb-4aaa-4303-8f3b-29cde3a54df4" providerId="ADAL" clId="{6F9125A6-800D-40C7-8308-D1F9B025D075}" dt="2024-10-02T10:11:34.218" v="3087" actId="2696"/>
        <pc:sldMkLst>
          <pc:docMk/>
          <pc:sldMk cId="1903613524" sldId="269"/>
        </pc:sldMkLst>
        <pc:spChg chg="mod">
          <ac:chgData name="ALFA DESIGN STUDIO" userId="e3f148eb-4aaa-4303-8f3b-29cde3a54df4" providerId="ADAL" clId="{6F9125A6-800D-40C7-8308-D1F9B025D075}" dt="2024-10-02T10:08:17.248" v="3063" actId="27636"/>
          <ac:spMkLst>
            <pc:docMk/>
            <pc:sldMk cId="1903613524" sldId="269"/>
            <ac:spMk id="3" creationId="{11B0AD14-F577-70C9-5DA8-5BBB7FF6C0B0}"/>
          </ac:spMkLst>
        </pc:spChg>
      </pc:sldChg>
      <pc:sldChg chg="modSp new mod">
        <pc:chgData name="ALFA DESIGN STUDIO" userId="e3f148eb-4aaa-4303-8f3b-29cde3a54df4" providerId="ADAL" clId="{6F9125A6-800D-40C7-8308-D1F9B025D075}" dt="2024-10-02T10:43:17.872" v="4867" actId="114"/>
        <pc:sldMkLst>
          <pc:docMk/>
          <pc:sldMk cId="2202222525" sldId="269"/>
        </pc:sldMkLst>
        <pc:spChg chg="mod">
          <ac:chgData name="ALFA DESIGN STUDIO" userId="e3f148eb-4aaa-4303-8f3b-29cde3a54df4" providerId="ADAL" clId="{6F9125A6-800D-40C7-8308-D1F9B025D075}" dt="2024-10-02T10:39:50.238" v="4360" actId="122"/>
          <ac:spMkLst>
            <pc:docMk/>
            <pc:sldMk cId="2202222525" sldId="269"/>
            <ac:spMk id="2" creationId="{0164F520-79B9-BFD4-C8B2-FD8B67E84B0A}"/>
          </ac:spMkLst>
        </pc:spChg>
        <pc:spChg chg="mod">
          <ac:chgData name="ALFA DESIGN STUDIO" userId="e3f148eb-4aaa-4303-8f3b-29cde3a54df4" providerId="ADAL" clId="{6F9125A6-800D-40C7-8308-D1F9B025D075}" dt="2024-10-02T10:43:17.872" v="4867" actId="114"/>
          <ac:spMkLst>
            <pc:docMk/>
            <pc:sldMk cId="2202222525" sldId="269"/>
            <ac:spMk id="3" creationId="{B2EB5DA4-DEF8-5E91-C3FA-565950D39076}"/>
          </ac:spMkLst>
        </pc:spChg>
      </pc:sldChg>
      <pc:sldChg chg="modSp new mod">
        <pc:chgData name="ALFA DESIGN STUDIO" userId="e3f148eb-4aaa-4303-8f3b-29cde3a54df4" providerId="ADAL" clId="{6F9125A6-800D-40C7-8308-D1F9B025D075}" dt="2024-10-02T12:11:42.982" v="8590" actId="114"/>
        <pc:sldMkLst>
          <pc:docMk/>
          <pc:sldMk cId="4278307639" sldId="270"/>
        </pc:sldMkLst>
        <pc:spChg chg="mod">
          <ac:chgData name="ALFA DESIGN STUDIO" userId="e3f148eb-4aaa-4303-8f3b-29cde3a54df4" providerId="ADAL" clId="{6F9125A6-800D-40C7-8308-D1F9B025D075}" dt="2024-10-02T10:44:45.649" v="4881" actId="255"/>
          <ac:spMkLst>
            <pc:docMk/>
            <pc:sldMk cId="4278307639" sldId="270"/>
            <ac:spMk id="2" creationId="{990F2392-199E-ACCC-101A-41E0DD894E5F}"/>
          </ac:spMkLst>
        </pc:spChg>
        <pc:spChg chg="mod">
          <ac:chgData name="ALFA DESIGN STUDIO" userId="e3f148eb-4aaa-4303-8f3b-29cde3a54df4" providerId="ADAL" clId="{6F9125A6-800D-40C7-8308-D1F9B025D075}" dt="2024-10-02T12:11:42.982" v="8590" actId="114"/>
          <ac:spMkLst>
            <pc:docMk/>
            <pc:sldMk cId="4278307639" sldId="270"/>
            <ac:spMk id="3" creationId="{985AF542-7FCE-F342-E302-908F94B895F4}"/>
          </ac:spMkLst>
        </pc:spChg>
      </pc:sldChg>
      <pc:sldChg chg="modSp new mod">
        <pc:chgData name="ALFA DESIGN STUDIO" userId="e3f148eb-4aaa-4303-8f3b-29cde3a54df4" providerId="ADAL" clId="{6F9125A6-800D-40C7-8308-D1F9B025D075}" dt="2024-10-02T10:55:14.718" v="5933" actId="113"/>
        <pc:sldMkLst>
          <pc:docMk/>
          <pc:sldMk cId="2320640059" sldId="271"/>
        </pc:sldMkLst>
        <pc:spChg chg="mod">
          <ac:chgData name="ALFA DESIGN STUDIO" userId="e3f148eb-4aaa-4303-8f3b-29cde3a54df4" providerId="ADAL" clId="{6F9125A6-800D-40C7-8308-D1F9B025D075}" dt="2024-10-02T10:48:49.084" v="5383" actId="207"/>
          <ac:spMkLst>
            <pc:docMk/>
            <pc:sldMk cId="2320640059" sldId="271"/>
            <ac:spMk id="2" creationId="{C1F88C5E-F728-D4CB-4736-EE9A60B408FA}"/>
          </ac:spMkLst>
        </pc:spChg>
        <pc:spChg chg="mod">
          <ac:chgData name="ALFA DESIGN STUDIO" userId="e3f148eb-4aaa-4303-8f3b-29cde3a54df4" providerId="ADAL" clId="{6F9125A6-800D-40C7-8308-D1F9B025D075}" dt="2024-10-02T10:55:14.718" v="5933" actId="113"/>
          <ac:spMkLst>
            <pc:docMk/>
            <pc:sldMk cId="2320640059" sldId="271"/>
            <ac:spMk id="3" creationId="{1AA1A384-1589-DDE4-92A4-DD0B2311EDD6}"/>
          </ac:spMkLst>
        </pc:spChg>
      </pc:sldChg>
      <pc:sldChg chg="modSp new mod">
        <pc:chgData name="ALFA DESIGN STUDIO" userId="e3f148eb-4aaa-4303-8f3b-29cde3a54df4" providerId="ADAL" clId="{6F9125A6-800D-40C7-8308-D1F9B025D075}" dt="2024-10-02T12:00:19.968" v="8416" actId="20577"/>
        <pc:sldMkLst>
          <pc:docMk/>
          <pc:sldMk cId="1361708463" sldId="272"/>
        </pc:sldMkLst>
        <pc:spChg chg="mod">
          <ac:chgData name="ALFA DESIGN STUDIO" userId="e3f148eb-4aaa-4303-8f3b-29cde3a54df4" providerId="ADAL" clId="{6F9125A6-800D-40C7-8308-D1F9B025D075}" dt="2024-10-02T12:00:19.968" v="8416" actId="20577"/>
          <ac:spMkLst>
            <pc:docMk/>
            <pc:sldMk cId="1361708463" sldId="272"/>
            <ac:spMk id="2" creationId="{6183A84A-FF12-93E5-8500-C467D32BB212}"/>
          </ac:spMkLst>
        </pc:spChg>
        <pc:spChg chg="mod">
          <ac:chgData name="ALFA DESIGN STUDIO" userId="e3f148eb-4aaa-4303-8f3b-29cde3a54df4" providerId="ADAL" clId="{6F9125A6-800D-40C7-8308-D1F9B025D075}" dt="2024-10-02T11:48:12.669" v="6711" actId="113"/>
          <ac:spMkLst>
            <pc:docMk/>
            <pc:sldMk cId="1361708463" sldId="272"/>
            <ac:spMk id="3" creationId="{81BFB70D-21DA-439E-659A-B18D10C29BBE}"/>
          </ac:spMkLst>
        </pc:spChg>
      </pc:sldChg>
      <pc:sldChg chg="modSp new mod">
        <pc:chgData name="ALFA DESIGN STUDIO" userId="e3f148eb-4aaa-4303-8f3b-29cde3a54df4" providerId="ADAL" clId="{6F9125A6-800D-40C7-8308-D1F9B025D075}" dt="2024-10-02T12:02:30.019" v="8519" actId="113"/>
        <pc:sldMkLst>
          <pc:docMk/>
          <pc:sldMk cId="3582693145" sldId="273"/>
        </pc:sldMkLst>
        <pc:spChg chg="mod">
          <ac:chgData name="ALFA DESIGN STUDIO" userId="e3f148eb-4aaa-4303-8f3b-29cde3a54df4" providerId="ADAL" clId="{6F9125A6-800D-40C7-8308-D1F9B025D075}" dt="2024-10-02T12:01:51.100" v="8510" actId="207"/>
          <ac:spMkLst>
            <pc:docMk/>
            <pc:sldMk cId="3582693145" sldId="273"/>
            <ac:spMk id="2" creationId="{1C221BCC-AAEB-4947-F784-4D830F8F4A51}"/>
          </ac:spMkLst>
        </pc:spChg>
        <pc:spChg chg="mod">
          <ac:chgData name="ALFA DESIGN STUDIO" userId="e3f148eb-4aaa-4303-8f3b-29cde3a54df4" providerId="ADAL" clId="{6F9125A6-800D-40C7-8308-D1F9B025D075}" dt="2024-10-02T12:02:30.019" v="8519" actId="113"/>
          <ac:spMkLst>
            <pc:docMk/>
            <pc:sldMk cId="3582693145" sldId="273"/>
            <ac:spMk id="3" creationId="{38FE4D76-B54C-4E4E-66DE-12255C146D00}"/>
          </ac:spMkLst>
        </pc:spChg>
      </pc:sldChg>
      <pc:sldChg chg="modSp new mod">
        <pc:chgData name="ALFA DESIGN STUDIO" userId="e3f148eb-4aaa-4303-8f3b-29cde3a54df4" providerId="ADAL" clId="{6F9125A6-800D-40C7-8308-D1F9B025D075}" dt="2024-10-02T12:02:19.202" v="8518" actId="207"/>
        <pc:sldMkLst>
          <pc:docMk/>
          <pc:sldMk cId="2800095286" sldId="274"/>
        </pc:sldMkLst>
        <pc:spChg chg="mod">
          <ac:chgData name="ALFA DESIGN STUDIO" userId="e3f148eb-4aaa-4303-8f3b-29cde3a54df4" providerId="ADAL" clId="{6F9125A6-800D-40C7-8308-D1F9B025D075}" dt="2024-10-02T12:02:19.202" v="8518" actId="207"/>
          <ac:spMkLst>
            <pc:docMk/>
            <pc:sldMk cId="2800095286" sldId="274"/>
            <ac:spMk id="2" creationId="{9066AFCF-A458-ADC3-9361-5D2C2FADC881}"/>
          </ac:spMkLst>
        </pc:spChg>
        <pc:spChg chg="mod">
          <ac:chgData name="ALFA DESIGN STUDIO" userId="e3f148eb-4aaa-4303-8f3b-29cde3a54df4" providerId="ADAL" clId="{6F9125A6-800D-40C7-8308-D1F9B025D075}" dt="2024-10-02T12:02:08.163" v="8514" actId="123"/>
          <ac:spMkLst>
            <pc:docMk/>
            <pc:sldMk cId="2800095286" sldId="274"/>
            <ac:spMk id="3" creationId="{5073D95D-D362-6AC4-6B9E-7A80CE69565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10/3/2024</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‹N›</a:t>
            </a:fld>
            <a:endParaRPr lang="en-US"/>
          </a:p>
        </p:txBody>
      </p:sp>
    </p:spTree>
    <p:extLst>
      <p:ext uri="{BB962C8B-B14F-4D97-AF65-F5344CB8AC3E}">
        <p14:creationId xmlns:p14="http://schemas.microsoft.com/office/powerpoint/2010/main" val="2507428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10/3/2024</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‹N›</a:t>
            </a:fld>
            <a:endParaRPr lang="en-US"/>
          </a:p>
        </p:txBody>
      </p:sp>
    </p:spTree>
    <p:extLst>
      <p:ext uri="{BB962C8B-B14F-4D97-AF65-F5344CB8AC3E}">
        <p14:creationId xmlns:p14="http://schemas.microsoft.com/office/powerpoint/2010/main" val="3121037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10/3/2024</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‹N›</a:t>
            </a:fld>
            <a:endParaRPr lang="en-US"/>
          </a:p>
        </p:txBody>
      </p:sp>
    </p:spTree>
    <p:extLst>
      <p:ext uri="{BB962C8B-B14F-4D97-AF65-F5344CB8AC3E}">
        <p14:creationId xmlns:p14="http://schemas.microsoft.com/office/powerpoint/2010/main" val="10926550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10/3/2024</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‹N›</a:t>
            </a:fld>
            <a:endParaRPr lang="en-US"/>
          </a:p>
        </p:txBody>
      </p:sp>
    </p:spTree>
    <p:extLst>
      <p:ext uri="{BB962C8B-B14F-4D97-AF65-F5344CB8AC3E}">
        <p14:creationId xmlns:p14="http://schemas.microsoft.com/office/powerpoint/2010/main" val="3655330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10/3/2024</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‹N›</a:t>
            </a:fld>
            <a:endParaRPr lang="en-US"/>
          </a:p>
        </p:txBody>
      </p:sp>
    </p:spTree>
    <p:extLst>
      <p:ext uri="{BB962C8B-B14F-4D97-AF65-F5344CB8AC3E}">
        <p14:creationId xmlns:p14="http://schemas.microsoft.com/office/powerpoint/2010/main" val="1797628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10/3/2024</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‹N›</a:t>
            </a:fld>
            <a:endParaRPr lang="en-US"/>
          </a:p>
        </p:txBody>
      </p:sp>
    </p:spTree>
    <p:extLst>
      <p:ext uri="{BB962C8B-B14F-4D97-AF65-F5344CB8AC3E}">
        <p14:creationId xmlns:p14="http://schemas.microsoft.com/office/powerpoint/2010/main" val="124814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10/3/2024</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‹N›</a:t>
            </a:fld>
            <a:endParaRPr lang="en-US"/>
          </a:p>
        </p:txBody>
      </p:sp>
    </p:spTree>
    <p:extLst>
      <p:ext uri="{BB962C8B-B14F-4D97-AF65-F5344CB8AC3E}">
        <p14:creationId xmlns:p14="http://schemas.microsoft.com/office/powerpoint/2010/main" val="3801396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10/3/2024</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‹N›</a:t>
            </a:fld>
            <a:endParaRPr lang="en-US"/>
          </a:p>
        </p:txBody>
      </p:sp>
    </p:spTree>
    <p:extLst>
      <p:ext uri="{BB962C8B-B14F-4D97-AF65-F5344CB8AC3E}">
        <p14:creationId xmlns:p14="http://schemas.microsoft.com/office/powerpoint/2010/main" val="2266085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10/3/2024</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‹N›</a:t>
            </a:fld>
            <a:endParaRPr lang="en-US"/>
          </a:p>
        </p:txBody>
      </p:sp>
    </p:spTree>
    <p:extLst>
      <p:ext uri="{BB962C8B-B14F-4D97-AF65-F5344CB8AC3E}">
        <p14:creationId xmlns:p14="http://schemas.microsoft.com/office/powerpoint/2010/main" val="3680395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10/3/2024</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‹N›</a:t>
            </a:fld>
            <a:endParaRPr lang="en-US"/>
          </a:p>
        </p:txBody>
      </p:sp>
    </p:spTree>
    <p:extLst>
      <p:ext uri="{BB962C8B-B14F-4D97-AF65-F5344CB8AC3E}">
        <p14:creationId xmlns:p14="http://schemas.microsoft.com/office/powerpoint/2010/main" val="592117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10/3/2024</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‹N›</a:t>
            </a:fld>
            <a:endParaRPr lang="en-US"/>
          </a:p>
        </p:txBody>
      </p:sp>
    </p:spTree>
    <p:extLst>
      <p:ext uri="{BB962C8B-B14F-4D97-AF65-F5344CB8AC3E}">
        <p14:creationId xmlns:p14="http://schemas.microsoft.com/office/powerpoint/2010/main" val="1331187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10/3/2024</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‹N›</a:t>
            </a:fld>
            <a:endParaRPr lang="en-US"/>
          </a:p>
        </p:txBody>
      </p:sp>
    </p:spTree>
    <p:extLst>
      <p:ext uri="{BB962C8B-B14F-4D97-AF65-F5344CB8AC3E}">
        <p14:creationId xmlns:p14="http://schemas.microsoft.com/office/powerpoint/2010/main" val="2289311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10/3/2024</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‹N›</a:t>
            </a:fld>
            <a:endParaRPr lang="en-US"/>
          </a:p>
        </p:txBody>
      </p:sp>
    </p:spTree>
    <p:extLst>
      <p:ext uri="{BB962C8B-B14F-4D97-AF65-F5344CB8AC3E}">
        <p14:creationId xmlns:p14="http://schemas.microsoft.com/office/powerpoint/2010/main" val="1203510571"/>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86" r:id="rId6"/>
    <p:sldLayoutId id="2147483681" r:id="rId7"/>
    <p:sldLayoutId id="2147483682" r:id="rId8"/>
    <p:sldLayoutId id="2147483683" r:id="rId9"/>
    <p:sldLayoutId id="2147483684" r:id="rId10"/>
    <p:sldLayoutId id="2147483685" r:id="rId11"/>
    <p:sldLayoutId id="2147483687" r:id="rId12"/>
  </p:sldLayoutIdLst>
  <p:txStyles>
    <p:titleStyle>
      <a:lvl1pPr algn="l" defTabSz="914400" rtl="0" eaLnBrk="1" latinLnBrk="0" hangingPunct="1">
        <a:lnSpc>
          <a:spcPct val="90000"/>
        </a:lnSpc>
        <a:spcBef>
          <a:spcPct val="0"/>
        </a:spcBef>
        <a:buNone/>
        <a:defRPr sz="4000" i="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22">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CDA0F300-F938-62AF-9C27-21FA49BDF1C7}"/>
              </a:ext>
            </a:extLst>
          </p:cNvPr>
          <p:cNvSpPr>
            <a:spLocks noGrp="1"/>
          </p:cNvSpPr>
          <p:nvPr>
            <p:ph type="ctrTitle"/>
          </p:nvPr>
        </p:nvSpPr>
        <p:spPr>
          <a:xfrm>
            <a:off x="643468" y="643467"/>
            <a:ext cx="4620584" cy="4567137"/>
          </a:xfrm>
        </p:spPr>
        <p:txBody>
          <a:bodyPr>
            <a:normAutofit/>
          </a:bodyPr>
          <a:lstStyle/>
          <a:p>
            <a:pPr algn="ctr"/>
            <a:r>
              <a:rPr lang="it-IT"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Omero, </a:t>
            </a:r>
            <a:r>
              <a:rPr lang="it-IT" i="1"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Odissea</a:t>
            </a:r>
            <a:r>
              <a:rPr lang="it-IT"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 Lettura e commento dei libri XIII-XXIII</a:t>
            </a:r>
          </a:p>
        </p:txBody>
      </p:sp>
      <p:sp>
        <p:nvSpPr>
          <p:cNvPr id="3" name="Sottotitolo 2">
            <a:extLst>
              <a:ext uri="{FF2B5EF4-FFF2-40B4-BE49-F238E27FC236}">
                <a16:creationId xmlns:a16="http://schemas.microsoft.com/office/drawing/2014/main" id="{DA97AFD8-1F50-9384-6065-4F8083690135}"/>
              </a:ext>
            </a:extLst>
          </p:cNvPr>
          <p:cNvSpPr>
            <a:spLocks noGrp="1"/>
          </p:cNvSpPr>
          <p:nvPr>
            <p:ph type="subTitle" idx="1"/>
          </p:nvPr>
        </p:nvSpPr>
        <p:spPr>
          <a:xfrm>
            <a:off x="643467" y="5277684"/>
            <a:ext cx="4620584" cy="775494"/>
          </a:xfrm>
        </p:spPr>
        <p:txBody>
          <a:bodyPr>
            <a:normAutofit/>
          </a:bodyPr>
          <a:lstStyle/>
          <a:p>
            <a:pPr algn="ct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A.A. 2024-2025</a:t>
            </a:r>
          </a:p>
        </p:txBody>
      </p:sp>
      <p:pic>
        <p:nvPicPr>
          <p:cNvPr id="4" name="Picture 3" descr="Immagine che contiene statua, Busto, museo, Artefatto&#10;&#10;Descrizione generata automaticamente">
            <a:extLst>
              <a:ext uri="{FF2B5EF4-FFF2-40B4-BE49-F238E27FC236}">
                <a16:creationId xmlns:a16="http://schemas.microsoft.com/office/drawing/2014/main" id="{76BDBACF-805F-0439-6451-F1C67D020F2F}"/>
              </a:ext>
            </a:extLst>
          </p:cNvPr>
          <p:cNvPicPr>
            <a:picLocks noChangeAspect="1"/>
          </p:cNvPicPr>
          <p:nvPr/>
        </p:nvPicPr>
        <p:blipFill>
          <a:blip r:embed="rId2">
            <a:extLst>
              <a:ext uri="{28A0092B-C50C-407E-A947-70E740481C1C}">
                <a14:useLocalDpi xmlns:a14="http://schemas.microsoft.com/office/drawing/2010/main" val="0"/>
              </a:ext>
            </a:extLst>
          </a:blip>
          <a:srcRect t="9658" r="-2" b="13857"/>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1536925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078DA2-A7DF-D29E-7826-1FA11053B2F2}"/>
              </a:ext>
            </a:extLst>
          </p:cNvPr>
          <p:cNvSpPr>
            <a:spLocks noGrp="1"/>
          </p:cNvSpPr>
          <p:nvPr>
            <p:ph type="title"/>
          </p:nvPr>
        </p:nvSpPr>
        <p:spPr/>
        <p:txBody>
          <a:bodyPr>
            <a:normAutofit/>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Ma chi è «Omero»? </a:t>
            </a:r>
          </a:p>
        </p:txBody>
      </p:sp>
      <p:sp>
        <p:nvSpPr>
          <p:cNvPr id="3" name="Segnaposto contenuto 2">
            <a:extLst>
              <a:ext uri="{FF2B5EF4-FFF2-40B4-BE49-F238E27FC236}">
                <a16:creationId xmlns:a16="http://schemas.microsoft.com/office/drawing/2014/main" id="{B6D95C57-AC96-4634-456B-9229C5F60C61}"/>
              </a:ext>
            </a:extLst>
          </p:cNvPr>
          <p:cNvSpPr>
            <a:spLocks noGrp="1"/>
          </p:cNvSpPr>
          <p:nvPr>
            <p:ph idx="1"/>
          </p:nvPr>
        </p:nvSpPr>
        <p:spPr/>
        <p:txBody>
          <a:bodyPr>
            <a:normAutofit lnSpcReduction="10000"/>
          </a:bodyPr>
          <a:lstStyle/>
          <a:p>
            <a:pPr algn="just"/>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Per gli antichi, era chiaro una persona reale di nome Omero avesse composto l’</a:t>
            </a:r>
            <a:r>
              <a:rPr lang="it-IT" sz="3200" i="1" dirty="0">
                <a:latin typeface="AA Times New Roman" panose="02020603050405020304" pitchFamily="18" charset="0"/>
                <a:ea typeface="AA Times New Roman" panose="02020603050405020304" pitchFamily="18" charset="0"/>
                <a:cs typeface="AA Times New Roman" panose="02020603050405020304" pitchFamily="18" charset="0"/>
              </a:rPr>
              <a:t>Iliade</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 e l’</a:t>
            </a:r>
            <a:r>
              <a:rPr lang="it-IT" sz="3200" i="1" dirty="0">
                <a:latin typeface="AA Times New Roman" panose="02020603050405020304" pitchFamily="18" charset="0"/>
                <a:ea typeface="AA Times New Roman" panose="02020603050405020304" pitchFamily="18" charset="0"/>
                <a:cs typeface="AA Times New Roman" panose="02020603050405020304" pitchFamily="18" charset="0"/>
              </a:rPr>
              <a:t>Odissea</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a:t>
            </a:r>
          </a:p>
          <a:p>
            <a:pPr algn="just"/>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Tuttavia, c’erano incertezze:</a:t>
            </a:r>
          </a:p>
          <a:p>
            <a:pPr marL="514350" indent="-514350" algn="just">
              <a:buAutoNum type="arabicParenR"/>
            </a:pP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Sul luogo di origine, dato che molte città se ne contendevano i natali (Chio, Smirne, Argo…persino Atene)</a:t>
            </a:r>
          </a:p>
          <a:p>
            <a:pPr marL="514350" indent="-514350" algn="just">
              <a:buAutoNum type="arabicParenR"/>
            </a:pP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Sul nome: </a:t>
            </a:r>
            <a:r>
              <a:rPr lang="it-IT" sz="3200" dirty="0" err="1">
                <a:latin typeface="AA Times New Roman" panose="02020603050405020304" pitchFamily="18" charset="0"/>
                <a:ea typeface="AA Times New Roman" panose="02020603050405020304" pitchFamily="18" charset="0"/>
                <a:cs typeface="AA Times New Roman" panose="02020603050405020304" pitchFamily="18" charset="0"/>
              </a:rPr>
              <a:t>ὁμηρέω</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 (incontrarsi); </a:t>
            </a:r>
            <a:r>
              <a:rPr lang="it-IT" sz="3200" dirty="0" err="1">
                <a:latin typeface="AA Times New Roman" panose="02020603050405020304" pitchFamily="18" charset="0"/>
                <a:ea typeface="AA Times New Roman" panose="02020603050405020304" pitchFamily="18" charset="0"/>
                <a:cs typeface="AA Times New Roman" panose="02020603050405020304" pitchFamily="18" charset="0"/>
              </a:rPr>
              <a:t>ὅμηρος</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 (ostaggio); ὁ </a:t>
            </a:r>
            <a:r>
              <a:rPr lang="it-IT" sz="3200" dirty="0" err="1">
                <a:latin typeface="AA Times New Roman" panose="02020603050405020304" pitchFamily="18" charset="0"/>
                <a:ea typeface="AA Times New Roman" panose="02020603050405020304" pitchFamily="18" charset="0"/>
                <a:cs typeface="AA Times New Roman" panose="02020603050405020304" pitchFamily="18" charset="0"/>
              </a:rPr>
              <a:t>μή</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3200" dirty="0" err="1">
                <a:latin typeface="AA Times New Roman" panose="02020603050405020304" pitchFamily="18" charset="0"/>
                <a:ea typeface="AA Times New Roman" panose="02020603050405020304" pitchFamily="18" charset="0"/>
                <a:cs typeface="AA Times New Roman" panose="02020603050405020304" pitchFamily="18" charset="0"/>
              </a:rPr>
              <a:t>ὁρῶν</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 (colui che non vede). </a:t>
            </a:r>
          </a:p>
          <a:p>
            <a:pPr marL="514350" indent="-514350" algn="just">
              <a:buAutoNum type="arabicParenR"/>
            </a:pP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Sulla sua biografia: vari racconti</a:t>
            </a:r>
          </a:p>
        </p:txBody>
      </p:sp>
    </p:spTree>
    <p:extLst>
      <p:ext uri="{BB962C8B-B14F-4D97-AF65-F5344CB8AC3E}">
        <p14:creationId xmlns:p14="http://schemas.microsoft.com/office/powerpoint/2010/main" val="2969039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8C7627F-315F-A6E5-8C31-B7E73DC0B2B7}"/>
              </a:ext>
            </a:extLst>
          </p:cNvPr>
          <p:cNvSpPr>
            <a:spLocks noGrp="1"/>
          </p:cNvSpPr>
          <p:nvPr>
            <p:ph type="title"/>
          </p:nvPr>
        </p:nvSpPr>
        <p:spPr/>
        <p:txBody>
          <a:bodyPr>
            <a:normAutofit/>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La questione omerica</a:t>
            </a:r>
          </a:p>
        </p:txBody>
      </p:sp>
      <p:sp>
        <p:nvSpPr>
          <p:cNvPr id="3" name="Segnaposto contenuto 2">
            <a:extLst>
              <a:ext uri="{FF2B5EF4-FFF2-40B4-BE49-F238E27FC236}">
                <a16:creationId xmlns:a16="http://schemas.microsoft.com/office/drawing/2014/main" id="{7C387B6F-37D6-CAC9-DF6C-6134C22182C7}"/>
              </a:ext>
            </a:extLst>
          </p:cNvPr>
          <p:cNvSpPr>
            <a:spLocks noGrp="1"/>
          </p:cNvSpPr>
          <p:nvPr>
            <p:ph idx="1"/>
          </p:nvPr>
        </p:nvSpPr>
        <p:spPr/>
        <p:txBody>
          <a:bodyPr>
            <a:normAutofit/>
          </a:bodyPr>
          <a:lstStyle/>
          <a:p>
            <a:pPr algn="just"/>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Solo nei secoli successivi ci si comincia a porre domande: Omero è davvero esistito? Se sì, è stato lui a comporre sia l’</a:t>
            </a:r>
            <a:r>
              <a:rPr lang="it-IT" sz="3200" i="1" dirty="0">
                <a:latin typeface="AA Times New Roman" panose="02020603050405020304" pitchFamily="18" charset="0"/>
                <a:ea typeface="AA Times New Roman" panose="02020603050405020304" pitchFamily="18" charset="0"/>
                <a:cs typeface="AA Times New Roman" panose="02020603050405020304" pitchFamily="18" charset="0"/>
              </a:rPr>
              <a:t>Iliade</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 che l’</a:t>
            </a:r>
            <a:r>
              <a:rPr lang="it-IT" sz="3200" i="1" dirty="0">
                <a:latin typeface="AA Times New Roman" panose="02020603050405020304" pitchFamily="18" charset="0"/>
                <a:ea typeface="AA Times New Roman" panose="02020603050405020304" pitchFamily="18" charset="0"/>
                <a:cs typeface="AA Times New Roman" panose="02020603050405020304" pitchFamily="18" charset="0"/>
              </a:rPr>
              <a:t>Odissea</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 Se no, come si sono generati questi poemi?</a:t>
            </a:r>
          </a:p>
          <a:p>
            <a:pPr algn="just"/>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Il </a:t>
            </a:r>
            <a:r>
              <a:rPr lang="it-IT" sz="3200" b="1" dirty="0">
                <a:latin typeface="AA Times New Roman" panose="02020603050405020304" pitchFamily="18" charset="0"/>
                <a:ea typeface="AA Times New Roman" panose="02020603050405020304" pitchFamily="18" charset="0"/>
                <a:cs typeface="AA Times New Roman" panose="02020603050405020304" pitchFamily="18" charset="0"/>
              </a:rPr>
              <a:t>dibattito comincia già in età ellenistica </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(ultimi secoli prima della nascita di Cristo), ed </a:t>
            </a:r>
            <a:r>
              <a:rPr lang="it-IT" sz="3200" b="1" dirty="0">
                <a:latin typeface="AA Times New Roman" panose="02020603050405020304" pitchFamily="18" charset="0"/>
                <a:ea typeface="AA Times New Roman" panose="02020603050405020304" pitchFamily="18" charset="0"/>
                <a:cs typeface="AA Times New Roman" panose="02020603050405020304" pitchFamily="18" charset="0"/>
              </a:rPr>
              <a:t>è destinato a non essere mai risolto </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una volta per tutte. </a:t>
            </a:r>
          </a:p>
        </p:txBody>
      </p:sp>
    </p:spTree>
    <p:extLst>
      <p:ext uri="{BB962C8B-B14F-4D97-AF65-F5344CB8AC3E}">
        <p14:creationId xmlns:p14="http://schemas.microsoft.com/office/powerpoint/2010/main" val="1272840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0221ABE-6688-1C46-4856-0AE307FB011E}"/>
              </a:ext>
            </a:extLst>
          </p:cNvPr>
          <p:cNvSpPr>
            <a:spLocks noGrp="1"/>
          </p:cNvSpPr>
          <p:nvPr>
            <p:ph type="title"/>
          </p:nvPr>
        </p:nvSpPr>
        <p:spPr/>
        <p:txBody>
          <a:bodyPr>
            <a:normAutofit/>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Il dibattito antico</a:t>
            </a:r>
          </a:p>
        </p:txBody>
      </p:sp>
      <p:sp>
        <p:nvSpPr>
          <p:cNvPr id="3" name="Segnaposto contenuto 2">
            <a:extLst>
              <a:ext uri="{FF2B5EF4-FFF2-40B4-BE49-F238E27FC236}">
                <a16:creationId xmlns:a16="http://schemas.microsoft.com/office/drawing/2014/main" id="{E2206A04-AEC7-1B8B-7E0B-3988F4B02213}"/>
              </a:ext>
            </a:extLst>
          </p:cNvPr>
          <p:cNvSpPr>
            <a:spLocks noGrp="1"/>
          </p:cNvSpPr>
          <p:nvPr>
            <p:ph idx="1"/>
          </p:nvPr>
        </p:nvSpPr>
        <p:spPr/>
        <p:txBody>
          <a:bodyPr>
            <a:normAutofit/>
          </a:bodyPr>
          <a:lstStyle/>
          <a:p>
            <a:pPr marL="514350" indent="-514350" algn="just">
              <a:buFont typeface="+mj-lt"/>
              <a:buAutoNum type="arabicPeriod"/>
            </a:pP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Tra III e II secolo a.C., </a:t>
            </a:r>
            <a:r>
              <a:rPr lang="it-IT" sz="3200" b="1" dirty="0" err="1">
                <a:latin typeface="AA Times New Roman" panose="02020603050405020304" pitchFamily="18" charset="0"/>
                <a:ea typeface="AA Times New Roman" panose="02020603050405020304" pitchFamily="18" charset="0"/>
                <a:cs typeface="AA Times New Roman" panose="02020603050405020304" pitchFamily="18" charset="0"/>
              </a:rPr>
              <a:t>Xenone</a:t>
            </a:r>
            <a:r>
              <a:rPr lang="it-IT" sz="3200" b="1" dirty="0">
                <a:latin typeface="AA Times New Roman" panose="02020603050405020304" pitchFamily="18" charset="0"/>
                <a:ea typeface="AA Times New Roman" panose="02020603050405020304" pitchFamily="18" charset="0"/>
                <a:cs typeface="AA Times New Roman" panose="02020603050405020304" pitchFamily="18" charset="0"/>
              </a:rPr>
              <a:t> ed </a:t>
            </a:r>
            <a:r>
              <a:rPr lang="it-IT" sz="3200" b="1" dirty="0" err="1">
                <a:latin typeface="AA Times New Roman" panose="02020603050405020304" pitchFamily="18" charset="0"/>
                <a:ea typeface="AA Times New Roman" panose="02020603050405020304" pitchFamily="18" charset="0"/>
                <a:cs typeface="AA Times New Roman" panose="02020603050405020304" pitchFamily="18" charset="0"/>
              </a:rPr>
              <a:t>Ellanico</a:t>
            </a:r>
            <a:r>
              <a:rPr lang="it-IT" sz="3200" b="1"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credono che </a:t>
            </a:r>
            <a:r>
              <a:rPr lang="it-IT" sz="3200" i="1" dirty="0">
                <a:latin typeface="AA Times New Roman" panose="02020603050405020304" pitchFamily="18" charset="0"/>
                <a:ea typeface="AA Times New Roman" panose="02020603050405020304" pitchFamily="18" charset="0"/>
                <a:cs typeface="AA Times New Roman" panose="02020603050405020304" pitchFamily="18" charset="0"/>
              </a:rPr>
              <a:t>Iliade</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 e </a:t>
            </a:r>
            <a:r>
              <a:rPr lang="it-IT" sz="3200" i="1" dirty="0">
                <a:latin typeface="AA Times New Roman" panose="02020603050405020304" pitchFamily="18" charset="0"/>
                <a:ea typeface="AA Times New Roman" panose="02020603050405020304" pitchFamily="18" charset="0"/>
                <a:cs typeface="AA Times New Roman" panose="02020603050405020304" pitchFamily="18" charset="0"/>
              </a:rPr>
              <a:t>Odissea</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 siano troppo diverse per essere state composte da una sola persona; di conseguenza, pensano a due poeti diversi (da cui il nome </a:t>
            </a:r>
            <a:r>
              <a:rPr lang="it-IT" sz="3200" b="1" dirty="0" err="1">
                <a:latin typeface="AA Times New Roman" panose="02020603050405020304" pitchFamily="18" charset="0"/>
                <a:ea typeface="AA Times New Roman" panose="02020603050405020304" pitchFamily="18" charset="0"/>
                <a:cs typeface="AA Times New Roman" panose="02020603050405020304" pitchFamily="18" charset="0"/>
              </a:rPr>
              <a:t>χωρίζοντες</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 «separatori»)</a:t>
            </a:r>
          </a:p>
          <a:p>
            <a:pPr marL="514350" indent="-514350" algn="just">
              <a:buFont typeface="+mj-lt"/>
              <a:buAutoNum type="arabicPeriod"/>
            </a:pP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Sempre nell’Antichità, si arriva a sostenere che Omero avesse composto l’</a:t>
            </a:r>
            <a:r>
              <a:rPr lang="it-IT" sz="3200" i="1" dirty="0">
                <a:latin typeface="AA Times New Roman" panose="02020603050405020304" pitchFamily="18" charset="0"/>
                <a:ea typeface="AA Times New Roman" panose="02020603050405020304" pitchFamily="18" charset="0"/>
                <a:cs typeface="AA Times New Roman" panose="02020603050405020304" pitchFamily="18" charset="0"/>
              </a:rPr>
              <a:t>Iliade</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 in gioventù, mentre l’</a:t>
            </a:r>
            <a:r>
              <a:rPr lang="it-IT" sz="3200" i="1" dirty="0">
                <a:latin typeface="AA Times New Roman" panose="02020603050405020304" pitchFamily="18" charset="0"/>
                <a:ea typeface="AA Times New Roman" panose="02020603050405020304" pitchFamily="18" charset="0"/>
                <a:cs typeface="AA Times New Roman" panose="02020603050405020304" pitchFamily="18" charset="0"/>
              </a:rPr>
              <a:t>Odissea</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 durante la vecchiaia (anonimo de’ </a:t>
            </a:r>
            <a:r>
              <a:rPr lang="it-IT" sz="3200" i="1" dirty="0">
                <a:latin typeface="AA Times New Roman" panose="02020603050405020304" pitchFamily="18" charset="0"/>
                <a:ea typeface="AA Times New Roman" panose="02020603050405020304" pitchFamily="18" charset="0"/>
                <a:cs typeface="AA Times New Roman" panose="02020603050405020304" pitchFamily="18" charset="0"/>
              </a:rPr>
              <a:t>Il Sublime</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 I sec. d.C.). </a:t>
            </a:r>
          </a:p>
        </p:txBody>
      </p:sp>
    </p:spTree>
    <p:extLst>
      <p:ext uri="{BB962C8B-B14F-4D97-AF65-F5344CB8AC3E}">
        <p14:creationId xmlns:p14="http://schemas.microsoft.com/office/powerpoint/2010/main" val="2595932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164F520-79B9-BFD4-C8B2-FD8B67E84B0A}"/>
              </a:ext>
            </a:extLst>
          </p:cNvPr>
          <p:cNvSpPr>
            <a:spLocks noGrp="1"/>
          </p:cNvSpPr>
          <p:nvPr>
            <p:ph type="title"/>
          </p:nvPr>
        </p:nvSpPr>
        <p:spPr/>
        <p:txBody>
          <a:bodyPr>
            <a:normAutofit/>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Tra ‘600 e ‘800</a:t>
            </a:r>
          </a:p>
        </p:txBody>
      </p:sp>
      <p:sp>
        <p:nvSpPr>
          <p:cNvPr id="3" name="Segnaposto contenuto 2">
            <a:extLst>
              <a:ext uri="{FF2B5EF4-FFF2-40B4-BE49-F238E27FC236}">
                <a16:creationId xmlns:a16="http://schemas.microsoft.com/office/drawing/2014/main" id="{B2EB5DA4-DEF8-5E91-C3FA-565950D39076}"/>
              </a:ext>
            </a:extLst>
          </p:cNvPr>
          <p:cNvSpPr>
            <a:spLocks noGrp="1"/>
          </p:cNvSpPr>
          <p:nvPr>
            <p:ph idx="1"/>
          </p:nvPr>
        </p:nvSpPr>
        <p:spPr/>
        <p:txBody>
          <a:bodyPr>
            <a:noAutofit/>
          </a:bodyPr>
          <a:lstStyle/>
          <a:p>
            <a:pPr algn="just"/>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Si formano due correnti principali: </a:t>
            </a:r>
            <a:r>
              <a:rPr lang="it-IT" sz="3200" b="1" dirty="0">
                <a:latin typeface="AA Times New Roman" panose="02020603050405020304" pitchFamily="18" charset="0"/>
                <a:ea typeface="AA Times New Roman" panose="02020603050405020304" pitchFamily="18" charset="0"/>
                <a:cs typeface="AA Times New Roman" panose="02020603050405020304" pitchFamily="18" charset="0"/>
              </a:rPr>
              <a:t>analitica </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e </a:t>
            </a:r>
            <a:r>
              <a:rPr lang="it-IT" sz="3200" b="1" dirty="0">
                <a:latin typeface="AA Times New Roman" panose="02020603050405020304" pitchFamily="18" charset="0"/>
                <a:ea typeface="AA Times New Roman" panose="02020603050405020304" pitchFamily="18" charset="0"/>
                <a:cs typeface="AA Times New Roman" panose="02020603050405020304" pitchFamily="18" charset="0"/>
              </a:rPr>
              <a:t>unitaria. </a:t>
            </a:r>
          </a:p>
          <a:p>
            <a:pPr algn="just"/>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Gli analitici, sostengono che tra </a:t>
            </a:r>
            <a:r>
              <a:rPr lang="it-IT" sz="3200" i="1" dirty="0">
                <a:latin typeface="AA Times New Roman" panose="02020603050405020304" pitchFamily="18" charset="0"/>
                <a:ea typeface="AA Times New Roman" panose="02020603050405020304" pitchFamily="18" charset="0"/>
                <a:cs typeface="AA Times New Roman" panose="02020603050405020304" pitchFamily="18" charset="0"/>
              </a:rPr>
              <a:t>Iliade</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 e </a:t>
            </a:r>
            <a:r>
              <a:rPr lang="it-IT" sz="3200" i="1" dirty="0">
                <a:latin typeface="AA Times New Roman" panose="02020603050405020304" pitchFamily="18" charset="0"/>
                <a:ea typeface="AA Times New Roman" panose="02020603050405020304" pitchFamily="18" charset="0"/>
                <a:cs typeface="AA Times New Roman" panose="02020603050405020304" pitchFamily="18" charset="0"/>
              </a:rPr>
              <a:t>Odissea</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 ci siano troppe incongruenze per essere un progetto unitario. Pensano quindi ad una creazione collettiva dei testi, a partire da storie più brevi.</a:t>
            </a:r>
          </a:p>
          <a:p>
            <a:pPr algn="just"/>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Gli unitari giustificano le incongruenze e sottolineano gli elementi comuni dei due poemi; per loro, dietro c’è un solo poeta, Omero. </a:t>
            </a:r>
          </a:p>
        </p:txBody>
      </p:sp>
    </p:spTree>
    <p:extLst>
      <p:ext uri="{BB962C8B-B14F-4D97-AF65-F5344CB8AC3E}">
        <p14:creationId xmlns:p14="http://schemas.microsoft.com/office/powerpoint/2010/main" val="22022225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90F2392-199E-ACCC-101A-41E0DD894E5F}"/>
              </a:ext>
            </a:extLst>
          </p:cNvPr>
          <p:cNvSpPr>
            <a:spLocks noGrp="1"/>
          </p:cNvSpPr>
          <p:nvPr>
            <p:ph type="title"/>
          </p:nvPr>
        </p:nvSpPr>
        <p:spPr/>
        <p:txBody>
          <a:bodyPr>
            <a:normAutofit/>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Nel ‘900</a:t>
            </a:r>
          </a:p>
        </p:txBody>
      </p:sp>
      <p:sp>
        <p:nvSpPr>
          <p:cNvPr id="3" name="Segnaposto contenuto 2">
            <a:extLst>
              <a:ext uri="{FF2B5EF4-FFF2-40B4-BE49-F238E27FC236}">
                <a16:creationId xmlns:a16="http://schemas.microsoft.com/office/drawing/2014/main" id="{985AF542-7FCE-F342-E302-908F94B895F4}"/>
              </a:ext>
            </a:extLst>
          </p:cNvPr>
          <p:cNvSpPr>
            <a:spLocks noGrp="1"/>
          </p:cNvSpPr>
          <p:nvPr>
            <p:ph idx="1"/>
          </p:nvPr>
        </p:nvSpPr>
        <p:spPr/>
        <p:txBody>
          <a:bodyPr>
            <a:normAutofit/>
          </a:bodyPr>
          <a:lstStyle/>
          <a:p>
            <a:pPr algn="just"/>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Non si pensa più ad Omero come persona fisica.</a:t>
            </a:r>
          </a:p>
          <a:p>
            <a:pPr algn="just"/>
            <a:r>
              <a:rPr lang="it-IT" sz="3200" b="1" dirty="0">
                <a:latin typeface="AA Times New Roman" panose="02020603050405020304" pitchFamily="18" charset="0"/>
                <a:ea typeface="AA Times New Roman" panose="02020603050405020304" pitchFamily="18" charset="0"/>
                <a:cs typeface="AA Times New Roman" panose="02020603050405020304" pitchFamily="18" charset="0"/>
              </a:rPr>
              <a:t>Corrente </a:t>
            </a:r>
            <a:r>
              <a:rPr lang="it-IT" sz="3200" b="1" dirty="0" err="1">
                <a:latin typeface="AA Times New Roman" panose="02020603050405020304" pitchFamily="18" charset="0"/>
                <a:ea typeface="AA Times New Roman" panose="02020603050405020304" pitchFamily="18" charset="0"/>
                <a:cs typeface="AA Times New Roman" panose="02020603050405020304" pitchFamily="18" charset="0"/>
              </a:rPr>
              <a:t>neounitaria</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 si parla di due poeti (Omero, per l’Iliade e «secondo Omero» per l’Odissea) che avrebbero attinto da un bacino comune di storie.</a:t>
            </a:r>
          </a:p>
          <a:p>
            <a:pPr algn="just"/>
            <a:r>
              <a:rPr lang="it-IT" sz="3200" b="1" dirty="0">
                <a:latin typeface="AA Times New Roman" panose="02020603050405020304" pitchFamily="18" charset="0"/>
                <a:ea typeface="AA Times New Roman" panose="02020603050405020304" pitchFamily="18" charset="0"/>
                <a:cs typeface="AA Times New Roman" panose="02020603050405020304" pitchFamily="18" charset="0"/>
              </a:rPr>
              <a:t>Corrente </a:t>
            </a:r>
            <a:r>
              <a:rPr lang="it-IT" sz="3200" b="1" dirty="0" err="1">
                <a:latin typeface="AA Times New Roman" panose="02020603050405020304" pitchFamily="18" charset="0"/>
                <a:ea typeface="AA Times New Roman" panose="02020603050405020304" pitchFamily="18" charset="0"/>
                <a:cs typeface="AA Times New Roman" panose="02020603050405020304" pitchFamily="18" charset="0"/>
              </a:rPr>
              <a:t>neoanalitica</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 si concentra sul bacino di storie da cui sarebbero nati i poemi, studiando in particolar modo il </a:t>
            </a:r>
            <a:r>
              <a:rPr lang="it-IT" sz="3200" i="1" dirty="0">
                <a:latin typeface="AA Times New Roman" panose="02020603050405020304" pitchFamily="18" charset="0"/>
                <a:ea typeface="AA Times New Roman" panose="02020603050405020304" pitchFamily="18" charset="0"/>
                <a:cs typeface="AA Times New Roman" panose="02020603050405020304" pitchFamily="18" charset="0"/>
              </a:rPr>
              <a:t>Ciclo Troiano</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 </a:t>
            </a:r>
          </a:p>
        </p:txBody>
      </p:sp>
    </p:spTree>
    <p:extLst>
      <p:ext uri="{BB962C8B-B14F-4D97-AF65-F5344CB8AC3E}">
        <p14:creationId xmlns:p14="http://schemas.microsoft.com/office/powerpoint/2010/main" val="42783076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1F88C5E-F728-D4CB-4736-EE9A60B408FA}"/>
              </a:ext>
            </a:extLst>
          </p:cNvPr>
          <p:cNvSpPr>
            <a:spLocks noGrp="1"/>
          </p:cNvSpPr>
          <p:nvPr>
            <p:ph type="title"/>
          </p:nvPr>
        </p:nvSpPr>
        <p:spPr/>
        <p:txBody>
          <a:bodyPr>
            <a:normAutofit/>
          </a:bodyPr>
          <a:lstStyle/>
          <a:p>
            <a:pPr algn="ctr"/>
            <a:r>
              <a:rPr lang="it-IT" sz="4800" dirty="0" err="1">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Milman</a:t>
            </a: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 Parry e l’oralità</a:t>
            </a:r>
          </a:p>
        </p:txBody>
      </p:sp>
      <p:sp>
        <p:nvSpPr>
          <p:cNvPr id="3" name="Segnaposto contenuto 2">
            <a:extLst>
              <a:ext uri="{FF2B5EF4-FFF2-40B4-BE49-F238E27FC236}">
                <a16:creationId xmlns:a16="http://schemas.microsoft.com/office/drawing/2014/main" id="{1AA1A384-1589-DDE4-92A4-DD0B2311EDD6}"/>
              </a:ext>
            </a:extLst>
          </p:cNvPr>
          <p:cNvSpPr>
            <a:spLocks noGrp="1"/>
          </p:cNvSpPr>
          <p:nvPr>
            <p:ph idx="1"/>
          </p:nvPr>
        </p:nvSpPr>
        <p:spPr/>
        <p:txBody>
          <a:bodyPr>
            <a:noAutofit/>
          </a:bodyPr>
          <a:lstStyle/>
          <a:p>
            <a:pPr algn="just"/>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Il progresso degli studi porta al superamento della tradizionale questione omerica. </a:t>
            </a:r>
          </a:p>
          <a:p>
            <a:pPr algn="just"/>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A partire dal </a:t>
            </a:r>
            <a:r>
              <a:rPr lang="it-IT" sz="3200" b="1" dirty="0">
                <a:latin typeface="AA Times New Roman" panose="02020603050405020304" pitchFamily="18" charset="0"/>
                <a:ea typeface="AA Times New Roman" panose="02020603050405020304" pitchFamily="18" charset="0"/>
                <a:cs typeface="AA Times New Roman" panose="02020603050405020304" pitchFamily="18" charset="0"/>
              </a:rPr>
              <a:t>1928</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3200" b="1" dirty="0" err="1">
                <a:latin typeface="AA Times New Roman" panose="02020603050405020304" pitchFamily="18" charset="0"/>
                <a:ea typeface="AA Times New Roman" panose="02020603050405020304" pitchFamily="18" charset="0"/>
                <a:cs typeface="AA Times New Roman" panose="02020603050405020304" pitchFamily="18" charset="0"/>
              </a:rPr>
              <a:t>Milman</a:t>
            </a:r>
            <a:r>
              <a:rPr lang="it-IT" sz="3200" b="1" dirty="0">
                <a:latin typeface="AA Times New Roman" panose="02020603050405020304" pitchFamily="18" charset="0"/>
                <a:ea typeface="AA Times New Roman" panose="02020603050405020304" pitchFamily="18" charset="0"/>
                <a:cs typeface="AA Times New Roman" panose="02020603050405020304" pitchFamily="18" charset="0"/>
              </a:rPr>
              <a:t> Parry </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propone l’idea (ad oggi ancora considerata corretta) della nascita orale dei poemi omerici. Gli aedi sarebbero stati portatori di una cultura secolare di racconti, che solo in seguito sarebbero stati uniti. </a:t>
            </a:r>
          </a:p>
          <a:p>
            <a:pPr algn="just"/>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Un parallelo, è trovato nei </a:t>
            </a:r>
            <a:r>
              <a:rPr lang="it-IT" sz="3200" b="1" dirty="0" err="1">
                <a:latin typeface="AA Times New Roman" panose="02020603050405020304" pitchFamily="18" charset="0"/>
                <a:ea typeface="AA Times New Roman" panose="02020603050405020304" pitchFamily="18" charset="0"/>
                <a:cs typeface="AA Times New Roman" panose="02020603050405020304" pitchFamily="18" charset="0"/>
              </a:rPr>
              <a:t>guslari</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 cantori dell’Albania e dell’ex Jugoslavia. </a:t>
            </a:r>
          </a:p>
        </p:txBody>
      </p:sp>
    </p:spTree>
    <p:extLst>
      <p:ext uri="{BB962C8B-B14F-4D97-AF65-F5344CB8AC3E}">
        <p14:creationId xmlns:p14="http://schemas.microsoft.com/office/powerpoint/2010/main" val="23206400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DE3B05-8472-A978-65C3-82FE4CC0FABD}"/>
              </a:ext>
            </a:extLst>
          </p:cNvPr>
          <p:cNvSpPr>
            <a:spLocks noGrp="1"/>
          </p:cNvSpPr>
          <p:nvPr>
            <p:ph type="title"/>
          </p:nvPr>
        </p:nvSpPr>
        <p:spPr/>
        <p:txBody>
          <a:bodyPr>
            <a:normAutofit/>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Gli studi, oggi</a:t>
            </a:r>
          </a:p>
        </p:txBody>
      </p:sp>
      <p:sp>
        <p:nvSpPr>
          <p:cNvPr id="3" name="Segnaposto contenuto 2">
            <a:extLst>
              <a:ext uri="{FF2B5EF4-FFF2-40B4-BE49-F238E27FC236}">
                <a16:creationId xmlns:a16="http://schemas.microsoft.com/office/drawing/2014/main" id="{A3FC7177-A62C-CACC-DB14-3E4983DB156D}"/>
              </a:ext>
            </a:extLst>
          </p:cNvPr>
          <p:cNvSpPr>
            <a:spLocks noGrp="1"/>
          </p:cNvSpPr>
          <p:nvPr>
            <p:ph idx="1"/>
          </p:nvPr>
        </p:nvSpPr>
        <p:spPr/>
        <p:txBody>
          <a:bodyPr>
            <a:noAutofit/>
          </a:bodyPr>
          <a:lstStyle/>
          <a:p>
            <a:pPr algn="just"/>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Grazie agli studi di Parry, si valorizza l’idea di cultura orale. </a:t>
            </a:r>
          </a:p>
          <a:p>
            <a:pPr algn="just"/>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Ad oggi, «il problema principale non è più la storicità di Omero o l’esistenza di uno o più autori per l’</a:t>
            </a:r>
            <a:r>
              <a:rPr lang="it-IT" sz="3200" i="1" dirty="0">
                <a:latin typeface="AA Times New Roman" panose="02020603050405020304" pitchFamily="18" charset="0"/>
                <a:ea typeface="AA Times New Roman" panose="02020603050405020304" pitchFamily="18" charset="0"/>
                <a:cs typeface="AA Times New Roman" panose="02020603050405020304" pitchFamily="18" charset="0"/>
              </a:rPr>
              <a:t>Iliade</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 e l’</a:t>
            </a:r>
            <a:r>
              <a:rPr lang="it-IT" sz="3200" i="1" dirty="0">
                <a:latin typeface="AA Times New Roman" panose="02020603050405020304" pitchFamily="18" charset="0"/>
                <a:ea typeface="AA Times New Roman" panose="02020603050405020304" pitchFamily="18" charset="0"/>
                <a:cs typeface="AA Times New Roman" panose="02020603050405020304" pitchFamily="18" charset="0"/>
              </a:rPr>
              <a:t>Odissea</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 ma il </a:t>
            </a:r>
            <a:r>
              <a:rPr lang="it-IT" sz="3200" b="1" dirty="0">
                <a:latin typeface="AA Times New Roman" panose="02020603050405020304" pitchFamily="18" charset="0"/>
                <a:ea typeface="AA Times New Roman" panose="02020603050405020304" pitchFamily="18" charset="0"/>
                <a:cs typeface="AA Times New Roman" panose="02020603050405020304" pitchFamily="18" charset="0"/>
              </a:rPr>
              <a:t>modo in cui i poemi a noi giunti si sono generat</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i, nella consapevolezza che dietro di essi c’è un </a:t>
            </a:r>
            <a:r>
              <a:rPr lang="it-IT" sz="3200" b="1" dirty="0">
                <a:latin typeface="AA Times New Roman" panose="02020603050405020304" pitchFamily="18" charset="0"/>
                <a:ea typeface="AA Times New Roman" panose="02020603050405020304" pitchFamily="18" charset="0"/>
                <a:cs typeface="AA Times New Roman" panose="02020603050405020304" pitchFamily="18" charset="0"/>
              </a:rPr>
              <a:t>patrimonio inesauribile di storie</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 un insieme di temi di canto tradizionali e, soprattutto, una particolare</a:t>
            </a:r>
            <a:r>
              <a:rPr lang="it-IT" sz="3200" i="1" dirty="0">
                <a:latin typeface="AA Times New Roman" panose="02020603050405020304" pitchFamily="18" charset="0"/>
                <a:ea typeface="AA Times New Roman" panose="02020603050405020304" pitchFamily="18" charset="0"/>
                <a:cs typeface="AA Times New Roman" panose="02020603050405020304" pitchFamily="18" charset="0"/>
              </a:rPr>
              <a:t> dizione </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(cioè una sorta di </a:t>
            </a:r>
            <a:r>
              <a:rPr lang="it-IT" sz="3200" b="1" dirty="0">
                <a:latin typeface="AA Times New Roman" panose="02020603050405020304" pitchFamily="18" charset="0"/>
                <a:ea typeface="AA Times New Roman" panose="02020603050405020304" pitchFamily="18" charset="0"/>
                <a:cs typeface="AA Times New Roman" panose="02020603050405020304" pitchFamily="18" charset="0"/>
              </a:rPr>
              <a:t>lingua del canto epico</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 (Porro – Lapini 2017, p. 38). </a:t>
            </a:r>
          </a:p>
        </p:txBody>
      </p:sp>
    </p:spTree>
    <p:extLst>
      <p:ext uri="{BB962C8B-B14F-4D97-AF65-F5344CB8AC3E}">
        <p14:creationId xmlns:p14="http://schemas.microsoft.com/office/powerpoint/2010/main" val="3959943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83A84A-FF12-93E5-8500-C467D32BB212}"/>
              </a:ext>
            </a:extLst>
          </p:cNvPr>
          <p:cNvSpPr>
            <a:spLocks noGrp="1"/>
          </p:cNvSpPr>
          <p:nvPr>
            <p:ph type="title"/>
          </p:nvPr>
        </p:nvSpPr>
        <p:spPr/>
        <p:txBody>
          <a:bodyPr>
            <a:noAutofit/>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La creazione del testo che leggiamo oggi</a:t>
            </a:r>
          </a:p>
        </p:txBody>
      </p:sp>
      <p:sp>
        <p:nvSpPr>
          <p:cNvPr id="3" name="Segnaposto contenuto 2">
            <a:extLst>
              <a:ext uri="{FF2B5EF4-FFF2-40B4-BE49-F238E27FC236}">
                <a16:creationId xmlns:a16="http://schemas.microsoft.com/office/drawing/2014/main" id="{81BFB70D-21DA-439E-659A-B18D10C29BBE}"/>
              </a:ext>
            </a:extLst>
          </p:cNvPr>
          <p:cNvSpPr>
            <a:spLocks noGrp="1"/>
          </p:cNvSpPr>
          <p:nvPr>
            <p:ph idx="1"/>
          </p:nvPr>
        </p:nvSpPr>
        <p:spPr/>
        <p:txBody>
          <a:bodyPr>
            <a:normAutofit/>
          </a:bodyPr>
          <a:lstStyle/>
          <a:p>
            <a:pPr algn="just"/>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Il testo dei poemi omerici era con ogni probabilità fluido, diverso per ogni recitazione.</a:t>
            </a:r>
          </a:p>
          <a:p>
            <a:pPr algn="just"/>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Ad un certo punto, però, le storie devono essere state fissate per costituire i due poemi che leggiamo oggi.</a:t>
            </a:r>
          </a:p>
          <a:p>
            <a:pPr algn="just"/>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Una serie di testimonianze già antiche colloca la fissazione per iscritto del testo dei poemi al </a:t>
            </a:r>
            <a:r>
              <a:rPr lang="it-IT" sz="3200" b="1" dirty="0">
                <a:latin typeface="AA Times New Roman" panose="02020603050405020304" pitchFamily="18" charset="0"/>
                <a:ea typeface="AA Times New Roman" panose="02020603050405020304" pitchFamily="18" charset="0"/>
                <a:cs typeface="AA Times New Roman" panose="02020603050405020304" pitchFamily="18" charset="0"/>
              </a:rPr>
              <a:t>VI secolo a.C.</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 durante il governo del tiranno </a:t>
            </a:r>
            <a:r>
              <a:rPr lang="it-IT" sz="3200" b="1" dirty="0">
                <a:latin typeface="AA Times New Roman" panose="02020603050405020304" pitchFamily="18" charset="0"/>
                <a:ea typeface="AA Times New Roman" panose="02020603050405020304" pitchFamily="18" charset="0"/>
                <a:cs typeface="AA Times New Roman" panose="02020603050405020304" pitchFamily="18" charset="0"/>
              </a:rPr>
              <a:t>Pisistrato</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 </a:t>
            </a:r>
          </a:p>
        </p:txBody>
      </p:sp>
    </p:spTree>
    <p:extLst>
      <p:ext uri="{BB962C8B-B14F-4D97-AF65-F5344CB8AC3E}">
        <p14:creationId xmlns:p14="http://schemas.microsoft.com/office/powerpoint/2010/main" val="13617084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221BCC-AAEB-4947-F784-4D830F8F4A51}"/>
              </a:ext>
            </a:extLst>
          </p:cNvPr>
          <p:cNvSpPr>
            <a:spLocks noGrp="1"/>
          </p:cNvSpPr>
          <p:nvPr>
            <p:ph type="title"/>
          </p:nvPr>
        </p:nvSpPr>
        <p:spPr/>
        <p:txBody>
          <a:bodyPr>
            <a:normAutofit/>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La redazione alessandrina</a:t>
            </a:r>
          </a:p>
        </p:txBody>
      </p:sp>
      <p:sp>
        <p:nvSpPr>
          <p:cNvPr id="3" name="Segnaposto contenuto 2">
            <a:extLst>
              <a:ext uri="{FF2B5EF4-FFF2-40B4-BE49-F238E27FC236}">
                <a16:creationId xmlns:a16="http://schemas.microsoft.com/office/drawing/2014/main" id="{38FE4D76-B54C-4E4E-66DE-12255C146D00}"/>
              </a:ext>
            </a:extLst>
          </p:cNvPr>
          <p:cNvSpPr>
            <a:spLocks noGrp="1"/>
          </p:cNvSpPr>
          <p:nvPr>
            <p:ph idx="1"/>
          </p:nvPr>
        </p:nvSpPr>
        <p:spPr/>
        <p:txBody>
          <a:bodyPr>
            <a:normAutofit lnSpcReduction="10000"/>
          </a:bodyPr>
          <a:lstStyle/>
          <a:p>
            <a:pPr algn="just"/>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Successivamente, il testo arriva ad Alessandria d’Egitto, dove dal IV secolo a.C. si era sviluppato un centro culturale (la Biblioteca di Alessandria).</a:t>
            </a:r>
          </a:p>
          <a:p>
            <a:pPr algn="just"/>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Il testo che arriva non è, però, unicamente la versione di Pisistrato. Ci sono molte versioni diverse. </a:t>
            </a:r>
          </a:p>
          <a:p>
            <a:pPr algn="just"/>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Gli </a:t>
            </a:r>
            <a:r>
              <a:rPr lang="it-IT" sz="3200" b="1" dirty="0">
                <a:latin typeface="AA Times New Roman" panose="02020603050405020304" pitchFamily="18" charset="0"/>
                <a:ea typeface="AA Times New Roman" panose="02020603050405020304" pitchFamily="18" charset="0"/>
                <a:cs typeface="AA Times New Roman" panose="02020603050405020304" pitchFamily="18" charset="0"/>
              </a:rPr>
              <a:t>studiosi di Alessandria fissano un testo unitario</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 diviso in libri. Questo è il testo che, attraverso secoli di tradizione manoscritta, arriva fino a noi. </a:t>
            </a:r>
          </a:p>
          <a:p>
            <a:endParaRPr lang="it-IT" dirty="0"/>
          </a:p>
        </p:txBody>
      </p:sp>
    </p:spTree>
    <p:extLst>
      <p:ext uri="{BB962C8B-B14F-4D97-AF65-F5344CB8AC3E}">
        <p14:creationId xmlns:p14="http://schemas.microsoft.com/office/powerpoint/2010/main" val="35826931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66AFCF-A458-ADC3-9361-5D2C2FADC881}"/>
              </a:ext>
            </a:extLst>
          </p:cNvPr>
          <p:cNvSpPr>
            <a:spLocks noGrp="1"/>
          </p:cNvSpPr>
          <p:nvPr>
            <p:ph type="title"/>
          </p:nvPr>
        </p:nvSpPr>
        <p:spPr/>
        <p:txBody>
          <a:bodyPr>
            <a:normAutofit/>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Le prime stampe</a:t>
            </a:r>
          </a:p>
        </p:txBody>
      </p:sp>
      <p:sp>
        <p:nvSpPr>
          <p:cNvPr id="3" name="Segnaposto contenuto 2">
            <a:extLst>
              <a:ext uri="{FF2B5EF4-FFF2-40B4-BE49-F238E27FC236}">
                <a16:creationId xmlns:a16="http://schemas.microsoft.com/office/drawing/2014/main" id="{5073D95D-D362-6AC4-6B9E-7A80CE695655}"/>
              </a:ext>
            </a:extLst>
          </p:cNvPr>
          <p:cNvSpPr>
            <a:spLocks noGrp="1"/>
          </p:cNvSpPr>
          <p:nvPr>
            <p:ph idx="1"/>
          </p:nvPr>
        </p:nvSpPr>
        <p:spPr/>
        <p:txBody>
          <a:bodyPr>
            <a:normAutofit lnSpcReduction="10000"/>
          </a:bodyPr>
          <a:lstStyle/>
          <a:p>
            <a:pPr algn="just"/>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Durante il Medioevo, in Occidente sono in pochi a conoscere il greco, e dunque i poemi sono noti solo parzialmente, attraverso riassunti latini.</a:t>
            </a:r>
          </a:p>
          <a:p>
            <a:pPr algn="just"/>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A Constantinopoli (oggi Istanbul), però, il greco rimane la lingua ufficiale fino alla conquista turca del 1453. Lì i poemi continuano ad essere conosciuti e studiati. </a:t>
            </a:r>
          </a:p>
          <a:p>
            <a:pPr algn="just"/>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In Europa, le prime edizioni a stampa dei poemi omerici sono della seconda metà del 1400. </a:t>
            </a:r>
          </a:p>
          <a:p>
            <a:endParaRPr lang="it-IT" dirty="0"/>
          </a:p>
        </p:txBody>
      </p:sp>
    </p:spTree>
    <p:extLst>
      <p:ext uri="{BB962C8B-B14F-4D97-AF65-F5344CB8AC3E}">
        <p14:creationId xmlns:p14="http://schemas.microsoft.com/office/powerpoint/2010/main" val="2800095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00FA77-3905-BCD7-B655-97A5DB92FC82}"/>
              </a:ext>
            </a:extLst>
          </p:cNvPr>
          <p:cNvSpPr>
            <a:spLocks noGrp="1"/>
          </p:cNvSpPr>
          <p:nvPr>
            <p:ph type="title"/>
          </p:nvPr>
        </p:nvSpPr>
        <p:spPr/>
        <p:txBody>
          <a:bodyPr>
            <a:normAutofit/>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I poemi omerici </a:t>
            </a:r>
          </a:p>
        </p:txBody>
      </p:sp>
      <p:sp>
        <p:nvSpPr>
          <p:cNvPr id="3" name="Segnaposto contenuto 2">
            <a:extLst>
              <a:ext uri="{FF2B5EF4-FFF2-40B4-BE49-F238E27FC236}">
                <a16:creationId xmlns:a16="http://schemas.microsoft.com/office/drawing/2014/main" id="{E2D486FB-2333-C2A0-37D4-2181DC8463FE}"/>
              </a:ext>
            </a:extLst>
          </p:cNvPr>
          <p:cNvSpPr>
            <a:spLocks noGrp="1"/>
          </p:cNvSpPr>
          <p:nvPr>
            <p:ph idx="1"/>
          </p:nvPr>
        </p:nvSpPr>
        <p:spPr/>
        <p:txBody>
          <a:bodyPr/>
          <a:lstStyle/>
          <a:p>
            <a:pPr algn="just"/>
            <a:r>
              <a:rPr lang="it-IT" sz="3200" b="1" i="1" dirty="0">
                <a:latin typeface="AA Times New Roman" panose="02020603050405020304" pitchFamily="18" charset="0"/>
                <a:ea typeface="AA Times New Roman" panose="02020603050405020304" pitchFamily="18" charset="0"/>
                <a:cs typeface="AA Times New Roman" panose="02020603050405020304" pitchFamily="18" charset="0"/>
              </a:rPr>
              <a:t>Iliade</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 (oltre 15.000 versi): racconto di un momento particolare della guerra di Troia, avvenuto al nono anno di conflitto, ossia l’ira di Achille.</a:t>
            </a:r>
          </a:p>
          <a:p>
            <a:pPr algn="just"/>
            <a:r>
              <a:rPr lang="it-IT" sz="3200" b="1" i="1" dirty="0">
                <a:latin typeface="AA Times New Roman" panose="02020603050405020304" pitchFamily="18" charset="0"/>
                <a:ea typeface="AA Times New Roman" panose="02020603050405020304" pitchFamily="18" charset="0"/>
                <a:cs typeface="AA Times New Roman" panose="02020603050405020304" pitchFamily="18" charset="0"/>
              </a:rPr>
              <a:t>Odissea</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 (circa 12.000 versi): narrazione delle ultime settimane del contrastato </a:t>
            </a:r>
            <a:r>
              <a:rPr lang="it-IT" sz="3200" b="1" dirty="0">
                <a:latin typeface="AA Times New Roman" panose="02020603050405020304" pitchFamily="18" charset="0"/>
                <a:ea typeface="AA Times New Roman" panose="02020603050405020304" pitchFamily="18" charset="0"/>
                <a:cs typeface="AA Times New Roman" panose="02020603050405020304" pitchFamily="18" charset="0"/>
              </a:rPr>
              <a:t>ritorno di Ulisse nella sua patria</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 Itaca. </a:t>
            </a:r>
          </a:p>
          <a:p>
            <a:pPr algn="just"/>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Sono datati intorno all’</a:t>
            </a:r>
            <a:r>
              <a:rPr lang="it-IT" sz="3200" b="1" dirty="0">
                <a:latin typeface="AA Times New Roman" panose="02020603050405020304" pitchFamily="18" charset="0"/>
                <a:ea typeface="AA Times New Roman" panose="02020603050405020304" pitchFamily="18" charset="0"/>
                <a:cs typeface="AA Times New Roman" panose="02020603050405020304" pitchFamily="18" charset="0"/>
              </a:rPr>
              <a:t>VIII secolo a.C. </a:t>
            </a:r>
          </a:p>
        </p:txBody>
      </p:sp>
    </p:spTree>
    <p:extLst>
      <p:ext uri="{BB962C8B-B14F-4D97-AF65-F5344CB8AC3E}">
        <p14:creationId xmlns:p14="http://schemas.microsoft.com/office/powerpoint/2010/main" val="4014594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042560-EDD3-C2EA-6396-A99ED00C30DD}"/>
              </a:ext>
            </a:extLst>
          </p:cNvPr>
          <p:cNvSpPr>
            <a:spLocks noGrp="1"/>
          </p:cNvSpPr>
          <p:nvPr>
            <p:ph type="title"/>
          </p:nvPr>
        </p:nvSpPr>
        <p:spPr/>
        <p:txBody>
          <a:bodyPr>
            <a:normAutofit/>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La divisione in libri</a:t>
            </a:r>
          </a:p>
        </p:txBody>
      </p:sp>
      <p:sp>
        <p:nvSpPr>
          <p:cNvPr id="3" name="Segnaposto contenuto 2">
            <a:extLst>
              <a:ext uri="{FF2B5EF4-FFF2-40B4-BE49-F238E27FC236}">
                <a16:creationId xmlns:a16="http://schemas.microsoft.com/office/drawing/2014/main" id="{D665392A-7A51-A887-FE97-8B89831899CC}"/>
              </a:ext>
            </a:extLst>
          </p:cNvPr>
          <p:cNvSpPr>
            <a:spLocks noGrp="1"/>
          </p:cNvSpPr>
          <p:nvPr>
            <p:ph idx="1"/>
          </p:nvPr>
        </p:nvSpPr>
        <p:spPr/>
        <p:txBody>
          <a:bodyPr/>
          <a:lstStyle/>
          <a:p>
            <a:pPr algn="just"/>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Attualmente, sia l’</a:t>
            </a:r>
            <a:r>
              <a:rPr lang="it-IT" sz="3200" i="1" dirty="0">
                <a:latin typeface="AA Times New Roman" panose="02020603050405020304" pitchFamily="18" charset="0"/>
                <a:ea typeface="AA Times New Roman" panose="02020603050405020304" pitchFamily="18" charset="0"/>
                <a:cs typeface="AA Times New Roman" panose="02020603050405020304" pitchFamily="18" charset="0"/>
              </a:rPr>
              <a:t>Iliade</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 che l’</a:t>
            </a:r>
            <a:r>
              <a:rPr lang="it-IT" sz="3200" i="1" dirty="0">
                <a:latin typeface="AA Times New Roman" panose="02020603050405020304" pitchFamily="18" charset="0"/>
                <a:ea typeface="AA Times New Roman" panose="02020603050405020304" pitchFamily="18" charset="0"/>
                <a:cs typeface="AA Times New Roman" panose="02020603050405020304" pitchFamily="18" charset="0"/>
              </a:rPr>
              <a:t>Odissea</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 risultano divise in 24 libri (porzioni di testo di poche centinaia di versi).</a:t>
            </a:r>
          </a:p>
          <a:p>
            <a:pPr algn="just"/>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I libri dell’</a:t>
            </a:r>
            <a:r>
              <a:rPr lang="it-IT" sz="3200" i="1" dirty="0">
                <a:latin typeface="AA Times New Roman" panose="02020603050405020304" pitchFamily="18" charset="0"/>
                <a:ea typeface="AA Times New Roman" panose="02020603050405020304" pitchFamily="18" charset="0"/>
                <a:cs typeface="AA Times New Roman" panose="02020603050405020304" pitchFamily="18" charset="0"/>
              </a:rPr>
              <a:t>Iliade</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 sono nominati con le lettere maiuscole dell’alfabeto (Α – Ω), quelli dell’</a:t>
            </a:r>
            <a:r>
              <a:rPr lang="it-IT" sz="3200" i="1" dirty="0">
                <a:latin typeface="AA Times New Roman" panose="02020603050405020304" pitchFamily="18" charset="0"/>
                <a:ea typeface="AA Times New Roman" panose="02020603050405020304" pitchFamily="18" charset="0"/>
                <a:cs typeface="AA Times New Roman" panose="02020603050405020304" pitchFamily="18" charset="0"/>
              </a:rPr>
              <a:t>Odissea</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 con le lettere minuscole (α – ω). </a:t>
            </a:r>
          </a:p>
          <a:p>
            <a:pPr algn="just"/>
            <a:r>
              <a:rPr lang="it-IT" sz="3200" b="1" dirty="0">
                <a:latin typeface="AA Times New Roman" panose="02020603050405020304" pitchFamily="18" charset="0"/>
                <a:ea typeface="AA Times New Roman" panose="02020603050405020304" pitchFamily="18" charset="0"/>
                <a:cs typeface="AA Times New Roman" panose="02020603050405020304" pitchFamily="18" charset="0"/>
              </a:rPr>
              <a:t>Questa divisione non è originale</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 risale probabilmente agli studiosi della Biblioteca di Alessandria.  </a:t>
            </a:r>
          </a:p>
          <a:p>
            <a:endParaRPr lang="it-IT" dirty="0"/>
          </a:p>
        </p:txBody>
      </p:sp>
    </p:spTree>
    <p:extLst>
      <p:ext uri="{BB962C8B-B14F-4D97-AF65-F5344CB8AC3E}">
        <p14:creationId xmlns:p14="http://schemas.microsoft.com/office/powerpoint/2010/main" val="180972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8AD993C-B9DF-8B90-D43D-0285E22DF641}"/>
              </a:ext>
            </a:extLst>
          </p:cNvPr>
          <p:cNvSpPr>
            <a:spLocks noGrp="1"/>
          </p:cNvSpPr>
          <p:nvPr>
            <p:ph type="title"/>
          </p:nvPr>
        </p:nvSpPr>
        <p:spPr/>
        <p:txBody>
          <a:bodyPr>
            <a:normAutofit/>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Cos’è un poema epico?</a:t>
            </a:r>
          </a:p>
        </p:txBody>
      </p:sp>
      <p:sp>
        <p:nvSpPr>
          <p:cNvPr id="3" name="Segnaposto contenuto 2">
            <a:extLst>
              <a:ext uri="{FF2B5EF4-FFF2-40B4-BE49-F238E27FC236}">
                <a16:creationId xmlns:a16="http://schemas.microsoft.com/office/drawing/2014/main" id="{738A81C1-D26C-1FE2-DE37-84D49C2260C2}"/>
              </a:ext>
            </a:extLst>
          </p:cNvPr>
          <p:cNvSpPr>
            <a:spLocks noGrp="1"/>
          </p:cNvSpPr>
          <p:nvPr>
            <p:ph idx="1"/>
          </p:nvPr>
        </p:nvSpPr>
        <p:spPr/>
        <p:txBody>
          <a:bodyPr>
            <a:normAutofit/>
          </a:bodyPr>
          <a:lstStyle/>
          <a:p>
            <a:pPr algn="just"/>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I poemi omerici sono definiti «poemi epici»</a:t>
            </a:r>
          </a:p>
          <a:p>
            <a:pPr algn="just"/>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Il termine «epico» deriva da</a:t>
            </a:r>
            <a:r>
              <a:rPr lang="it-IT" sz="3200" b="1" dirty="0">
                <a:latin typeface="AA Times New Roman" panose="02020603050405020304" pitchFamily="18" charset="0"/>
                <a:ea typeface="AA Times New Roman" panose="02020603050405020304" pitchFamily="18" charset="0"/>
                <a:cs typeface="AA Times New Roman" panose="02020603050405020304" pitchFamily="18" charset="0"/>
              </a:rPr>
              <a:t> ἔπ</a:t>
            </a:r>
            <a:r>
              <a:rPr lang="it-IT" sz="3200" b="1" dirty="0" err="1">
                <a:latin typeface="AA Times New Roman" panose="02020603050405020304" pitchFamily="18" charset="0"/>
                <a:ea typeface="AA Times New Roman" panose="02020603050405020304" pitchFamily="18" charset="0"/>
                <a:cs typeface="AA Times New Roman" panose="02020603050405020304" pitchFamily="18" charset="0"/>
              </a:rPr>
              <a:t>ος</a:t>
            </a:r>
            <a:r>
              <a:rPr lang="it-IT" sz="3200" b="1"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(parola, discorso, ma anche verso poetico). Un poema epico è dunque un testo poetico in versi, ἔπη (esametri). </a:t>
            </a:r>
          </a:p>
          <a:p>
            <a:pPr algn="just"/>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Il contenuto può essere vario. Si tratta, però, sempre di racconti in esametri. </a:t>
            </a:r>
          </a:p>
        </p:txBody>
      </p:sp>
    </p:spTree>
    <p:extLst>
      <p:ext uri="{BB962C8B-B14F-4D97-AF65-F5344CB8AC3E}">
        <p14:creationId xmlns:p14="http://schemas.microsoft.com/office/powerpoint/2010/main" val="4258332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0366B93-294A-DF6F-5B8E-BCAA0AFEF7C4}"/>
              </a:ext>
            </a:extLst>
          </p:cNvPr>
          <p:cNvSpPr>
            <a:spLocks noGrp="1"/>
          </p:cNvSpPr>
          <p:nvPr>
            <p:ph type="title"/>
          </p:nvPr>
        </p:nvSpPr>
        <p:spPr/>
        <p:txBody>
          <a:bodyPr>
            <a:normAutofit/>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Una cultura orale o </a:t>
            </a:r>
            <a:r>
              <a:rPr lang="it-IT" sz="4800" i="1"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aurale</a:t>
            </a:r>
          </a:p>
        </p:txBody>
      </p:sp>
      <p:sp>
        <p:nvSpPr>
          <p:cNvPr id="3" name="Segnaposto contenuto 2">
            <a:extLst>
              <a:ext uri="{FF2B5EF4-FFF2-40B4-BE49-F238E27FC236}">
                <a16:creationId xmlns:a16="http://schemas.microsoft.com/office/drawing/2014/main" id="{7DC26369-8517-8409-0A6B-6547B73F7214}"/>
              </a:ext>
            </a:extLst>
          </p:cNvPr>
          <p:cNvSpPr>
            <a:spLocks noGrp="1"/>
          </p:cNvSpPr>
          <p:nvPr>
            <p:ph idx="1"/>
          </p:nvPr>
        </p:nvSpPr>
        <p:spPr/>
        <p:txBody>
          <a:bodyPr>
            <a:noAutofit/>
          </a:bodyPr>
          <a:lstStyle/>
          <a:p>
            <a:pPr algn="just"/>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A differenza dei testi moderni, l’</a:t>
            </a:r>
            <a:r>
              <a:rPr lang="it-IT" sz="3200" i="1" dirty="0">
                <a:latin typeface="AA Times New Roman" panose="02020603050405020304" pitchFamily="18" charset="0"/>
                <a:ea typeface="AA Times New Roman" panose="02020603050405020304" pitchFamily="18" charset="0"/>
                <a:cs typeface="AA Times New Roman" panose="02020603050405020304" pitchFamily="18" charset="0"/>
              </a:rPr>
              <a:t>Odissea </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non è stata concepita per iscritto.</a:t>
            </a:r>
          </a:p>
          <a:p>
            <a:pPr algn="just"/>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Il metodo di fruizione era orale: </a:t>
            </a:r>
            <a:r>
              <a:rPr lang="it-IT" sz="3200" b="1" dirty="0">
                <a:latin typeface="AA Times New Roman" panose="02020603050405020304" pitchFamily="18" charset="0"/>
                <a:ea typeface="AA Times New Roman" panose="02020603050405020304" pitchFamily="18" charset="0"/>
                <a:cs typeface="AA Times New Roman" panose="02020603050405020304" pitchFamily="18" charset="0"/>
              </a:rPr>
              <a:t>un cantore (aedo o rapsodo) cantava il testo con accompagnamento musicale</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 Il pubblico si ritrovava ad ascoltare in occasioni comunitarie. </a:t>
            </a:r>
          </a:p>
          <a:p>
            <a:pPr algn="just"/>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Nei secoli successivi, il testo può anche essere stato messo per iscritto per comodità dell’aedo, ma la</a:t>
            </a:r>
            <a:r>
              <a:rPr lang="it-IT" sz="3200" i="1" dirty="0">
                <a:latin typeface="AA Times New Roman" panose="02020603050405020304" pitchFamily="18" charset="0"/>
                <a:ea typeface="AA Times New Roman" panose="02020603050405020304" pitchFamily="18" charset="0"/>
                <a:cs typeface="AA Times New Roman" panose="02020603050405020304" pitchFamily="18" charset="0"/>
              </a:rPr>
              <a:t> performance </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era sempre orale. Si parla in questo caso di cultura aurale. </a:t>
            </a:r>
          </a:p>
        </p:txBody>
      </p:sp>
    </p:spTree>
    <p:extLst>
      <p:ext uri="{BB962C8B-B14F-4D97-AF65-F5344CB8AC3E}">
        <p14:creationId xmlns:p14="http://schemas.microsoft.com/office/powerpoint/2010/main" val="103976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148F97-8D9E-D12C-EDDE-21A2D512B9D8}"/>
              </a:ext>
            </a:extLst>
          </p:cNvPr>
          <p:cNvSpPr>
            <a:spLocks noGrp="1"/>
          </p:cNvSpPr>
          <p:nvPr>
            <p:ph type="title"/>
          </p:nvPr>
        </p:nvSpPr>
        <p:spPr/>
        <p:txBody>
          <a:bodyPr>
            <a:normAutofit fontScale="90000"/>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Una descrizione della </a:t>
            </a:r>
            <a:r>
              <a:rPr lang="it-IT" sz="4800" i="1"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performance</a:t>
            </a: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 dell’aedo ai tempi di Omero</a:t>
            </a:r>
            <a:r>
              <a:rPr lang="it-IT"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a:t>
            </a:r>
            <a:endParaRPr lang="it-IT" dirty="0"/>
          </a:p>
        </p:txBody>
      </p:sp>
      <p:sp>
        <p:nvSpPr>
          <p:cNvPr id="3" name="Segnaposto contenuto 2">
            <a:extLst>
              <a:ext uri="{FF2B5EF4-FFF2-40B4-BE49-F238E27FC236}">
                <a16:creationId xmlns:a16="http://schemas.microsoft.com/office/drawing/2014/main" id="{D9DE3212-46DA-DC6C-D769-275F9851AEAA}"/>
              </a:ext>
            </a:extLst>
          </p:cNvPr>
          <p:cNvSpPr>
            <a:spLocks noGrp="1"/>
          </p:cNvSpPr>
          <p:nvPr>
            <p:ph idx="1"/>
          </p:nvPr>
        </p:nvSpPr>
        <p:spPr/>
        <p:txBody>
          <a:bodyPr>
            <a:normAutofit lnSpcReduction="10000"/>
          </a:bodyPr>
          <a:lstStyle/>
          <a:p>
            <a:pPr algn="just"/>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L’</a:t>
            </a:r>
            <a:r>
              <a:rPr lang="it-IT" sz="3200" i="1" dirty="0">
                <a:latin typeface="AA Times New Roman" panose="02020603050405020304" pitchFamily="18" charset="0"/>
                <a:ea typeface="AA Times New Roman" panose="02020603050405020304" pitchFamily="18" charset="0"/>
                <a:cs typeface="AA Times New Roman" panose="02020603050405020304" pitchFamily="18" charset="0"/>
              </a:rPr>
              <a:t>Odissea</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 ci consente di capire meglio quale fosse il contesto di fruizione del canto degli aedi. </a:t>
            </a:r>
          </a:p>
          <a:p>
            <a:pPr algn="just"/>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Nei libri I e VIII, Omero ci presenta infatti le figure degli aedi </a:t>
            </a:r>
            <a:r>
              <a:rPr lang="it-IT" sz="3200" b="1" dirty="0">
                <a:latin typeface="AA Times New Roman" panose="02020603050405020304" pitchFamily="18" charset="0"/>
                <a:ea typeface="AA Times New Roman" panose="02020603050405020304" pitchFamily="18" charset="0"/>
                <a:cs typeface="AA Times New Roman" panose="02020603050405020304" pitchFamily="18" charset="0"/>
              </a:rPr>
              <a:t>Femio e </a:t>
            </a:r>
            <a:r>
              <a:rPr lang="it-IT" sz="3200" b="1" dirty="0" err="1">
                <a:latin typeface="AA Times New Roman" panose="02020603050405020304" pitchFamily="18" charset="0"/>
                <a:ea typeface="AA Times New Roman" panose="02020603050405020304" pitchFamily="18" charset="0"/>
                <a:cs typeface="AA Times New Roman" panose="02020603050405020304" pitchFamily="18" charset="0"/>
              </a:rPr>
              <a:t>Demodoco</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 che si esibiscono nel contesto di un banchetto (il primo presso Itaca, il secondo nell’isola dei Feaci).</a:t>
            </a:r>
          </a:p>
          <a:p>
            <a:pPr algn="just"/>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Essi vengono descritti come ispirati direttamente dal dio (Zeus) o dalle Muse.</a:t>
            </a:r>
          </a:p>
          <a:p>
            <a:endParaRPr lang="it-IT" sz="3200" dirty="0">
              <a:latin typeface="AA Times New Roman" panose="02020603050405020304" pitchFamily="18" charset="0"/>
              <a:ea typeface="AA Times New Roman" panose="02020603050405020304" pitchFamily="18" charset="0"/>
              <a:cs typeface="AA Times New Roman" panose="02020603050405020304" pitchFamily="18" charset="0"/>
            </a:endParaRPr>
          </a:p>
        </p:txBody>
      </p:sp>
    </p:spTree>
    <p:extLst>
      <p:ext uri="{BB962C8B-B14F-4D97-AF65-F5344CB8AC3E}">
        <p14:creationId xmlns:p14="http://schemas.microsoft.com/office/powerpoint/2010/main" val="3059573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E7294E4-513C-1B6C-70CE-4F6E0A6AB83F}"/>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9AC53958-A663-04A7-014D-2D0F6D5C347A}"/>
              </a:ext>
            </a:extLst>
          </p:cNvPr>
          <p:cNvSpPr>
            <a:spLocks noGrp="1"/>
          </p:cNvSpPr>
          <p:nvPr>
            <p:ph idx="1"/>
          </p:nvPr>
        </p:nvSpPr>
        <p:spPr/>
        <p:txBody>
          <a:bodyPr>
            <a:normAutofit lnSpcReduction="10000"/>
          </a:bodyPr>
          <a:lstStyle/>
          <a:p>
            <a:pPr algn="just"/>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Il pubblico aveva un ruolo importante nella </a:t>
            </a:r>
            <a:r>
              <a:rPr lang="it-IT" sz="3200" i="1" dirty="0">
                <a:latin typeface="AA Times New Roman" panose="02020603050405020304" pitchFamily="18" charset="0"/>
                <a:ea typeface="AA Times New Roman" panose="02020603050405020304" pitchFamily="18" charset="0"/>
                <a:cs typeface="AA Times New Roman" panose="02020603050405020304" pitchFamily="18" charset="0"/>
              </a:rPr>
              <a:t>performance</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 e il cantore teneva conto delle sue reazioni.</a:t>
            </a:r>
          </a:p>
          <a:p>
            <a:pPr algn="just"/>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Ad esempio, nel I libro dell’</a:t>
            </a:r>
            <a:r>
              <a:rPr lang="it-IT" sz="3200" i="1" dirty="0">
                <a:latin typeface="AA Times New Roman" panose="02020603050405020304" pitchFamily="18" charset="0"/>
                <a:ea typeface="AA Times New Roman" panose="02020603050405020304" pitchFamily="18" charset="0"/>
                <a:cs typeface="AA Times New Roman" panose="02020603050405020304" pitchFamily="18" charset="0"/>
              </a:rPr>
              <a:t>Odissea</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 Penelope chiede al cantore di cambiare argomento, in quanto il racconto (i ritorni travagliati degli eroi Achei) è per lei fonte di dolore. </a:t>
            </a:r>
          </a:p>
          <a:p>
            <a:pPr algn="just"/>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Altre occasioni di canto, oltre al banchetto (poi simposio), sono le festività religiose e i giochi panellenici, come le Olimpiadi. </a:t>
            </a:r>
          </a:p>
        </p:txBody>
      </p:sp>
    </p:spTree>
    <p:extLst>
      <p:ext uri="{BB962C8B-B14F-4D97-AF65-F5344CB8AC3E}">
        <p14:creationId xmlns:p14="http://schemas.microsoft.com/office/powerpoint/2010/main" val="3171775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F9497FC-789C-6492-B2F5-400800002311}"/>
              </a:ext>
            </a:extLst>
          </p:cNvPr>
          <p:cNvSpPr>
            <a:spLocks noGrp="1"/>
          </p:cNvSpPr>
          <p:nvPr>
            <p:ph type="title"/>
          </p:nvPr>
        </p:nvSpPr>
        <p:spPr/>
        <p:txBody>
          <a:bodyPr>
            <a:normAutofit/>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Oltre l’</a:t>
            </a:r>
            <a:r>
              <a:rPr lang="it-IT" sz="4800" i="1"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Iliade</a:t>
            </a: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 e l’</a:t>
            </a:r>
            <a:r>
              <a:rPr lang="it-IT" sz="4800" i="1"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Odissea</a:t>
            </a: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a:t>
            </a:r>
          </a:p>
        </p:txBody>
      </p:sp>
      <p:sp>
        <p:nvSpPr>
          <p:cNvPr id="3" name="Segnaposto contenuto 2">
            <a:extLst>
              <a:ext uri="{FF2B5EF4-FFF2-40B4-BE49-F238E27FC236}">
                <a16:creationId xmlns:a16="http://schemas.microsoft.com/office/drawing/2014/main" id="{D4ADA068-8D57-64CF-3035-D9F6557D3CEE}"/>
              </a:ext>
            </a:extLst>
          </p:cNvPr>
          <p:cNvSpPr>
            <a:spLocks noGrp="1"/>
          </p:cNvSpPr>
          <p:nvPr>
            <p:ph idx="1"/>
          </p:nvPr>
        </p:nvSpPr>
        <p:spPr/>
        <p:txBody>
          <a:bodyPr>
            <a:noAutofit/>
          </a:bodyPr>
          <a:lstStyle/>
          <a:p>
            <a:pPr algn="just"/>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I racconti degli aedi erano numerosi; tuttavia, solo l’</a:t>
            </a:r>
            <a:r>
              <a:rPr lang="it-IT" sz="3200" i="1" dirty="0">
                <a:latin typeface="AA Times New Roman" panose="02020603050405020304" pitchFamily="18" charset="0"/>
                <a:ea typeface="AA Times New Roman" panose="02020603050405020304" pitchFamily="18" charset="0"/>
                <a:cs typeface="AA Times New Roman" panose="02020603050405020304" pitchFamily="18" charset="0"/>
              </a:rPr>
              <a:t>Iliade</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 e l’</a:t>
            </a:r>
            <a:r>
              <a:rPr lang="it-IT" sz="3200" i="1" dirty="0">
                <a:latin typeface="AA Times New Roman" panose="02020603050405020304" pitchFamily="18" charset="0"/>
                <a:ea typeface="AA Times New Roman" panose="02020603050405020304" pitchFamily="18" charset="0"/>
                <a:cs typeface="AA Times New Roman" panose="02020603050405020304" pitchFamily="18" charset="0"/>
              </a:rPr>
              <a:t>Odissea</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 sono stati messi per iscritto e tramandati fino ad oggi.</a:t>
            </a:r>
          </a:p>
          <a:p>
            <a:pPr algn="just"/>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Perché proprio loro? Probabilmente, a ragione della loro superiore qualità.</a:t>
            </a:r>
          </a:p>
          <a:p>
            <a:pPr algn="just"/>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Tuttavia, è evidente che il pubblico che ascoltava i poemi omerici dovesse essere a conoscenza di molte altre storie. </a:t>
            </a:r>
          </a:p>
        </p:txBody>
      </p:sp>
    </p:spTree>
    <p:extLst>
      <p:ext uri="{BB962C8B-B14F-4D97-AF65-F5344CB8AC3E}">
        <p14:creationId xmlns:p14="http://schemas.microsoft.com/office/powerpoint/2010/main" val="1084884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A362A01-5410-ACF4-4AC6-61CD50F312A8}"/>
              </a:ext>
            </a:extLst>
          </p:cNvPr>
          <p:cNvSpPr>
            <a:spLocks noGrp="1"/>
          </p:cNvSpPr>
          <p:nvPr>
            <p:ph type="title"/>
          </p:nvPr>
        </p:nvSpPr>
        <p:spPr/>
        <p:txBody>
          <a:bodyPr>
            <a:normAutofit/>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Altri poemi epici</a:t>
            </a:r>
          </a:p>
        </p:txBody>
      </p:sp>
      <p:sp>
        <p:nvSpPr>
          <p:cNvPr id="3" name="Segnaposto contenuto 2">
            <a:extLst>
              <a:ext uri="{FF2B5EF4-FFF2-40B4-BE49-F238E27FC236}">
                <a16:creationId xmlns:a16="http://schemas.microsoft.com/office/drawing/2014/main" id="{74578FE3-0236-1FEC-6FF7-A0ED77E1F6F7}"/>
              </a:ext>
            </a:extLst>
          </p:cNvPr>
          <p:cNvSpPr>
            <a:spLocks noGrp="1"/>
          </p:cNvSpPr>
          <p:nvPr>
            <p:ph idx="1"/>
          </p:nvPr>
        </p:nvSpPr>
        <p:spPr/>
        <p:txBody>
          <a:bodyPr>
            <a:normAutofit/>
          </a:bodyPr>
          <a:lstStyle/>
          <a:p>
            <a:pPr algn="just"/>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Sulla storia della guerra di Troia: </a:t>
            </a:r>
            <a:r>
              <a:rPr lang="it-IT" sz="3200" b="1" dirty="0">
                <a:latin typeface="AA Times New Roman" panose="02020603050405020304" pitchFamily="18" charset="0"/>
                <a:ea typeface="AA Times New Roman" panose="02020603050405020304" pitchFamily="18" charset="0"/>
                <a:cs typeface="AA Times New Roman" panose="02020603050405020304" pitchFamily="18" charset="0"/>
              </a:rPr>
              <a:t>Ciclo Troiano </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a:t>
            </a:r>
            <a:r>
              <a:rPr lang="it-IT" sz="3200" i="1" dirty="0">
                <a:latin typeface="AA Times New Roman" panose="02020603050405020304" pitchFamily="18" charset="0"/>
                <a:ea typeface="AA Times New Roman" panose="02020603050405020304" pitchFamily="18" charset="0"/>
                <a:cs typeface="AA Times New Roman" panose="02020603050405020304" pitchFamily="18" charset="0"/>
              </a:rPr>
              <a:t>Canti </a:t>
            </a:r>
            <a:r>
              <a:rPr lang="it-IT" sz="3200" i="1" dirty="0" err="1">
                <a:latin typeface="AA Times New Roman" panose="02020603050405020304" pitchFamily="18" charset="0"/>
                <a:ea typeface="AA Times New Roman" panose="02020603050405020304" pitchFamily="18" charset="0"/>
                <a:cs typeface="AA Times New Roman" panose="02020603050405020304" pitchFamily="18" charset="0"/>
              </a:rPr>
              <a:t>Ciprii</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3200" i="1" dirty="0">
                <a:latin typeface="AA Times New Roman" panose="02020603050405020304" pitchFamily="18" charset="0"/>
                <a:ea typeface="AA Times New Roman" panose="02020603050405020304" pitchFamily="18" charset="0"/>
                <a:cs typeface="AA Times New Roman" panose="02020603050405020304" pitchFamily="18" charset="0"/>
              </a:rPr>
              <a:t>Distruzione di Troia</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3200" i="1" dirty="0">
                <a:latin typeface="AA Times New Roman" panose="02020603050405020304" pitchFamily="18" charset="0"/>
                <a:ea typeface="AA Times New Roman" panose="02020603050405020304" pitchFamily="18" charset="0"/>
                <a:cs typeface="AA Times New Roman" panose="02020603050405020304" pitchFamily="18" charset="0"/>
              </a:rPr>
              <a:t>Ritorni</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3200" i="1" dirty="0" err="1">
                <a:latin typeface="AA Times New Roman" panose="02020603050405020304" pitchFamily="18" charset="0"/>
                <a:ea typeface="AA Times New Roman" panose="02020603050405020304" pitchFamily="18" charset="0"/>
                <a:cs typeface="AA Times New Roman" panose="02020603050405020304" pitchFamily="18" charset="0"/>
              </a:rPr>
              <a:t>Telegonia</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a:t>
            </a:r>
          </a:p>
          <a:p>
            <a:pPr algn="just"/>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Su altri temi mitici: </a:t>
            </a:r>
            <a:r>
              <a:rPr lang="it-IT" sz="3200" b="1" dirty="0">
                <a:latin typeface="AA Times New Roman" panose="02020603050405020304" pitchFamily="18" charset="0"/>
                <a:ea typeface="AA Times New Roman" panose="02020603050405020304" pitchFamily="18" charset="0"/>
                <a:cs typeface="AA Times New Roman" panose="02020603050405020304" pitchFamily="18" charset="0"/>
              </a:rPr>
              <a:t>Ciclo epico </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(poemi sugli dèi, sulla città di Tebe, sul viaggio mitico degli Argonauti, sul personaggio di Eracle)</a:t>
            </a:r>
          </a:p>
          <a:p>
            <a:pPr algn="just"/>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Immaginiamoci una saga moderna, come </a:t>
            </a:r>
            <a:r>
              <a:rPr lang="it-IT" sz="3200" i="1" dirty="0">
                <a:latin typeface="AA Times New Roman" panose="02020603050405020304" pitchFamily="18" charset="0"/>
                <a:ea typeface="AA Times New Roman" panose="02020603050405020304" pitchFamily="18" charset="0"/>
                <a:cs typeface="AA Times New Roman" panose="02020603050405020304" pitchFamily="18" charset="0"/>
              </a:rPr>
              <a:t>Il Signore degli Anelli</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 o </a:t>
            </a:r>
            <a:r>
              <a:rPr lang="it-IT" sz="3200" i="1" dirty="0">
                <a:latin typeface="AA Times New Roman" panose="02020603050405020304" pitchFamily="18" charset="0"/>
                <a:ea typeface="AA Times New Roman" panose="02020603050405020304" pitchFamily="18" charset="0"/>
                <a:cs typeface="AA Times New Roman" panose="02020603050405020304" pitchFamily="18" charset="0"/>
              </a:rPr>
              <a:t>Harry Potter</a:t>
            </a: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 </a:t>
            </a:r>
          </a:p>
        </p:txBody>
      </p:sp>
    </p:spTree>
    <p:extLst>
      <p:ext uri="{BB962C8B-B14F-4D97-AF65-F5344CB8AC3E}">
        <p14:creationId xmlns:p14="http://schemas.microsoft.com/office/powerpoint/2010/main" val="731405194"/>
      </p:ext>
    </p:extLst>
  </p:cSld>
  <p:clrMapOvr>
    <a:masterClrMapping/>
  </p:clrMapOvr>
</p:sld>
</file>

<file path=ppt/theme/theme1.xml><?xml version="1.0" encoding="utf-8"?>
<a:theme xmlns:a="http://schemas.openxmlformats.org/drawingml/2006/main" name="BrushVTI">
  <a:themeElements>
    <a:clrScheme name="AnalogousFromLightSeed_2SEEDS">
      <a:dk1>
        <a:srgbClr val="000000"/>
      </a:dk1>
      <a:lt1>
        <a:srgbClr val="FFFFFF"/>
      </a:lt1>
      <a:dk2>
        <a:srgbClr val="22363C"/>
      </a:dk2>
      <a:lt2>
        <a:srgbClr val="E2E6E8"/>
      </a:lt2>
      <a:accent1>
        <a:srgbClr val="C18C78"/>
      </a:accent1>
      <a:accent2>
        <a:srgbClr val="CC9099"/>
      </a:accent2>
      <a:accent3>
        <a:srgbClr val="B19F77"/>
      </a:accent3>
      <a:accent4>
        <a:srgbClr val="6DAFA2"/>
      </a:accent4>
      <a:accent5>
        <a:srgbClr val="70ACBC"/>
      </a:accent5>
      <a:accent6>
        <a:srgbClr val="7893C1"/>
      </a:accent6>
      <a:hlink>
        <a:srgbClr val="5E8A9B"/>
      </a:hlink>
      <a:folHlink>
        <a:srgbClr val="7F7F7F"/>
      </a:folHlink>
    </a:clrScheme>
    <a:fontScheme name="Custom 3">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docProps/app.xml><?xml version="1.0" encoding="utf-8"?>
<Properties xmlns="http://schemas.openxmlformats.org/officeDocument/2006/extended-properties" xmlns:vt="http://schemas.openxmlformats.org/officeDocument/2006/docPropsVTypes">
  <TotalTime>186</TotalTime>
  <Words>1367</Words>
  <Application>Microsoft Office PowerPoint</Application>
  <PresentationFormat>Widescreen</PresentationFormat>
  <Paragraphs>72</Paragraphs>
  <Slides>19</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19</vt:i4>
      </vt:variant>
    </vt:vector>
  </HeadingPairs>
  <TitlesOfParts>
    <vt:vector size="23" baseType="lpstr">
      <vt:lpstr>AA Times New Roman</vt:lpstr>
      <vt:lpstr>Arial</vt:lpstr>
      <vt:lpstr>Century Gothic</vt:lpstr>
      <vt:lpstr>BrushVTI</vt:lpstr>
      <vt:lpstr>Omero, Odissea. Lettura e commento dei libri XIII-XXIII</vt:lpstr>
      <vt:lpstr>I poemi omerici </vt:lpstr>
      <vt:lpstr>La divisione in libri</vt:lpstr>
      <vt:lpstr>Cos’è un poema epico?</vt:lpstr>
      <vt:lpstr>Una cultura orale o aurale</vt:lpstr>
      <vt:lpstr>Una descrizione della performance dell’aedo ai tempi di Omero…</vt:lpstr>
      <vt:lpstr>Presentazione standard di PowerPoint</vt:lpstr>
      <vt:lpstr>Oltre l’Iliade e l’Odissea…</vt:lpstr>
      <vt:lpstr>Altri poemi epici</vt:lpstr>
      <vt:lpstr>Ma chi è «Omero»? </vt:lpstr>
      <vt:lpstr>La questione omerica</vt:lpstr>
      <vt:lpstr>Il dibattito antico</vt:lpstr>
      <vt:lpstr>Tra ‘600 e ‘800</vt:lpstr>
      <vt:lpstr>Nel ‘900</vt:lpstr>
      <vt:lpstr>Milman Parry e l’oralità</vt:lpstr>
      <vt:lpstr>Gli studi, oggi</vt:lpstr>
      <vt:lpstr>La creazione del testo che leggiamo oggi</vt:lpstr>
      <vt:lpstr>La redazione alessandrina</vt:lpstr>
      <vt:lpstr>Le prime stampe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Federica Falco</dc:creator>
  <cp:lastModifiedBy>ALFA DESIGN STUDIO</cp:lastModifiedBy>
  <cp:revision>1</cp:revision>
  <dcterms:created xsi:type="dcterms:W3CDTF">2024-09-30T11:44:41Z</dcterms:created>
  <dcterms:modified xsi:type="dcterms:W3CDTF">2024-10-03T07:36:09Z</dcterms:modified>
</cp:coreProperties>
</file>