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7D1A53-1B0F-4AF7-ABB8-B02221E95338}" v="51" dt="2024-10-15T13:11:25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2D7D1A53-1B0F-4AF7-ABB8-B02221E95338}"/>
    <pc:docChg chg="undo custSel addSld delSld modSld">
      <pc:chgData name="ALFA DESIGN STUDIO" userId="e3f148eb-4aaa-4303-8f3b-29cde3a54df4" providerId="ADAL" clId="{2D7D1A53-1B0F-4AF7-ABB8-B02221E95338}" dt="2024-10-16T19:00:19.594" v="11540" actId="20577"/>
      <pc:docMkLst>
        <pc:docMk/>
      </pc:docMkLst>
      <pc:sldChg chg="modSp mod">
        <pc:chgData name="ALFA DESIGN STUDIO" userId="e3f148eb-4aaa-4303-8f3b-29cde3a54df4" providerId="ADAL" clId="{2D7D1A53-1B0F-4AF7-ABB8-B02221E95338}" dt="2024-10-15T11:52:29.643" v="4744" actId="113"/>
        <pc:sldMkLst>
          <pc:docMk/>
          <pc:sldMk cId="4014594650" sldId="258"/>
        </pc:sldMkLst>
        <pc:spChg chg="mod">
          <ac:chgData name="ALFA DESIGN STUDIO" userId="e3f148eb-4aaa-4303-8f3b-29cde3a54df4" providerId="ADAL" clId="{2D7D1A53-1B0F-4AF7-ABB8-B02221E95338}" dt="2024-10-15T08:39:44.967" v="3" actId="114"/>
          <ac:spMkLst>
            <pc:docMk/>
            <pc:sldMk cId="4014594650" sldId="258"/>
            <ac:spMk id="2" creationId="{FB00FA77-3905-BCD7-B655-97A5DB92FC82}"/>
          </ac:spMkLst>
        </pc:spChg>
        <pc:spChg chg="mod">
          <ac:chgData name="ALFA DESIGN STUDIO" userId="e3f148eb-4aaa-4303-8f3b-29cde3a54df4" providerId="ADAL" clId="{2D7D1A53-1B0F-4AF7-ABB8-B02221E95338}" dt="2024-10-15T11:52:29.643" v="4744" actId="113"/>
          <ac:spMkLst>
            <pc:docMk/>
            <pc:sldMk cId="4014594650" sldId="258"/>
            <ac:spMk id="3" creationId="{E2D486FB-2333-C2A0-37D4-2181DC8463FE}"/>
          </ac:spMkLst>
        </pc:spChg>
      </pc:sldChg>
      <pc:sldChg chg="modSp mod">
        <pc:chgData name="ALFA DESIGN STUDIO" userId="e3f148eb-4aaa-4303-8f3b-29cde3a54df4" providerId="ADAL" clId="{2D7D1A53-1B0F-4AF7-ABB8-B02221E95338}" dt="2024-10-15T09:12:24.308" v="1097" actId="114"/>
        <pc:sldMkLst>
          <pc:docMk/>
          <pc:sldMk cId="2025642661" sldId="259"/>
        </pc:sldMkLst>
        <pc:spChg chg="mod">
          <ac:chgData name="ALFA DESIGN STUDIO" userId="e3f148eb-4aaa-4303-8f3b-29cde3a54df4" providerId="ADAL" clId="{2D7D1A53-1B0F-4AF7-ABB8-B02221E95338}" dt="2024-10-15T09:00:35.527" v="410" actId="207"/>
          <ac:spMkLst>
            <pc:docMk/>
            <pc:sldMk cId="2025642661" sldId="259"/>
            <ac:spMk id="2" creationId="{3D039CEC-1CB4-ADF1-C960-897F1E2909EE}"/>
          </ac:spMkLst>
        </pc:spChg>
        <pc:spChg chg="mod">
          <ac:chgData name="ALFA DESIGN STUDIO" userId="e3f148eb-4aaa-4303-8f3b-29cde3a54df4" providerId="ADAL" clId="{2D7D1A53-1B0F-4AF7-ABB8-B02221E95338}" dt="2024-10-15T09:12:24.308" v="1097" actId="114"/>
          <ac:spMkLst>
            <pc:docMk/>
            <pc:sldMk cId="2025642661" sldId="259"/>
            <ac:spMk id="3" creationId="{6D0397D2-C6A3-4A76-8A55-5B2CFA0F86C1}"/>
          </ac:spMkLst>
        </pc:spChg>
      </pc:sldChg>
      <pc:sldChg chg="modSp new mod">
        <pc:chgData name="ALFA DESIGN STUDIO" userId="e3f148eb-4aaa-4303-8f3b-29cde3a54df4" providerId="ADAL" clId="{2D7D1A53-1B0F-4AF7-ABB8-B02221E95338}" dt="2024-10-16T13:10:50.857" v="11424" actId="20577"/>
        <pc:sldMkLst>
          <pc:docMk/>
          <pc:sldMk cId="824152123" sldId="260"/>
        </pc:sldMkLst>
        <pc:spChg chg="mod">
          <ac:chgData name="ALFA DESIGN STUDIO" userId="e3f148eb-4aaa-4303-8f3b-29cde3a54df4" providerId="ADAL" clId="{2D7D1A53-1B0F-4AF7-ABB8-B02221E95338}" dt="2024-10-15T09:27:07.708" v="1884" actId="114"/>
          <ac:spMkLst>
            <pc:docMk/>
            <pc:sldMk cId="824152123" sldId="260"/>
            <ac:spMk id="2" creationId="{45C8A956-2F84-F519-1307-5F86A00B35C8}"/>
          </ac:spMkLst>
        </pc:spChg>
        <pc:spChg chg="mod">
          <ac:chgData name="ALFA DESIGN STUDIO" userId="e3f148eb-4aaa-4303-8f3b-29cde3a54df4" providerId="ADAL" clId="{2D7D1A53-1B0F-4AF7-ABB8-B02221E95338}" dt="2024-10-16T13:10:50.857" v="11424" actId="20577"/>
          <ac:spMkLst>
            <pc:docMk/>
            <pc:sldMk cId="824152123" sldId="260"/>
            <ac:spMk id="3" creationId="{01D8F464-08ED-E095-5D37-95722BB6DB78}"/>
          </ac:spMkLst>
        </pc:spChg>
      </pc:sldChg>
      <pc:sldChg chg="modSp new mod">
        <pc:chgData name="ALFA DESIGN STUDIO" userId="e3f148eb-4aaa-4303-8f3b-29cde3a54df4" providerId="ADAL" clId="{2D7D1A53-1B0F-4AF7-ABB8-B02221E95338}" dt="2024-10-16T18:52:02.026" v="11481" actId="20577"/>
        <pc:sldMkLst>
          <pc:docMk/>
          <pc:sldMk cId="2290075140" sldId="261"/>
        </pc:sldMkLst>
        <pc:spChg chg="mod">
          <ac:chgData name="ALFA DESIGN STUDIO" userId="e3f148eb-4aaa-4303-8f3b-29cde3a54df4" providerId="ADAL" clId="{2D7D1A53-1B0F-4AF7-ABB8-B02221E95338}" dt="2024-10-15T09:27:32.432" v="1891" actId="255"/>
          <ac:spMkLst>
            <pc:docMk/>
            <pc:sldMk cId="2290075140" sldId="261"/>
            <ac:spMk id="2" creationId="{7E50A126-B096-3C0A-9D18-D268BC588F62}"/>
          </ac:spMkLst>
        </pc:spChg>
        <pc:spChg chg="mod">
          <ac:chgData name="ALFA DESIGN STUDIO" userId="e3f148eb-4aaa-4303-8f3b-29cde3a54df4" providerId="ADAL" clId="{2D7D1A53-1B0F-4AF7-ABB8-B02221E95338}" dt="2024-10-16T18:52:02.026" v="11481" actId="20577"/>
          <ac:spMkLst>
            <pc:docMk/>
            <pc:sldMk cId="2290075140" sldId="261"/>
            <ac:spMk id="3" creationId="{5D251DD6-AFB3-CBC4-367B-084D717F0EF5}"/>
          </ac:spMkLst>
        </pc:spChg>
      </pc:sldChg>
      <pc:sldChg chg="modSp new mod">
        <pc:chgData name="ALFA DESIGN STUDIO" userId="e3f148eb-4aaa-4303-8f3b-29cde3a54df4" providerId="ADAL" clId="{2D7D1A53-1B0F-4AF7-ABB8-B02221E95338}" dt="2024-10-15T11:33:14.425" v="4253" actId="113"/>
        <pc:sldMkLst>
          <pc:docMk/>
          <pc:sldMk cId="3531435755" sldId="262"/>
        </pc:sldMkLst>
        <pc:spChg chg="mod">
          <ac:chgData name="ALFA DESIGN STUDIO" userId="e3f148eb-4aaa-4303-8f3b-29cde3a54df4" providerId="ADAL" clId="{2D7D1A53-1B0F-4AF7-ABB8-B02221E95338}" dt="2024-10-15T09:52:04.900" v="2971" actId="20577"/>
          <ac:spMkLst>
            <pc:docMk/>
            <pc:sldMk cId="3531435755" sldId="262"/>
            <ac:spMk id="2" creationId="{13C67594-78DB-708B-DC50-0FB5150A3F86}"/>
          </ac:spMkLst>
        </pc:spChg>
        <pc:spChg chg="mod">
          <ac:chgData name="ALFA DESIGN STUDIO" userId="e3f148eb-4aaa-4303-8f3b-29cde3a54df4" providerId="ADAL" clId="{2D7D1A53-1B0F-4AF7-ABB8-B02221E95338}" dt="2024-10-15T11:33:14.425" v="4253" actId="113"/>
          <ac:spMkLst>
            <pc:docMk/>
            <pc:sldMk cId="3531435755" sldId="262"/>
            <ac:spMk id="3" creationId="{9DBE6CFE-1108-DB2F-3347-1A6D363234C1}"/>
          </ac:spMkLst>
        </pc:spChg>
      </pc:sldChg>
      <pc:sldChg chg="modSp new mod">
        <pc:chgData name="ALFA DESIGN STUDIO" userId="e3f148eb-4aaa-4303-8f3b-29cde3a54df4" providerId="ADAL" clId="{2D7D1A53-1B0F-4AF7-ABB8-B02221E95338}" dt="2024-10-15T11:52:45.405" v="4745" actId="114"/>
        <pc:sldMkLst>
          <pc:docMk/>
          <pc:sldMk cId="3056999992" sldId="263"/>
        </pc:sldMkLst>
        <pc:spChg chg="mod">
          <ac:chgData name="ALFA DESIGN STUDIO" userId="e3f148eb-4aaa-4303-8f3b-29cde3a54df4" providerId="ADAL" clId="{2D7D1A53-1B0F-4AF7-ABB8-B02221E95338}" dt="2024-10-15T09:58:08.709" v="3004" actId="114"/>
          <ac:spMkLst>
            <pc:docMk/>
            <pc:sldMk cId="3056999992" sldId="263"/>
            <ac:spMk id="2" creationId="{F106E780-D08A-60C6-2588-8FEBDF7B0E69}"/>
          </ac:spMkLst>
        </pc:spChg>
        <pc:spChg chg="mod">
          <ac:chgData name="ALFA DESIGN STUDIO" userId="e3f148eb-4aaa-4303-8f3b-29cde3a54df4" providerId="ADAL" clId="{2D7D1A53-1B0F-4AF7-ABB8-B02221E95338}" dt="2024-10-15T11:52:45.405" v="4745" actId="114"/>
          <ac:spMkLst>
            <pc:docMk/>
            <pc:sldMk cId="3056999992" sldId="263"/>
            <ac:spMk id="3" creationId="{F8701D03-745A-10CC-D3B1-53131091F76F}"/>
          </ac:spMkLst>
        </pc:spChg>
      </pc:sldChg>
      <pc:sldChg chg="modSp new mod">
        <pc:chgData name="ALFA DESIGN STUDIO" userId="e3f148eb-4aaa-4303-8f3b-29cde3a54df4" providerId="ADAL" clId="{2D7D1A53-1B0F-4AF7-ABB8-B02221E95338}" dt="2024-10-16T18:54:15.581" v="11489" actId="20577"/>
        <pc:sldMkLst>
          <pc:docMk/>
          <pc:sldMk cId="1991406238" sldId="264"/>
        </pc:sldMkLst>
        <pc:spChg chg="mod">
          <ac:chgData name="ALFA DESIGN STUDIO" userId="e3f148eb-4aaa-4303-8f3b-29cde3a54df4" providerId="ADAL" clId="{2D7D1A53-1B0F-4AF7-ABB8-B02221E95338}" dt="2024-10-16T18:54:15.581" v="11489" actId="20577"/>
          <ac:spMkLst>
            <pc:docMk/>
            <pc:sldMk cId="1991406238" sldId="264"/>
            <ac:spMk id="2" creationId="{3B8DD595-9038-7AA5-C736-90F742BDAAAF}"/>
          </ac:spMkLst>
        </pc:spChg>
        <pc:spChg chg="mod">
          <ac:chgData name="ALFA DESIGN STUDIO" userId="e3f148eb-4aaa-4303-8f3b-29cde3a54df4" providerId="ADAL" clId="{2D7D1A53-1B0F-4AF7-ABB8-B02221E95338}" dt="2024-10-15T12:07:46.555" v="6060" actId="27636"/>
          <ac:spMkLst>
            <pc:docMk/>
            <pc:sldMk cId="1991406238" sldId="264"/>
            <ac:spMk id="3" creationId="{F6B8D9DB-E309-0469-274C-B54875C9D4EF}"/>
          </ac:spMkLst>
        </pc:spChg>
      </pc:sldChg>
      <pc:sldChg chg="modSp new mod">
        <pc:chgData name="ALFA DESIGN STUDIO" userId="e3f148eb-4aaa-4303-8f3b-29cde3a54df4" providerId="ADAL" clId="{2D7D1A53-1B0F-4AF7-ABB8-B02221E95338}" dt="2024-10-16T18:54:35.434" v="11496" actId="255"/>
        <pc:sldMkLst>
          <pc:docMk/>
          <pc:sldMk cId="2747500331" sldId="265"/>
        </pc:sldMkLst>
        <pc:spChg chg="mod">
          <ac:chgData name="ALFA DESIGN STUDIO" userId="e3f148eb-4aaa-4303-8f3b-29cde3a54df4" providerId="ADAL" clId="{2D7D1A53-1B0F-4AF7-ABB8-B02221E95338}" dt="2024-10-16T18:54:35.434" v="11496" actId="255"/>
          <ac:spMkLst>
            <pc:docMk/>
            <pc:sldMk cId="2747500331" sldId="265"/>
            <ac:spMk id="2" creationId="{9EE23B7B-DE21-8DB3-9DFC-DF87F171C7E2}"/>
          </ac:spMkLst>
        </pc:spChg>
        <pc:spChg chg="mod">
          <ac:chgData name="ALFA DESIGN STUDIO" userId="e3f148eb-4aaa-4303-8f3b-29cde3a54df4" providerId="ADAL" clId="{2D7D1A53-1B0F-4AF7-ABB8-B02221E95338}" dt="2024-10-15T11:59:33.093" v="5484" actId="12"/>
          <ac:spMkLst>
            <pc:docMk/>
            <pc:sldMk cId="2747500331" sldId="265"/>
            <ac:spMk id="3" creationId="{48106D63-813C-0FD3-009A-CED8124B193C}"/>
          </ac:spMkLst>
        </pc:spChg>
      </pc:sldChg>
      <pc:sldChg chg="modSp new mod">
        <pc:chgData name="ALFA DESIGN STUDIO" userId="e3f148eb-4aaa-4303-8f3b-29cde3a54df4" providerId="ADAL" clId="{2D7D1A53-1B0F-4AF7-ABB8-B02221E95338}" dt="2024-10-16T18:55:13.573" v="11497" actId="20577"/>
        <pc:sldMkLst>
          <pc:docMk/>
          <pc:sldMk cId="2936332494" sldId="266"/>
        </pc:sldMkLst>
        <pc:spChg chg="mod">
          <ac:chgData name="ALFA DESIGN STUDIO" userId="e3f148eb-4aaa-4303-8f3b-29cde3a54df4" providerId="ADAL" clId="{2D7D1A53-1B0F-4AF7-ABB8-B02221E95338}" dt="2024-10-15T12:01:27.786" v="5511" actId="207"/>
          <ac:spMkLst>
            <pc:docMk/>
            <pc:sldMk cId="2936332494" sldId="266"/>
            <ac:spMk id="2" creationId="{6CC4CEE3-B9A7-BEA9-10F6-162956838731}"/>
          </ac:spMkLst>
        </pc:spChg>
        <pc:spChg chg="mod">
          <ac:chgData name="ALFA DESIGN STUDIO" userId="e3f148eb-4aaa-4303-8f3b-29cde3a54df4" providerId="ADAL" clId="{2D7D1A53-1B0F-4AF7-ABB8-B02221E95338}" dt="2024-10-16T18:55:13.573" v="11497" actId="20577"/>
          <ac:spMkLst>
            <pc:docMk/>
            <pc:sldMk cId="2936332494" sldId="266"/>
            <ac:spMk id="3" creationId="{846F50E6-381C-D56D-6844-CB4677110EB1}"/>
          </ac:spMkLst>
        </pc:spChg>
      </pc:sldChg>
      <pc:sldChg chg="modSp new mod">
        <pc:chgData name="ALFA DESIGN STUDIO" userId="e3f148eb-4aaa-4303-8f3b-29cde3a54df4" providerId="ADAL" clId="{2D7D1A53-1B0F-4AF7-ABB8-B02221E95338}" dt="2024-10-16T13:13:20.132" v="11476" actId="20577"/>
        <pc:sldMkLst>
          <pc:docMk/>
          <pc:sldMk cId="3516177939" sldId="267"/>
        </pc:sldMkLst>
        <pc:spChg chg="mod">
          <ac:chgData name="ALFA DESIGN STUDIO" userId="e3f148eb-4aaa-4303-8f3b-29cde3a54df4" providerId="ADAL" clId="{2D7D1A53-1B0F-4AF7-ABB8-B02221E95338}" dt="2024-10-15T12:17:36.073" v="6828" actId="20577"/>
          <ac:spMkLst>
            <pc:docMk/>
            <pc:sldMk cId="3516177939" sldId="267"/>
            <ac:spMk id="2" creationId="{DF3DF63B-6943-CC19-04A6-18457B344E89}"/>
          </ac:spMkLst>
        </pc:spChg>
        <pc:spChg chg="mod">
          <ac:chgData name="ALFA DESIGN STUDIO" userId="e3f148eb-4aaa-4303-8f3b-29cde3a54df4" providerId="ADAL" clId="{2D7D1A53-1B0F-4AF7-ABB8-B02221E95338}" dt="2024-10-16T13:13:20.132" v="11476" actId="20577"/>
          <ac:spMkLst>
            <pc:docMk/>
            <pc:sldMk cId="3516177939" sldId="267"/>
            <ac:spMk id="3" creationId="{962BFB4D-A4D7-A74B-76C2-0211B0FBADAF}"/>
          </ac:spMkLst>
        </pc:spChg>
      </pc:sldChg>
      <pc:sldChg chg="modSp new mod">
        <pc:chgData name="ALFA DESIGN STUDIO" userId="e3f148eb-4aaa-4303-8f3b-29cde3a54df4" providerId="ADAL" clId="{2D7D1A53-1B0F-4AF7-ABB8-B02221E95338}" dt="2024-10-15T12:53:06.620" v="10085" actId="20577"/>
        <pc:sldMkLst>
          <pc:docMk/>
          <pc:sldMk cId="3536849341" sldId="268"/>
        </pc:sldMkLst>
        <pc:spChg chg="mod">
          <ac:chgData name="ALFA DESIGN STUDIO" userId="e3f148eb-4aaa-4303-8f3b-29cde3a54df4" providerId="ADAL" clId="{2D7D1A53-1B0F-4AF7-ABB8-B02221E95338}" dt="2024-10-15T12:29:08.632" v="7791" actId="20577"/>
          <ac:spMkLst>
            <pc:docMk/>
            <pc:sldMk cId="3536849341" sldId="268"/>
            <ac:spMk id="2" creationId="{60C0B730-986D-351D-02C8-6C692C787F4E}"/>
          </ac:spMkLst>
        </pc:spChg>
        <pc:spChg chg="mod">
          <ac:chgData name="ALFA DESIGN STUDIO" userId="e3f148eb-4aaa-4303-8f3b-29cde3a54df4" providerId="ADAL" clId="{2D7D1A53-1B0F-4AF7-ABB8-B02221E95338}" dt="2024-10-15T12:53:06.620" v="10085" actId="20577"/>
          <ac:spMkLst>
            <pc:docMk/>
            <pc:sldMk cId="3536849341" sldId="268"/>
            <ac:spMk id="3" creationId="{5CF78C84-B115-8943-EF38-29B172F1DFF2}"/>
          </ac:spMkLst>
        </pc:spChg>
      </pc:sldChg>
      <pc:sldChg chg="modSp new mod">
        <pc:chgData name="ALFA DESIGN STUDIO" userId="e3f148eb-4aaa-4303-8f3b-29cde3a54df4" providerId="ADAL" clId="{2D7D1A53-1B0F-4AF7-ABB8-B02221E95338}" dt="2024-10-15T12:35:28.480" v="8250" actId="20577"/>
        <pc:sldMkLst>
          <pc:docMk/>
          <pc:sldMk cId="188972461" sldId="269"/>
        </pc:sldMkLst>
        <pc:spChg chg="mod">
          <ac:chgData name="ALFA DESIGN STUDIO" userId="e3f148eb-4aaa-4303-8f3b-29cde3a54df4" providerId="ADAL" clId="{2D7D1A53-1B0F-4AF7-ABB8-B02221E95338}" dt="2024-10-15T12:29:30.280" v="7816" actId="114"/>
          <ac:spMkLst>
            <pc:docMk/>
            <pc:sldMk cId="188972461" sldId="269"/>
            <ac:spMk id="2" creationId="{B638B82C-26B9-9F3E-5A32-02149DE4FAD4}"/>
          </ac:spMkLst>
        </pc:spChg>
        <pc:spChg chg="mod">
          <ac:chgData name="ALFA DESIGN STUDIO" userId="e3f148eb-4aaa-4303-8f3b-29cde3a54df4" providerId="ADAL" clId="{2D7D1A53-1B0F-4AF7-ABB8-B02221E95338}" dt="2024-10-15T12:35:28.480" v="8250" actId="20577"/>
          <ac:spMkLst>
            <pc:docMk/>
            <pc:sldMk cId="188972461" sldId="269"/>
            <ac:spMk id="3" creationId="{391C9407-4E5E-3EDB-8447-AE32DFD1B586}"/>
          </ac:spMkLst>
        </pc:spChg>
      </pc:sldChg>
      <pc:sldChg chg="modSp new mod">
        <pc:chgData name="ALFA DESIGN STUDIO" userId="e3f148eb-4aaa-4303-8f3b-29cde3a54df4" providerId="ADAL" clId="{2D7D1A53-1B0F-4AF7-ABB8-B02221E95338}" dt="2024-10-16T18:57:56.165" v="11512" actId="20577"/>
        <pc:sldMkLst>
          <pc:docMk/>
          <pc:sldMk cId="3818275862" sldId="270"/>
        </pc:sldMkLst>
        <pc:spChg chg="mod">
          <ac:chgData name="ALFA DESIGN STUDIO" userId="e3f148eb-4aaa-4303-8f3b-29cde3a54df4" providerId="ADAL" clId="{2D7D1A53-1B0F-4AF7-ABB8-B02221E95338}" dt="2024-10-15T12:36:24.376" v="8287" actId="255"/>
          <ac:spMkLst>
            <pc:docMk/>
            <pc:sldMk cId="3818275862" sldId="270"/>
            <ac:spMk id="2" creationId="{E03A25F0-1494-C0D6-ED9B-2159E7158B9B}"/>
          </ac:spMkLst>
        </pc:spChg>
        <pc:spChg chg="mod">
          <ac:chgData name="ALFA DESIGN STUDIO" userId="e3f148eb-4aaa-4303-8f3b-29cde3a54df4" providerId="ADAL" clId="{2D7D1A53-1B0F-4AF7-ABB8-B02221E95338}" dt="2024-10-16T18:57:56.165" v="11512" actId="20577"/>
          <ac:spMkLst>
            <pc:docMk/>
            <pc:sldMk cId="3818275862" sldId="270"/>
            <ac:spMk id="3" creationId="{CD47C6CF-4139-64CD-9079-43A9DD36654D}"/>
          </ac:spMkLst>
        </pc:spChg>
      </pc:sldChg>
      <pc:sldChg chg="modSp new mod">
        <pc:chgData name="ALFA DESIGN STUDIO" userId="e3f148eb-4aaa-4303-8f3b-29cde3a54df4" providerId="ADAL" clId="{2D7D1A53-1B0F-4AF7-ABB8-B02221E95338}" dt="2024-10-16T18:59:10.644" v="11522" actId="27636"/>
        <pc:sldMkLst>
          <pc:docMk/>
          <pc:sldMk cId="946693031" sldId="271"/>
        </pc:sldMkLst>
        <pc:spChg chg="mod">
          <ac:chgData name="ALFA DESIGN STUDIO" userId="e3f148eb-4aaa-4303-8f3b-29cde3a54df4" providerId="ADAL" clId="{2D7D1A53-1B0F-4AF7-ABB8-B02221E95338}" dt="2024-10-15T12:43:03.643" v="9129" actId="255"/>
          <ac:spMkLst>
            <pc:docMk/>
            <pc:sldMk cId="946693031" sldId="271"/>
            <ac:spMk id="2" creationId="{89122041-E0B5-1A29-427C-1AC82D85EA84}"/>
          </ac:spMkLst>
        </pc:spChg>
        <pc:spChg chg="mod">
          <ac:chgData name="ALFA DESIGN STUDIO" userId="e3f148eb-4aaa-4303-8f3b-29cde3a54df4" providerId="ADAL" clId="{2D7D1A53-1B0F-4AF7-ABB8-B02221E95338}" dt="2024-10-16T18:59:10.644" v="11522" actId="27636"/>
          <ac:spMkLst>
            <pc:docMk/>
            <pc:sldMk cId="946693031" sldId="271"/>
            <ac:spMk id="3" creationId="{136F8CC3-0135-9FE8-778B-4C8DB7962D97}"/>
          </ac:spMkLst>
        </pc:spChg>
      </pc:sldChg>
      <pc:sldChg chg="modSp new mod">
        <pc:chgData name="ALFA DESIGN STUDIO" userId="e3f148eb-4aaa-4303-8f3b-29cde3a54df4" providerId="ADAL" clId="{2D7D1A53-1B0F-4AF7-ABB8-B02221E95338}" dt="2024-10-15T12:55:48.563" v="10377" actId="20577"/>
        <pc:sldMkLst>
          <pc:docMk/>
          <pc:sldMk cId="4282746910" sldId="272"/>
        </pc:sldMkLst>
        <pc:spChg chg="mod">
          <ac:chgData name="ALFA DESIGN STUDIO" userId="e3f148eb-4aaa-4303-8f3b-29cde3a54df4" providerId="ADAL" clId="{2D7D1A53-1B0F-4AF7-ABB8-B02221E95338}" dt="2024-10-15T12:49:24.656" v="9741" actId="122"/>
          <ac:spMkLst>
            <pc:docMk/>
            <pc:sldMk cId="4282746910" sldId="272"/>
            <ac:spMk id="2" creationId="{7D8A5C47-1711-2622-5275-1BDD2D71DE6D}"/>
          </ac:spMkLst>
        </pc:spChg>
        <pc:spChg chg="mod">
          <ac:chgData name="ALFA DESIGN STUDIO" userId="e3f148eb-4aaa-4303-8f3b-29cde3a54df4" providerId="ADAL" clId="{2D7D1A53-1B0F-4AF7-ABB8-B02221E95338}" dt="2024-10-15T12:55:48.563" v="10377" actId="20577"/>
          <ac:spMkLst>
            <pc:docMk/>
            <pc:sldMk cId="4282746910" sldId="272"/>
            <ac:spMk id="3" creationId="{F1BACB5F-E07A-723B-9A3A-CC27F6ED97E2}"/>
          </ac:spMkLst>
        </pc:spChg>
      </pc:sldChg>
      <pc:sldChg chg="modSp new mod">
        <pc:chgData name="ALFA DESIGN STUDIO" userId="e3f148eb-4aaa-4303-8f3b-29cde3a54df4" providerId="ADAL" clId="{2D7D1A53-1B0F-4AF7-ABB8-B02221E95338}" dt="2024-10-16T19:00:19.594" v="11540" actId="20577"/>
        <pc:sldMkLst>
          <pc:docMk/>
          <pc:sldMk cId="128220617" sldId="273"/>
        </pc:sldMkLst>
        <pc:spChg chg="mod">
          <ac:chgData name="ALFA DESIGN STUDIO" userId="e3f148eb-4aaa-4303-8f3b-29cde3a54df4" providerId="ADAL" clId="{2D7D1A53-1B0F-4AF7-ABB8-B02221E95338}" dt="2024-10-15T13:04:00.176" v="11236" actId="20577"/>
          <ac:spMkLst>
            <pc:docMk/>
            <pc:sldMk cId="128220617" sldId="273"/>
            <ac:spMk id="2" creationId="{D3854BB3-668C-3612-9014-A738DC4851ED}"/>
          </ac:spMkLst>
        </pc:spChg>
        <pc:spChg chg="mod">
          <ac:chgData name="ALFA DESIGN STUDIO" userId="e3f148eb-4aaa-4303-8f3b-29cde3a54df4" providerId="ADAL" clId="{2D7D1A53-1B0F-4AF7-ABB8-B02221E95338}" dt="2024-10-16T19:00:19.594" v="11540" actId="20577"/>
          <ac:spMkLst>
            <pc:docMk/>
            <pc:sldMk cId="128220617" sldId="273"/>
            <ac:spMk id="3" creationId="{61940E75-13AE-A7CD-D10F-1CE5B96C21F1}"/>
          </ac:spMkLst>
        </pc:spChg>
      </pc:sldChg>
      <pc:sldChg chg="addSp delSp modSp new mod setBg">
        <pc:chgData name="ALFA DESIGN STUDIO" userId="e3f148eb-4aaa-4303-8f3b-29cde3a54df4" providerId="ADAL" clId="{2D7D1A53-1B0F-4AF7-ABB8-B02221E95338}" dt="2024-10-15T13:14:40.341" v="11366" actId="20577"/>
        <pc:sldMkLst>
          <pc:docMk/>
          <pc:sldMk cId="3783760561" sldId="274"/>
        </pc:sldMkLst>
        <pc:spChg chg="mod">
          <ac:chgData name="ALFA DESIGN STUDIO" userId="e3f148eb-4aaa-4303-8f3b-29cde3a54df4" providerId="ADAL" clId="{2D7D1A53-1B0F-4AF7-ABB8-B02221E95338}" dt="2024-10-15T13:14:40.341" v="11366" actId="20577"/>
          <ac:spMkLst>
            <pc:docMk/>
            <pc:sldMk cId="3783760561" sldId="274"/>
            <ac:spMk id="2" creationId="{670B54BA-F4EE-9CB6-8D25-246DB429A646}"/>
          </ac:spMkLst>
        </pc:spChg>
        <pc:spChg chg="del">
          <ac:chgData name="ALFA DESIGN STUDIO" userId="e3f148eb-4aaa-4303-8f3b-29cde3a54df4" providerId="ADAL" clId="{2D7D1A53-1B0F-4AF7-ABB8-B02221E95338}" dt="2024-10-15T13:11:25.921" v="11249" actId="931"/>
          <ac:spMkLst>
            <pc:docMk/>
            <pc:sldMk cId="3783760561" sldId="274"/>
            <ac:spMk id="3" creationId="{A500BAC6-5BAD-78A0-D320-195182F02121}"/>
          </ac:spMkLst>
        </pc:spChg>
        <pc:spChg chg="add">
          <ac:chgData name="ALFA DESIGN STUDIO" userId="e3f148eb-4aaa-4303-8f3b-29cde3a54df4" providerId="ADAL" clId="{2D7D1A53-1B0F-4AF7-ABB8-B02221E95338}" dt="2024-10-15T13:11:31.955" v="11252" actId="26606"/>
          <ac:spMkLst>
            <pc:docMk/>
            <pc:sldMk cId="3783760561" sldId="274"/>
            <ac:spMk id="10" creationId="{0D57E7FA-E8FC-45AC-868F-CDC8144939D6}"/>
          </ac:spMkLst>
        </pc:spChg>
        <pc:spChg chg="add">
          <ac:chgData name="ALFA DESIGN STUDIO" userId="e3f148eb-4aaa-4303-8f3b-29cde3a54df4" providerId="ADAL" clId="{2D7D1A53-1B0F-4AF7-ABB8-B02221E95338}" dt="2024-10-15T13:11:31.955" v="11252" actId="26606"/>
          <ac:spMkLst>
            <pc:docMk/>
            <pc:sldMk cId="3783760561" sldId="274"/>
            <ac:spMk id="12" creationId="{06DA9DF9-31F7-4056-B42E-878CC92417B8}"/>
          </ac:spMkLst>
        </pc:spChg>
        <pc:picChg chg="add mod">
          <ac:chgData name="ALFA DESIGN STUDIO" userId="e3f148eb-4aaa-4303-8f3b-29cde3a54df4" providerId="ADAL" clId="{2D7D1A53-1B0F-4AF7-ABB8-B02221E95338}" dt="2024-10-15T13:11:44.722" v="11255" actId="1076"/>
          <ac:picMkLst>
            <pc:docMk/>
            <pc:sldMk cId="3783760561" sldId="274"/>
            <ac:picMk id="5" creationId="{3AC9D941-62A6-B605-41D6-5084F76506F7}"/>
          </ac:picMkLst>
        </pc:picChg>
      </pc:sldChg>
      <pc:sldChg chg="new del">
        <pc:chgData name="ALFA DESIGN STUDIO" userId="e3f148eb-4aaa-4303-8f3b-29cde3a54df4" providerId="ADAL" clId="{2D7D1A53-1B0F-4AF7-ABB8-B02221E95338}" dt="2024-10-15T13:16:58.799" v="11368" actId="2696"/>
        <pc:sldMkLst>
          <pc:docMk/>
          <pc:sldMk cId="1604904776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2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28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1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2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DA0F300-F938-62AF-9C27-21FA49BDF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Omero, </a:t>
            </a:r>
            <a:r>
              <a:rPr lang="it-IT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Lettura e commento dei libri XIII-XXIII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A97AFD8-1F50-9384-6065-4F8083690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2, (2024-2025)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DBACF-805F-0439-6451-F1C67D02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82" r="1948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692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C4CEE3-B9A7-BEA9-10F6-16295683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diversi narratori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6F50E6-381C-D56D-6844-CB4677110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</a:t>
            </a:r>
            <a:r>
              <a:rPr lang="it-IT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il narratore è solo uno: esterno ed onnisciente (anche se ci sono molti discorsi diretti).</a:t>
            </a:r>
          </a:p>
          <a:p>
            <a:pPr algn="just"/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Nell’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invece,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vicende vengono raccontate a più voci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il narratore esterno onnisciente, ma anche Ulisse stesso, che racconta le proprie avventure in prima persona, o altri personaggi (abbiamo visto, ad esempio, Menelao nel libro IV).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viaggi di Odisseo, infatti, vengono in larga parte raccontati dal protagonista stesso dopo averli vissuti, in forma di </a:t>
            </a:r>
            <a:r>
              <a:rPr lang="it-IT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flashback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(analessi). </a:t>
            </a:r>
          </a:p>
        </p:txBody>
      </p:sp>
    </p:spTree>
    <p:extLst>
      <p:ext uri="{BB962C8B-B14F-4D97-AF65-F5344CB8AC3E}">
        <p14:creationId xmlns:p14="http://schemas.microsoft.com/office/powerpoint/2010/main" val="2936332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DF63B-6943-CC19-04A6-18457B344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L’inizio del racconto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2BFB4D-A4D7-A74B-76C2-0211B0FB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L’aedo che ci racconta l’</a:t>
            </a:r>
            <a:r>
              <a:rPr lang="it-IT" sz="3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decide di </a:t>
            </a:r>
            <a:r>
              <a:rPr lang="it-IT" sz="30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iniziare la sua narrazione da un punto qualsiasi della vicenda</a:t>
            </a:r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non dall’inizio. </a:t>
            </a:r>
          </a:p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proemio si conclude infatti con le parole «Racconta anche noi, oh Musa, qualcosa di queste vicende da un certo punto in poi (</a:t>
            </a:r>
            <a:r>
              <a:rPr lang="it-IT" sz="30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ἁμόθεν</a:t>
            </a:r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v. 10)» (a parlare è l’aedo). </a:t>
            </a:r>
          </a:p>
          <a:p>
            <a:pPr algn="just"/>
            <a:r>
              <a:rPr lang="it-IT" sz="30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abbiamo, quindi, un resoconto dettagliato e cronologico di tutto ciò che succede ad Ulisse dalla partenza di Troia all’arrivo ad Itaca. Come abbiamo visto, riusciamo a ricostruire il quadro completo solo confrontando i 3 diversi piani della narrazione e le voci dei vari narratori.</a:t>
            </a:r>
          </a:p>
          <a:p>
            <a:pPr algn="just"/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6177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C0B730-986D-351D-02C8-6C692C787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prima parte (1; l’inizio)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F78C84-B115-8943-EF38-29B172F1D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L’Odissea si apre con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Ulisse prigioniero presso la ninfa Calipso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nell’isola di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Ogigia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(ad oggi non identificata con chiarezza). È lì da ben 7 anni, e la ninfa, innamorata di lui, è decisa a tenerlo con sé.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dea Atena, però, decide che è ora, per Ulisse, di tornare a casa; manda quindi il dio Hermes a chiamarlo (Calipso verrà convinta nel libro V).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 tempo stesso, Atena si reca anche ad Itaca, per spingere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Telemaco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da un lato a resistere ai Proci, dall’altro a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partire per chiedere informazioni sul destino del padre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6849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38B82C-26B9-9F3E-5A32-02149DE4F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prima parte (2; la </a:t>
            </a:r>
            <a:r>
              <a:rPr lang="it-IT" sz="4800" i="1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Telemachia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1C9407-4E5E-3EDB-8447-AE32DFD1B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primi 4 libri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sono un racconto nel racconto, che ha per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protagonista Telemaco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(da cui il nome </a:t>
            </a:r>
            <a:r>
              <a:rPr lang="it-IT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Telemachia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Raccontano infatti del viaggio del giovane a Pilo (presso Nestore) e a Sparta (presso Menelao), per ricevere notizie sul padre.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un piccolo romanzo di formazione; è qui che avviene la sua maturazione da giovane figlio ad erede adulto di un re come Ulisse.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Telemaco rischia peraltro di morire in un attentato organizzato dai Proci, che vogliono eliminare l’erede al trono, ma viene salvato da Atena. </a:t>
            </a:r>
          </a:p>
        </p:txBody>
      </p:sp>
    </p:spTree>
    <p:extLst>
      <p:ext uri="{BB962C8B-B14F-4D97-AF65-F5344CB8AC3E}">
        <p14:creationId xmlns:p14="http://schemas.microsoft.com/office/powerpoint/2010/main" val="18897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3A25F0-1494-C0D6-ED9B-2159E7158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prima parte (3; Ulisse e i Feaci)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47C6CF-4139-64CD-9079-43A9DD366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libro V, Ulisse lascia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Ogigia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ma viene colpito da una tempesta che lo fa approdare presso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Scheria, l’isola dei Feaci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(anch’essa non identificata con precisione). La tempesta è voluta dal dio del mare Poseidone, sempre ostile ad Ulisse (si capirà più avanti il perché).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Scheria, Ulisse viene ritrovato sulla spiaggia da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Nausicaa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figlia del re dell’isola,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Alcinoo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 di sua moglie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Arete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L’eroe viene quindi ospitato benevolmente nella reggia dei Feaci, ma all’inizio non rivela sua vera identità. È costretto a farlo solo dopo, quando il canto dell’aedo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Demodoco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incentrato sulle vicende della guerra di Troia, lo fa piangere.</a:t>
            </a:r>
          </a:p>
        </p:txBody>
      </p:sp>
    </p:spTree>
    <p:extLst>
      <p:ext uri="{BB962C8B-B14F-4D97-AF65-F5344CB8AC3E}">
        <p14:creationId xmlns:p14="http://schemas.microsoft.com/office/powerpoint/2010/main" val="381827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122041-E0B5-1A29-427C-1AC82D85E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prima parte (4; il racconto di Ulisse)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36F8CC3-0135-9FE8-778B-4C8DB7962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 libro IX al libro XII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Ulisse racconta, presso il banchetto dei Feaci, le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peripezie che l’hanno condotto fin lì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(analessi).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Gli eventi più salienti sono: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L’incontro con il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gigante Polifemo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accecato da Ulisse (libro IX); Polifemo è figlio di Poseidone, che da quel momento gli è particolarmente ostile.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L’incontro con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Eolo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dio dei venti, che gli consegna un otre contenente i venti avversi, raccomandando tutti di tenerlo chiuso. I compagni di Ulisse, però, lo aprono, suscitando una tempesta (libro X). </a:t>
            </a:r>
          </a:p>
          <a:p>
            <a:pPr>
              <a:buFont typeface="Wingdings" panose="05000000000000000000" pitchFamily="2" charset="2"/>
              <a:buChar char="v"/>
            </a:pPr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693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8A5C47-1711-2622-5275-1BDD2D71D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prima parte (4; il racconto di Ulisse)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BACB5F-E07A-723B-9A3A-CC27F6ED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L’arrivo presso la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maga Circe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trasforma i compagni di Ulisse in maiali, mentre lui si salva per un’erba magica datagli da Hermes (libro X). Qui, rimangono 1 anno.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incontro con i morti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ai confini dell’Oceano (libro XI)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Il passaggio oltre il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canto delle Sirene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attraverso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Scilla e Cariddi.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Infine, l’errore dei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compagni superstiti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che, giunti in Trinacria,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mangiano i buoi sacri al Sole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il che causa l’ennesima tempesta che sospinge Odisseo, rimasto solo, ad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Ogigia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da Calipso.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2746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854BB3-668C-3612-9014-A738DC485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seconda parte: un ritorno anch’esso contrastato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940E75-13AE-A7CD-D10F-1CE5B96C2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libro XIII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dopo 20 anni lontano,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Ulisse torna finalmente ad Itaca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accompagnato dai Feaci, che qui lo lasciano ancora avvolto nel sonno.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questo momento in poi, il racconto non è più quello di un viaggio, ma piuttosto si incentra sulle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vicende che portano Ulisse a riacquistare il proprio dominio sull’isola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sconfiggendo i pretendenti alla mano di sua moglie, i Proci.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tema importante è poi quello del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riconoscimento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per poter svolgere il suo piano, Ulisse non si </a:t>
            </a:r>
            <a:r>
              <a:rPr lang="it-IT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rivela subito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chi è veramente, ma il disvelamento della sua identità avviene poco a poco.</a:t>
            </a:r>
          </a:p>
        </p:txBody>
      </p:sp>
    </p:spTree>
    <p:extLst>
      <p:ext uri="{BB962C8B-B14F-4D97-AF65-F5344CB8AC3E}">
        <p14:creationId xmlns:p14="http://schemas.microsoft.com/office/powerpoint/2010/main" val="128220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70B54BA-F4EE-9CB6-8D25-246DB429A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Itaca </a:t>
            </a:r>
            <a:r>
              <a:rPr lang="en-US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oggi</a:t>
            </a:r>
            <a:br>
              <a:rPr lang="en-US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-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arcipelago</a:t>
            </a: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Isole</a:t>
            </a: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Ionie</a:t>
            </a:r>
            <a:b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- circa 3000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abitanti</a:t>
            </a:r>
            <a:b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-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sito</a:t>
            </a: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importante</a:t>
            </a: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epoca</a:t>
            </a:r>
            <a: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en-US" sz="28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micenea</a:t>
            </a:r>
            <a:b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br>
              <a:rPr lang="en-US" sz="28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br>
              <a:rPr lang="en-US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</a:br>
            <a:endParaRPr lang="en-US" sz="4800" dirty="0">
              <a:solidFill>
                <a:srgbClr val="0070C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pic>
        <p:nvPicPr>
          <p:cNvPr id="5" name="Segnaposto contenuto 4" descr="Immagine che contiene testo, mappa, atlante, schermata">
            <a:extLst>
              <a:ext uri="{FF2B5EF4-FFF2-40B4-BE49-F238E27FC236}">
                <a16:creationId xmlns:a16="http://schemas.microsoft.com/office/drawing/2014/main" id="{3AC9D941-62A6-B605-41D6-5084F7650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9" r="4400"/>
          <a:stretch/>
        </p:blipFill>
        <p:spPr>
          <a:xfrm>
            <a:off x="6226167" y="413667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3760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00FA77-3905-BCD7-B655-97A5DB92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</a:t>
            </a:r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D486FB-2333-C2A0-37D4-2181DC846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Andare al lavoro durante lo sciopero dei mezzi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è stata proprio un’</a:t>
            </a:r>
            <a:r>
              <a:rPr lang="it-IT" sz="3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…: ad oggi, il termine ha assunto il valore (anche negativo) di «peripezia, avventura». Ciò è legato alla trama del poema.</a:t>
            </a:r>
          </a:p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poema narra, le ultime settimane del contrastato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ritorno di Ulisse nella sua patria, Itaca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dopo aver partecipato tra le fila degli Achei (detti anche Argivi) alla guerra di Troia. Il viaggio dura ben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dieci anni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459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039CEC-1CB4-ADF1-C960-897F1E29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Uno dei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νόστοι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(ritorni)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0397D2-C6A3-4A76-8A55-5B2CFA0F8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</a:t>
            </a:r>
            <a:r>
              <a:rPr lang="it-IT" sz="3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racconta il </a:t>
            </a:r>
            <a:r>
              <a:rPr lang="it-IT" sz="3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νόστος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(ritorno) di Ulisse da Troia. </a:t>
            </a:r>
          </a:p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Dal termine </a:t>
            </a:r>
            <a:r>
              <a:rPr lang="it-IT" sz="32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νόστος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deriva l’italiano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nostalgia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da </a:t>
            </a:r>
            <a:r>
              <a:rPr lang="it-IT" sz="3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νόστος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(ritorno) e </a:t>
            </a:r>
            <a:r>
              <a:rPr lang="it-IT" sz="32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ἄλγος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(dolore, struggimento).</a:t>
            </a:r>
          </a:p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Ad oggi, l’</a:t>
            </a:r>
            <a:r>
              <a:rPr lang="it-IT" sz="3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è l’unico racconto completo del ritorno di un eroe della guerra di Troia; tuttavia, sappiamo che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anticamente esistevano molti racconti di questo tipo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detti collettivamente</a:t>
            </a:r>
            <a:r>
              <a:rPr lang="it-IT" sz="3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3200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Nostoi 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3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Ritorni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</a:p>
          <a:p>
            <a:endParaRPr lang="it-IT" sz="32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564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C8A956-2F84-F519-1307-5F86A00B3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Altri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νόστοι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citati dall’</a:t>
            </a:r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 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D8F464-08ED-E095-5D37-95722BB6D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L’esistenza di altri racconti sul ritorno dei vari eroi dalla guerra di Troia è attestata anche dall’</a:t>
            </a:r>
            <a:r>
              <a:rPr lang="it-IT" i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anche se questi non sono narrati nel dettaglio. </a:t>
            </a:r>
          </a:p>
          <a:p>
            <a:pPr algn="just"/>
            <a:r>
              <a:rPr lang="it-IT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Nel libro I, il cantore Femio, presso Itaca, «</a:t>
            </a:r>
            <a:r>
              <a:rPr lang="it-IT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cantava degli Achei il ritorno luttuoso, che gli inflisse da Troia Pallade Atena</a:t>
            </a:r>
            <a:r>
              <a:rPr lang="it-IT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» (</a:t>
            </a:r>
            <a:r>
              <a:rPr lang="it-IT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I, 325-327</a:t>
            </a:r>
            <a:r>
              <a:rPr lang="it-IT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); Penelope, al sentire questi racconti, viene presa dalla tristezza. </a:t>
            </a:r>
          </a:p>
          <a:p>
            <a:pPr algn="just"/>
            <a:r>
              <a:rPr lang="it-IT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Omero non riporta il contenuto del canto di un altro aedo, Femio: questa è una legge non scritta dell’epica orale, per cui il canto altrui può essere solo accennato, ma non narrato. </a:t>
            </a:r>
          </a:p>
        </p:txBody>
      </p:sp>
    </p:spTree>
    <p:extLst>
      <p:ext uri="{BB962C8B-B14F-4D97-AF65-F5344CB8AC3E}">
        <p14:creationId xmlns:p14="http://schemas.microsoft.com/office/powerpoint/2010/main" val="82415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0A126-B096-3C0A-9D18-D268BC588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Altri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νόστοι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citati dall’</a:t>
            </a:r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 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251DD6-AFB3-CBC4-367B-084D717F0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altro riferimento, più lungo, ai ritorni degli eroi della guerra di Troia si ha nel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IV libro,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Telemaco si reca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Sparta da Menelao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 avere notizie di suo padre, Ulisse. È Menelao a raccontare. </a:t>
            </a:r>
          </a:p>
          <a:p>
            <a:pPr algn="just"/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Anche Menelao ha avuto un ritorno travagliato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(è stato condotto persino in Egitto), e ad un certo punto, disperato, ha chiesto indicazioni su come proseguire il suo viaggio al dio marino Proteo.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Proprio Proteo svela al re di Sparta i ritorni travagliati di molti altri eroi di Troia: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Aiace ed Agamennone sono morti, mentre Ulisse giace prigioniero nell’isola di </a:t>
            </a:r>
            <a:r>
              <a:rPr lang="it-IT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Ogigia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(cfr. IV, 460-572). </a:t>
            </a:r>
          </a:p>
        </p:txBody>
      </p:sp>
    </p:spTree>
    <p:extLst>
      <p:ext uri="{BB962C8B-B14F-4D97-AF65-F5344CB8AC3E}">
        <p14:creationId xmlns:p14="http://schemas.microsoft.com/office/powerpoint/2010/main" val="2290075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C67594-78DB-708B-DC50-0FB5150A3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6" y="2998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</a:t>
            </a:r>
            <a:r>
              <a:rPr lang="it-IT" sz="4800" dirty="0" err="1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νόστοι</a:t>
            </a:r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 altri autori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BE6CFE-1108-DB2F-3347-1A6D36323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Anche i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tragediografi ateniesi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 sono occupati del destino degli eroi della guerra di Troia una volta conclusosi il conflitto, e ci hanno raccontato le loro vicende. 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vicende del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ritorno in patria di Agamennone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della sua morte, avvenuta per mano della sua stessa moglie, </a:t>
            </a:r>
            <a:r>
              <a:rPr lang="it-IT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Clitemnestra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sono narrate da Eschilo nell’</a:t>
            </a:r>
            <a:r>
              <a:rPr lang="it-IT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Agamennone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(e riprese da Sofocle ed Euripide).</a:t>
            </a:r>
          </a:p>
          <a:p>
            <a:pPr algn="just"/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versione alternativa delle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vicende di Menelao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(diversa dal racconto che lui stesso fa del suo viaggio nel libro IV dell’</a:t>
            </a:r>
            <a:r>
              <a:rPr lang="it-IT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è raccontata da Euripide in un’altra tragedia, l’</a:t>
            </a:r>
            <a:r>
              <a:rPr lang="it-IT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Elena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3143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06E780-D08A-60C6-2588-8FEBDF7B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trama dell’</a:t>
            </a:r>
            <a:r>
              <a:rPr lang="it-IT" sz="4800" i="1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701D03-745A-10CC-D3B1-53131091F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trama dell’</a:t>
            </a:r>
            <a:r>
              <a:rPr lang="it-IT" sz="32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è divisa chiaramente in due sezioni, ad oggi marcate anche dalla divisione in libri.</a:t>
            </a:r>
          </a:p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primi 12 libri 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narrano propriamente il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viaggio di Ulisse 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da Troia all’isola di Itaca. Sono i libri più famosi, con episodi come l’incontro con Polifemo (libro IX) o la maga Circe (libro X).</a:t>
            </a:r>
          </a:p>
          <a:p>
            <a:pPr algn="just"/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seconda metà dell’opera (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libri 13-24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racconta invece le </a:t>
            </a:r>
            <a:r>
              <a:rPr lang="it-IT" sz="32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vicende di Ulisse dopo il ritorno ad Itaca</a:t>
            </a:r>
            <a:r>
              <a:rPr lang="it-IT" sz="32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056999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DD595-9038-7AA5-C736-90F742BDA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diversi piani della narrazione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B8D9DB-E309-0469-274C-B54875C9D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Rispetto alla narrazione dell’</a:t>
            </a:r>
            <a:r>
              <a:rPr lang="it-IT" sz="2600" i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Iliade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è molto lineare, l’</a:t>
            </a:r>
            <a:r>
              <a:rPr lang="it-IT" sz="2600" i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Odissea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ha una struttura piuttosto complessa.</a:t>
            </a:r>
          </a:p>
          <a:p>
            <a:pPr algn="just"/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Anzitutto, dobbiamo tenere a mente l’esistenza di 3 piani distinti, che a volte si intrecciano, anche in un solo libro: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</a:t>
            </a:r>
            <a:r>
              <a:rPr lang="it-IT" sz="2600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vicende di Ulisse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in viaggio da Troia ad Itaca (con numerose soste).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sz="2600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Ciò che accade ad Itaca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 il trono di Odisseo, lontano ormai da 20 anni, è insidiato dai </a:t>
            </a:r>
            <a:r>
              <a:rPr lang="it-IT" sz="2600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Proci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(ossia i rappresentanti delle famiglie più in vista dell’isola). A difenderlo, restano la </a:t>
            </a:r>
            <a:r>
              <a:rPr lang="it-IT" sz="2600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moglie Penelope 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il </a:t>
            </a:r>
            <a:r>
              <a:rPr lang="it-IT" sz="2600" b="1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figlio Telemaco</a:t>
            </a:r>
            <a:r>
              <a:rPr lang="it-IT" sz="2600" dirty="0">
                <a:solidFill>
                  <a:schemeClr val="tx2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che il padre ha lasciato quando era ancora un bambino. </a:t>
            </a:r>
          </a:p>
          <a:p>
            <a:pPr marL="514350" indent="-514350" algn="just">
              <a:buFont typeface="+mj-lt"/>
              <a:buAutoNum type="arabicPeriod"/>
            </a:pPr>
            <a:endParaRPr lang="it-IT" dirty="0">
              <a:solidFill>
                <a:schemeClr val="tx2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0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23B7B-DE21-8DB3-9DFC-DF87F171C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>
                <a:solidFill>
                  <a:srgbClr val="0070C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diversi piani della narrazione (2)</a:t>
            </a:r>
            <a:endParaRPr lang="it-IT" sz="4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106D63-813C-0FD3-009A-CED8124B1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 startAt="3"/>
            </a:pP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piano divino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ossia le decisioni che gli dei compiono riguardo al destino di Ulisse. Rispetto all’</a:t>
            </a:r>
            <a:r>
              <a:rPr lang="it-IT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Iliade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le divinità sono molto meno presenti, e tuttavia spicca il 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ruolo di Atena </a:t>
            </a:r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(divinità protettrice di Ulisse). </a:t>
            </a:r>
          </a:p>
          <a:p>
            <a:pPr algn="just"/>
            <a:endParaRPr lang="it-IT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50033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22363C"/>
      </a:dk2>
      <a:lt2>
        <a:srgbClr val="E2E6E8"/>
      </a:lt2>
      <a:accent1>
        <a:srgbClr val="C18C78"/>
      </a:accent1>
      <a:accent2>
        <a:srgbClr val="CC9099"/>
      </a:accent2>
      <a:accent3>
        <a:srgbClr val="B19F77"/>
      </a:accent3>
      <a:accent4>
        <a:srgbClr val="6DAFA2"/>
      </a:accent4>
      <a:accent5>
        <a:srgbClr val="70ACBC"/>
      </a:accent5>
      <a:accent6>
        <a:srgbClr val="7893C1"/>
      </a:accent6>
      <a:hlink>
        <a:srgbClr val="5E8A9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1689</Words>
  <Application>Microsoft Office PowerPoint</Application>
  <PresentationFormat>Widescreen</PresentationFormat>
  <Paragraphs>68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AA Times New Roman</vt:lpstr>
      <vt:lpstr>Arial</vt:lpstr>
      <vt:lpstr>Century Gothic</vt:lpstr>
      <vt:lpstr>Wingdings</vt:lpstr>
      <vt:lpstr>BrushVTI</vt:lpstr>
      <vt:lpstr>Omero, Odissea. Lettura e commento dei libri XIII-XXIII</vt:lpstr>
      <vt:lpstr>L’Odissea</vt:lpstr>
      <vt:lpstr>Uno dei νόστοι (ritorni)</vt:lpstr>
      <vt:lpstr>Altri νόστοι citati dall’Odissea (1)</vt:lpstr>
      <vt:lpstr>Altri νόστοι citati dall’Odissea (2)</vt:lpstr>
      <vt:lpstr>I νόστοι in altri autori </vt:lpstr>
      <vt:lpstr>La trama dell’Odissea</vt:lpstr>
      <vt:lpstr>I diversi piani della narrazione (1)</vt:lpstr>
      <vt:lpstr>I diversi piani della narrazione (2)</vt:lpstr>
      <vt:lpstr>I diversi narratori</vt:lpstr>
      <vt:lpstr>L’inizio del racconto</vt:lpstr>
      <vt:lpstr>La prima parte (1; l’inizio)</vt:lpstr>
      <vt:lpstr>La prima parte (2; la Telemachia)</vt:lpstr>
      <vt:lpstr>La prima parte (3; Ulisse e i Feaci)</vt:lpstr>
      <vt:lpstr>La prima parte (4; il racconto di Ulisse)</vt:lpstr>
      <vt:lpstr>La prima parte (4; il racconto di Ulisse)</vt:lpstr>
      <vt:lpstr>La seconda parte: un ritorno anch’esso contrastato</vt:lpstr>
      <vt:lpstr>Itaca oggi - arcipelago Isole Ionie - circa 3000 abitanti - sito importante in epoca micenea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2024-10-15T08:29:24Z</dcterms:created>
  <dcterms:modified xsi:type="dcterms:W3CDTF">2024-10-16T19:00:24Z</dcterms:modified>
</cp:coreProperties>
</file>