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7" r:id="rId2"/>
    <p:sldId id="268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9BFDAF-DD8B-43D9-9434-6DAE50EE2202}" v="23" dt="2024-10-25T12:56:59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 DESIGN STUDIO" userId="e3f148eb-4aaa-4303-8f3b-29cde3a54df4" providerId="ADAL" clId="{449BFDAF-DD8B-43D9-9434-6DAE50EE2202}"/>
    <pc:docChg chg="undo custSel addSld modSld sldOrd">
      <pc:chgData name="ALFA DESIGN STUDIO" userId="e3f148eb-4aaa-4303-8f3b-29cde3a54df4" providerId="ADAL" clId="{449BFDAF-DD8B-43D9-9434-6DAE50EE2202}" dt="2024-10-25T13:26:51.133" v="2564" actId="20577"/>
      <pc:docMkLst>
        <pc:docMk/>
      </pc:docMkLst>
      <pc:sldChg chg="modSp mod">
        <pc:chgData name="ALFA DESIGN STUDIO" userId="e3f148eb-4aaa-4303-8f3b-29cde3a54df4" providerId="ADAL" clId="{449BFDAF-DD8B-43D9-9434-6DAE50EE2202}" dt="2024-10-25T13:01:18.464" v="850" actId="113"/>
        <pc:sldMkLst>
          <pc:docMk/>
          <pc:sldMk cId="2025642661" sldId="259"/>
        </pc:sldMkLst>
        <pc:spChg chg="mod">
          <ac:chgData name="ALFA DESIGN STUDIO" userId="e3f148eb-4aaa-4303-8f3b-29cde3a54df4" providerId="ADAL" clId="{449BFDAF-DD8B-43D9-9434-6DAE50EE2202}" dt="2024-10-25T13:01:18.464" v="850" actId="113"/>
          <ac:spMkLst>
            <pc:docMk/>
            <pc:sldMk cId="2025642661" sldId="259"/>
            <ac:spMk id="3" creationId="{6D0397D2-C6A3-4A76-8A55-5B2CFA0F86C1}"/>
          </ac:spMkLst>
        </pc:spChg>
      </pc:sldChg>
      <pc:sldChg chg="modSp mod">
        <pc:chgData name="ALFA DESIGN STUDIO" userId="e3f148eb-4aaa-4303-8f3b-29cde3a54df4" providerId="ADAL" clId="{449BFDAF-DD8B-43D9-9434-6DAE50EE2202}" dt="2024-10-25T12:49:47.835" v="69" actId="20577"/>
        <pc:sldMkLst>
          <pc:docMk/>
          <pc:sldMk cId="1763306744" sldId="260"/>
        </pc:sldMkLst>
        <pc:spChg chg="mod">
          <ac:chgData name="ALFA DESIGN STUDIO" userId="e3f148eb-4aaa-4303-8f3b-29cde3a54df4" providerId="ADAL" clId="{449BFDAF-DD8B-43D9-9434-6DAE50EE2202}" dt="2024-10-25T12:49:47.835" v="69" actId="20577"/>
          <ac:spMkLst>
            <pc:docMk/>
            <pc:sldMk cId="1763306744" sldId="260"/>
            <ac:spMk id="3" creationId="{930ECB07-F064-4AAC-CFD2-F8CF71D7065D}"/>
          </ac:spMkLst>
        </pc:spChg>
      </pc:sldChg>
      <pc:sldChg chg="modSp mod">
        <pc:chgData name="ALFA DESIGN STUDIO" userId="e3f148eb-4aaa-4303-8f3b-29cde3a54df4" providerId="ADAL" clId="{449BFDAF-DD8B-43D9-9434-6DAE50EE2202}" dt="2024-10-25T13:26:51.133" v="2564" actId="20577"/>
        <pc:sldMkLst>
          <pc:docMk/>
          <pc:sldMk cId="4017417001" sldId="261"/>
        </pc:sldMkLst>
        <pc:spChg chg="mod">
          <ac:chgData name="ALFA DESIGN STUDIO" userId="e3f148eb-4aaa-4303-8f3b-29cde3a54df4" providerId="ADAL" clId="{449BFDAF-DD8B-43D9-9434-6DAE50EE2202}" dt="2024-10-25T13:03:03.949" v="959" actId="20577"/>
          <ac:spMkLst>
            <pc:docMk/>
            <pc:sldMk cId="4017417001" sldId="261"/>
            <ac:spMk id="2" creationId="{ECB3F52A-FAE0-054F-4CE8-D53FA0A4B399}"/>
          </ac:spMkLst>
        </pc:spChg>
        <pc:spChg chg="mod">
          <ac:chgData name="ALFA DESIGN STUDIO" userId="e3f148eb-4aaa-4303-8f3b-29cde3a54df4" providerId="ADAL" clId="{449BFDAF-DD8B-43D9-9434-6DAE50EE2202}" dt="2024-10-25T13:26:51.133" v="2564" actId="20577"/>
          <ac:spMkLst>
            <pc:docMk/>
            <pc:sldMk cId="4017417001" sldId="261"/>
            <ac:spMk id="3" creationId="{33017391-2AAC-AD3B-D18F-0E6E65E39EF1}"/>
          </ac:spMkLst>
        </pc:spChg>
      </pc:sldChg>
      <pc:sldChg chg="modSp mod">
        <pc:chgData name="ALFA DESIGN STUDIO" userId="e3f148eb-4aaa-4303-8f3b-29cde3a54df4" providerId="ADAL" clId="{449BFDAF-DD8B-43D9-9434-6DAE50EE2202}" dt="2024-10-25T12:49:04.999" v="46" actId="113"/>
        <pc:sldMkLst>
          <pc:docMk/>
          <pc:sldMk cId="3588925626" sldId="262"/>
        </pc:sldMkLst>
        <pc:spChg chg="mod">
          <ac:chgData name="ALFA DESIGN STUDIO" userId="e3f148eb-4aaa-4303-8f3b-29cde3a54df4" providerId="ADAL" clId="{449BFDAF-DD8B-43D9-9434-6DAE50EE2202}" dt="2024-10-25T12:46:59.545" v="21" actId="20577"/>
          <ac:spMkLst>
            <pc:docMk/>
            <pc:sldMk cId="3588925626" sldId="262"/>
            <ac:spMk id="2" creationId="{853E56BF-4117-DFD5-2804-EEDF7B6484BB}"/>
          </ac:spMkLst>
        </pc:spChg>
        <pc:spChg chg="mod">
          <ac:chgData name="ALFA DESIGN STUDIO" userId="e3f148eb-4aaa-4303-8f3b-29cde3a54df4" providerId="ADAL" clId="{449BFDAF-DD8B-43D9-9434-6DAE50EE2202}" dt="2024-10-25T12:49:04.999" v="46" actId="113"/>
          <ac:spMkLst>
            <pc:docMk/>
            <pc:sldMk cId="3588925626" sldId="262"/>
            <ac:spMk id="3" creationId="{7F29629D-0183-770A-E338-6D6C78B6536E}"/>
          </ac:spMkLst>
        </pc:spChg>
      </pc:sldChg>
      <pc:sldChg chg="modSp new mod">
        <pc:chgData name="ALFA DESIGN STUDIO" userId="e3f148eb-4aaa-4303-8f3b-29cde3a54df4" providerId="ADAL" clId="{449BFDAF-DD8B-43D9-9434-6DAE50EE2202}" dt="2024-10-25T13:03:38.432" v="967" actId="113"/>
        <pc:sldMkLst>
          <pc:docMk/>
          <pc:sldMk cId="2956060921" sldId="263"/>
        </pc:sldMkLst>
        <pc:spChg chg="mod">
          <ac:chgData name="ALFA DESIGN STUDIO" userId="e3f148eb-4aaa-4303-8f3b-29cde3a54df4" providerId="ADAL" clId="{449BFDAF-DD8B-43D9-9434-6DAE50EE2202}" dt="2024-10-25T13:03:26.978" v="966" actId="20577"/>
          <ac:spMkLst>
            <pc:docMk/>
            <pc:sldMk cId="2956060921" sldId="263"/>
            <ac:spMk id="2" creationId="{2ADF4DE0-44D9-DC89-9C67-AFE1951F6134}"/>
          </ac:spMkLst>
        </pc:spChg>
        <pc:spChg chg="mod">
          <ac:chgData name="ALFA DESIGN STUDIO" userId="e3f148eb-4aaa-4303-8f3b-29cde3a54df4" providerId="ADAL" clId="{449BFDAF-DD8B-43D9-9434-6DAE50EE2202}" dt="2024-10-25T13:03:38.432" v="967" actId="113"/>
          <ac:spMkLst>
            <pc:docMk/>
            <pc:sldMk cId="2956060921" sldId="263"/>
            <ac:spMk id="3" creationId="{698ACAB9-61A9-3414-B68E-D87A6238DA9E}"/>
          </ac:spMkLst>
        </pc:spChg>
      </pc:sldChg>
      <pc:sldChg chg="modSp new mod">
        <pc:chgData name="ALFA DESIGN STUDIO" userId="e3f148eb-4aaa-4303-8f3b-29cde3a54df4" providerId="ADAL" clId="{449BFDAF-DD8B-43D9-9434-6DAE50EE2202}" dt="2024-10-25T13:15:17.375" v="1399" actId="113"/>
        <pc:sldMkLst>
          <pc:docMk/>
          <pc:sldMk cId="1517824918" sldId="264"/>
        </pc:sldMkLst>
        <pc:spChg chg="mod">
          <ac:chgData name="ALFA DESIGN STUDIO" userId="e3f148eb-4aaa-4303-8f3b-29cde3a54df4" providerId="ADAL" clId="{449BFDAF-DD8B-43D9-9434-6DAE50EE2202}" dt="2024-10-25T13:07:17.370" v="984" actId="122"/>
          <ac:spMkLst>
            <pc:docMk/>
            <pc:sldMk cId="1517824918" sldId="264"/>
            <ac:spMk id="2" creationId="{B1E4CDA7-0E1A-55AC-CD1E-46AD478919D6}"/>
          </ac:spMkLst>
        </pc:spChg>
        <pc:spChg chg="mod">
          <ac:chgData name="ALFA DESIGN STUDIO" userId="e3f148eb-4aaa-4303-8f3b-29cde3a54df4" providerId="ADAL" clId="{449BFDAF-DD8B-43D9-9434-6DAE50EE2202}" dt="2024-10-25T13:15:17.375" v="1399" actId="113"/>
          <ac:spMkLst>
            <pc:docMk/>
            <pc:sldMk cId="1517824918" sldId="264"/>
            <ac:spMk id="3" creationId="{F5ACC96B-BC7B-205E-99FB-000D520CF5FD}"/>
          </ac:spMkLst>
        </pc:spChg>
      </pc:sldChg>
      <pc:sldChg chg="modSp new mod">
        <pc:chgData name="ALFA DESIGN STUDIO" userId="e3f148eb-4aaa-4303-8f3b-29cde3a54df4" providerId="ADAL" clId="{449BFDAF-DD8B-43D9-9434-6DAE50EE2202}" dt="2024-10-25T13:10:17.490" v="1036" actId="20577"/>
        <pc:sldMkLst>
          <pc:docMk/>
          <pc:sldMk cId="2146884138" sldId="265"/>
        </pc:sldMkLst>
        <pc:spChg chg="mod">
          <ac:chgData name="ALFA DESIGN STUDIO" userId="e3f148eb-4aaa-4303-8f3b-29cde3a54df4" providerId="ADAL" clId="{449BFDAF-DD8B-43D9-9434-6DAE50EE2202}" dt="2024-10-25T13:09:20.689" v="1015" actId="122"/>
          <ac:spMkLst>
            <pc:docMk/>
            <pc:sldMk cId="2146884138" sldId="265"/>
            <ac:spMk id="2" creationId="{77F79FBE-ADF7-5B23-6AAC-9265ABFAB0F7}"/>
          </ac:spMkLst>
        </pc:spChg>
        <pc:spChg chg="mod">
          <ac:chgData name="ALFA DESIGN STUDIO" userId="e3f148eb-4aaa-4303-8f3b-29cde3a54df4" providerId="ADAL" clId="{449BFDAF-DD8B-43D9-9434-6DAE50EE2202}" dt="2024-10-25T13:10:17.490" v="1036" actId="20577"/>
          <ac:spMkLst>
            <pc:docMk/>
            <pc:sldMk cId="2146884138" sldId="265"/>
            <ac:spMk id="3" creationId="{EB69F906-C707-2DEC-4B70-F39122CA8DDF}"/>
          </ac:spMkLst>
        </pc:spChg>
      </pc:sldChg>
      <pc:sldChg chg="modSp new mod">
        <pc:chgData name="ALFA DESIGN STUDIO" userId="e3f148eb-4aaa-4303-8f3b-29cde3a54df4" providerId="ADAL" clId="{449BFDAF-DD8B-43D9-9434-6DAE50EE2202}" dt="2024-10-25T13:15:09.175" v="1398" actId="113"/>
        <pc:sldMkLst>
          <pc:docMk/>
          <pc:sldMk cId="3704660030" sldId="266"/>
        </pc:sldMkLst>
        <pc:spChg chg="mod">
          <ac:chgData name="ALFA DESIGN STUDIO" userId="e3f148eb-4aaa-4303-8f3b-29cde3a54df4" providerId="ADAL" clId="{449BFDAF-DD8B-43D9-9434-6DAE50EE2202}" dt="2024-10-25T13:10:38" v="1039" actId="122"/>
          <ac:spMkLst>
            <pc:docMk/>
            <pc:sldMk cId="3704660030" sldId="266"/>
            <ac:spMk id="2" creationId="{0917CAE2-7043-3116-033D-275314742544}"/>
          </ac:spMkLst>
        </pc:spChg>
        <pc:spChg chg="mod">
          <ac:chgData name="ALFA DESIGN STUDIO" userId="e3f148eb-4aaa-4303-8f3b-29cde3a54df4" providerId="ADAL" clId="{449BFDAF-DD8B-43D9-9434-6DAE50EE2202}" dt="2024-10-25T13:15:09.175" v="1398" actId="113"/>
          <ac:spMkLst>
            <pc:docMk/>
            <pc:sldMk cId="3704660030" sldId="266"/>
            <ac:spMk id="3" creationId="{9E1A3049-A0BA-9E8A-C4A6-C33FA6A246B6}"/>
          </ac:spMkLst>
        </pc:spChg>
      </pc:sldChg>
      <pc:sldChg chg="modSp new mod">
        <pc:chgData name="ALFA DESIGN STUDIO" userId="e3f148eb-4aaa-4303-8f3b-29cde3a54df4" providerId="ADAL" clId="{449BFDAF-DD8B-43D9-9434-6DAE50EE2202}" dt="2024-10-25T13:17:01.173" v="1515" actId="20577"/>
        <pc:sldMkLst>
          <pc:docMk/>
          <pc:sldMk cId="3967230430" sldId="267"/>
        </pc:sldMkLst>
        <pc:spChg chg="mod">
          <ac:chgData name="ALFA DESIGN STUDIO" userId="e3f148eb-4aaa-4303-8f3b-29cde3a54df4" providerId="ADAL" clId="{449BFDAF-DD8B-43D9-9434-6DAE50EE2202}" dt="2024-10-25T13:11:29.531" v="1064" actId="207"/>
          <ac:spMkLst>
            <pc:docMk/>
            <pc:sldMk cId="3967230430" sldId="267"/>
            <ac:spMk id="2" creationId="{F1746749-4801-28B9-9282-893A1447A1D1}"/>
          </ac:spMkLst>
        </pc:spChg>
        <pc:spChg chg="mod">
          <ac:chgData name="ALFA DESIGN STUDIO" userId="e3f148eb-4aaa-4303-8f3b-29cde3a54df4" providerId="ADAL" clId="{449BFDAF-DD8B-43D9-9434-6DAE50EE2202}" dt="2024-10-25T13:17:01.173" v="1515" actId="20577"/>
          <ac:spMkLst>
            <pc:docMk/>
            <pc:sldMk cId="3967230430" sldId="267"/>
            <ac:spMk id="3" creationId="{57E92279-FE33-67CB-276B-90D9753578E8}"/>
          </ac:spMkLst>
        </pc:spChg>
      </pc:sldChg>
      <pc:sldChg chg="modSp new mod ord">
        <pc:chgData name="ALFA DESIGN STUDIO" userId="e3f148eb-4aaa-4303-8f3b-29cde3a54df4" providerId="ADAL" clId="{449BFDAF-DD8B-43D9-9434-6DAE50EE2202}" dt="2024-10-25T13:25:32.687" v="2554"/>
        <pc:sldMkLst>
          <pc:docMk/>
          <pc:sldMk cId="392142878" sldId="268"/>
        </pc:sldMkLst>
        <pc:spChg chg="mod">
          <ac:chgData name="ALFA DESIGN STUDIO" userId="e3f148eb-4aaa-4303-8f3b-29cde3a54df4" providerId="ADAL" clId="{449BFDAF-DD8B-43D9-9434-6DAE50EE2202}" dt="2024-10-25T13:23:48.677" v="2490" actId="207"/>
          <ac:spMkLst>
            <pc:docMk/>
            <pc:sldMk cId="392142878" sldId="268"/>
            <ac:spMk id="2" creationId="{59F8D54E-996B-5D30-434B-4C0C8711E9F5}"/>
          </ac:spMkLst>
        </pc:spChg>
        <pc:spChg chg="mod">
          <ac:chgData name="ALFA DESIGN STUDIO" userId="e3f148eb-4aaa-4303-8f3b-29cde3a54df4" providerId="ADAL" clId="{449BFDAF-DD8B-43D9-9434-6DAE50EE2202}" dt="2024-10-25T13:25:03.463" v="2550" actId="20577"/>
          <ac:spMkLst>
            <pc:docMk/>
            <pc:sldMk cId="392142878" sldId="268"/>
            <ac:spMk id="3" creationId="{9445300E-FFFE-87F5-1CAC-8B909D12D1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2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2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1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2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DA0F300-F938-62AF-9C27-21FA49BDF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Omero, </a:t>
            </a:r>
            <a:r>
              <a:rPr lang="it-IT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Lettura e commento dei libri XIII-XXIII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97AFD8-1F50-9384-6065-4F8083690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Lezione 3, (2024-2025)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BDBACF-805F-0439-6451-F1C67D020F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82" r="1948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3692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17CAE2-7043-3116-033D-27531474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1A3049-A0BA-9E8A-C4A6-C33FA6A24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14-20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quando anche l’anno arrivò, nel girare del tempo,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cui gli filarono i numi che in patria tornasse,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Itaca, neppure là doveva sfuggire alle prove,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neppure fra i suoi. Tutti gli dèi ne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avevan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pietà,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non Poseidone; questi serbava rancore violento 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contro il divino Odisseo, prima che in patria arrivasse.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04660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746749-4801-28B9-9282-893A1447A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92279-FE33-67CB-276B-90D975357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10, </a:t>
            </a:r>
            <a:r>
              <a:rPr lang="el-GR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ἄλλοι μὲν πάντες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Un altro riferimento agli altri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nostoi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(ritorni) dei vari eroi della guerra di Troia.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12,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l-GR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νόστου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… </a:t>
            </a:r>
            <a:r>
              <a:rPr lang="el-GR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γυναικός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I due elementi ricorrenti nella prima parte dell’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sono appunto il desiderio per la propria patria, Itaca, e la propria moglie, Penelope.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v. 16, </a:t>
            </a:r>
            <a:r>
              <a:rPr lang="el-GR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ἐπεκλώσαντο θεοὶ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La decisione degli dei è indicata dal verbo «filare», che allude all’azione delle Parche, le tre dee filatrici che presiedevano al Fato, cioè il destino degli uomini.</a:t>
            </a:r>
          </a:p>
          <a:p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23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F8D54E-996B-5D30-434B-4C0C8711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«dizione epica»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45300E-FFFE-87F5-1CAC-8B909D12D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lingua dei poemi omerici è una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lingua del tutto artificiale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letteraria: non fu mai parlata effettivamente in Grecia. Essa deriva infatti dalla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commistione di più dialetti greci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cioè varianti di quella lingua che noi chiamiamo genericamente «greco antico» (e che, in realtà, non fu unitaria fino all’età ellenistica). Il «dialetto» studiato a scuola è lo ionico-attico, la lingua parlata ad Atene e nei suoi possedimenti in età classica (V – IV sec. a.C.).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Essa risente inoltre della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fruizione orale dei poemi omerici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e presenta quindi molte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ripetizioni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sia di singole espressioni (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formule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es. «quando venne Aurora dalle dita rosate…») che di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intere scene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(ad esempio, la vestizione di un eroe). Ciò facilitava da un lato la memoria dell’aedo, e dall’altro rendeva il contenuto immediatamente riconoscibile a chi ascoltava.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2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3E56BF-4117-DFD5-2804-EEDF7B648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verso epico, l’esametro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29629D-0183-770A-E338-6D6C78B65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 esametro è un verso costituito da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6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esa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-)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piedi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ossia piccole parti di verso una dopo l’altra. Questi piedi sono chiamati dattili o spondei.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Come si costituisce un piede? Esso è composto da una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breve sequenza di sillabe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 vengono giudicate in base alla loro lunghezza; esse, infatti, possono essere «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brevi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 o «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lunghe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». Le sillabe brevi venivano pronunciate più velocemente, mentre quelle lunghe con più lentezza.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sappiamo, però, come i Greci e i Latini leggessero effettivamente la loro poesia; tuttavia cerchiamo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riprodurre la scansione dei piedi mettendo l’accento sulle sillabe lunghe e lasciando atone quelle brevi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 qui, la «cantilena» che si sente quando leggiamo la poesia latina e greca.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892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039CEC-1CB4-ADF1-C960-897F1E29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proemio dell’</a:t>
            </a:r>
            <a:r>
              <a:rPr lang="it-IT" sz="4800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 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(I, 1-10)</a:t>
            </a:r>
            <a:endParaRPr lang="it-IT" sz="4800" i="1" dirty="0">
              <a:solidFill>
                <a:srgbClr val="0070C0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0397D2-C6A3-4A76-8A55-5B2CFA0F8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Ἄνδρα</a:t>
            </a: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l-GR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μοι</a:t>
            </a: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l-GR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ἔννεπε, Μοῦσα</a:t>
            </a: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el-GR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πολύτροπον</a:t>
            </a: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ὃς μάλα πολλὰ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πλάγχθη, ἐπεὶ Τροίης ἱερὸν πτολίεθρον ἔπερσε·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πολλῶν δ’ ἀνθρώπων ἴδεν ἄστεα καὶ νόον ἔγνω,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πολλὰ δ’ ὅ γ’ ἐν πόντῳ πάθεν ἄλγεα ὃν κατὰ θυμόν,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ἀρνύμενος ἥν τε ψυχὴν καὶ νόστον ἑταίρων. </a:t>
            </a:r>
            <a:endParaRPr lang="it-IT" sz="20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ἀλλ’ οὐδ’ ὧς ἑτάρους ἐρρύσατο, ἱέμενός περ·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αὐτῶν γὰρ σφετέρῃσιν ἀτασθαλίῃσιν ὄλοντο,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νήπιοι, </a:t>
            </a:r>
            <a:r>
              <a:rPr lang="el-GR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οἳ κατὰ βοῦς Ὑπερίονος Ἠελίοιο</a:t>
            </a:r>
          </a:p>
          <a:p>
            <a:pPr marL="0" indent="0">
              <a:buNone/>
            </a:pPr>
            <a:r>
              <a:rPr lang="el-GR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ἤσθιον</a:t>
            </a: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· </a:t>
            </a:r>
            <a:r>
              <a:rPr lang="el-GR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αὐτὰρ ὁ τοῖσιν ἀφείλετο νόστιμον ἦμαρ</a:t>
            </a: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τῶν ἁμόθεν γε, θεά, θύγατερ Διός, εἰπὲ καὶ ἡμῖν.</a:t>
            </a:r>
            <a:endParaRPr lang="it-IT" sz="20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642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8C62BE-87BC-B6DA-0D06-31CD42EA0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0ECB07-F064-4AAC-CFD2-F8CF71D70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L’uomo ricco d’astuzie raccontami, o Musa, che a lungo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errò dopo ch’ebbe distrutto la rocca sacra di Troia;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molti uomini le città vide e conobbe la mente,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molti dolori patì in cuore sul mare,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lottando per la sua vita e per il ritorno dei suoi. 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non li salvò, benché tanto volesse,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loro propria follia si perdettero, pazzi!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mangiarono i buoi del Sole Iperione,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il Sole distrusse il giorno del loro ritorno.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Anche a noi di’ qualcosa di queste avventure, o dea, figlia di Zeus. </a:t>
            </a:r>
          </a:p>
        </p:txBody>
      </p:sp>
    </p:spTree>
    <p:extLst>
      <p:ext uri="{BB962C8B-B14F-4D97-AF65-F5344CB8AC3E}">
        <p14:creationId xmlns:p14="http://schemas.microsoft.com/office/powerpoint/2010/main" val="1763306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B3F52A-FAE0-054F-4CE8-D53FA0A4B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017391-2AAC-AD3B-D18F-0E6E65E39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1, </a:t>
            </a:r>
            <a:r>
              <a:rPr lang="el-GR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Ἄνδρα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testo si apre con la parola «uomo», dato che la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vicenda umana, singolare, di Ulisse è il tema di tutto il poema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l’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Iliade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invece, si apriva con la parola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μῆνιν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«ira», dato che il tema portante era appunto l’ira di Achille.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1, </a:t>
            </a:r>
            <a:r>
              <a:rPr lang="el-GR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μοι ἔννεπε, Μοῦσα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L’aedo non inventa la storia, come un autore moderno, ma è soltanto il tramite della divinità, che parla attraverso di lui.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1, </a:t>
            </a:r>
            <a:r>
              <a:rPr lang="el-GR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πολύτροπον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Ulisse è uomo «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dai numerosi giri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 (dall’aggettivo π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ολύς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“molto” e dal verbo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τρέ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πειν “girare”). È un uomo ricco di ingegno, astuto, capace di “volgere” a suo favore situazioni pericolose, di ingannare e di ingegnarsi per scovare soluzioni impreviste. Se nell’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questa caratterizzazione è positiva, in altri testi, come l’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Eneide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Ulisse è definito un ingannatore. </a:t>
            </a:r>
          </a:p>
          <a:p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41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DF4DE0-44D9-DC89-9C67-AFE1951F6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8ACAB9-61A9-3414-B68E-D87A6238D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vv.8-9. Allusione alla vicenda raccontata da Ulisse ai Feaci, cioè l’errore dei compagni superstiti, che, giunti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Trinacria, mangiano i buoi sacri al Sole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il che causa l’ennesima tempesta che sospinge Odisseo, rimasto solo, ad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Ogigia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da Calipso. </a:t>
            </a:r>
          </a:p>
        </p:txBody>
      </p:sp>
    </p:spTree>
    <p:extLst>
      <p:ext uri="{BB962C8B-B14F-4D97-AF65-F5344CB8AC3E}">
        <p14:creationId xmlns:p14="http://schemas.microsoft.com/office/powerpoint/2010/main" val="2956060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E4CDA7-0E1A-55AC-CD1E-46AD4789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proemio dell’</a:t>
            </a:r>
            <a:r>
              <a:rPr lang="it-IT" sz="4800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 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(I, 10-20)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ACC96B-BC7B-205E-99FB-000D520CF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ἔνθ’ </a:t>
            </a:r>
            <a:r>
              <a:rPr lang="el-GR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ἄλλοι μὲν πάντες</a:t>
            </a: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ὅσοι φύγον αἰπὺν ὄλεθρον,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οἴκοι ἔσαν, πόλεμόν τε πεφευγότες ἠδὲ θάλασσαν·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τὸν δ’ οἶον, </a:t>
            </a:r>
            <a:r>
              <a:rPr lang="el-GR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νόστου</a:t>
            </a: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κεχρημένον ἠδὲ</a:t>
            </a:r>
            <a:r>
              <a:rPr lang="el-GR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γυναικός</a:t>
            </a: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νύμφη πότνι’ ἔρυκε Καλυψώ, δῖα θεάων,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ἐν σπέσσι γλαφυροῖσι, λιλαιομένη πόσιν εἶναι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  <a:endParaRPr lang="el-GR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ἀλλ’ ὅτε δὴ ἔτος ἦλθε περιπλομένων ἐνιαυτῶν,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τῷ οἱ </a:t>
            </a:r>
            <a:r>
              <a:rPr lang="el-GR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ἐπεκλώσαντο θεοὶ </a:t>
            </a: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οἶκόνδε νέεσθαι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εἰς Ἰθάκην, οὐδ’ ἔνθα πεφυγμένος ἦεν ἀέθλων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καὶ μετὰ οἷσι φίλοισι· θεοὶ δ’ ἐλέαιρον ἅπαντες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νόσφι Ποσειδάωνος· ὁ δ’ ἀσπερχὲς μενέαινεν 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ἀντιθέῳ Ὀδυσῆϊ πάρος ἣν γαῖαν ἱκέσθαι.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824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F79FBE-ADF7-5B23-6AAC-9265ABFAB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69F906-C707-2DEC-4B70-F39122CA8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10-13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Allora tutti gli altri, quanti evitarono l’abisso di morte,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erano a casa, scampati dalla guerra e dal mare;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lui solo, che sospirava il ritorno e la sposa,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veneranda ninfa Calipso, la splendida dea, tratteneva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negli antri profondi, volendo che le fosse marito. </a:t>
            </a:r>
          </a:p>
          <a:p>
            <a:pPr marL="0" indent="0">
              <a:buNone/>
            </a:pPr>
            <a:endParaRPr lang="it-IT" sz="20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884138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_2SEEDS">
      <a:dk1>
        <a:srgbClr val="000000"/>
      </a:dk1>
      <a:lt1>
        <a:srgbClr val="FFFFFF"/>
      </a:lt1>
      <a:dk2>
        <a:srgbClr val="22363C"/>
      </a:dk2>
      <a:lt2>
        <a:srgbClr val="E2E6E8"/>
      </a:lt2>
      <a:accent1>
        <a:srgbClr val="C18C78"/>
      </a:accent1>
      <a:accent2>
        <a:srgbClr val="CC9099"/>
      </a:accent2>
      <a:accent3>
        <a:srgbClr val="B19F77"/>
      </a:accent3>
      <a:accent4>
        <a:srgbClr val="6DAFA2"/>
      </a:accent4>
      <a:accent5>
        <a:srgbClr val="70ACBC"/>
      </a:accent5>
      <a:accent6>
        <a:srgbClr val="7893C1"/>
      </a:accent6>
      <a:hlink>
        <a:srgbClr val="5E8A9B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1088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AA Times New Roman</vt:lpstr>
      <vt:lpstr>Arial</vt:lpstr>
      <vt:lpstr>Century Gothic</vt:lpstr>
      <vt:lpstr>BrushVTI</vt:lpstr>
      <vt:lpstr>Omero, Odissea. Lettura e commento dei libri XIII-XXIII</vt:lpstr>
      <vt:lpstr>La «dizione epica»</vt:lpstr>
      <vt:lpstr>Il verso epico, l’esametro</vt:lpstr>
      <vt:lpstr>Il proemio dell’Odissea (I, 1-10)</vt:lpstr>
      <vt:lpstr>Traduzione</vt:lpstr>
      <vt:lpstr>Commento (1)</vt:lpstr>
      <vt:lpstr>Commento (2)</vt:lpstr>
      <vt:lpstr>Il proemio dell’Odissea (I, 10-20)</vt:lpstr>
      <vt:lpstr>Traduzione</vt:lpstr>
      <vt:lpstr>Traduzione</vt:lpstr>
      <vt:lpstr>Commento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ALFA DESIGN STUDIO</dc:creator>
  <cp:lastModifiedBy>ALFA DESIGN STUDIO</cp:lastModifiedBy>
  <cp:revision>1</cp:revision>
  <dcterms:created xsi:type="dcterms:W3CDTF">2024-10-25T12:39:20Z</dcterms:created>
  <dcterms:modified xsi:type="dcterms:W3CDTF">2024-10-25T13:26:59Z</dcterms:modified>
</cp:coreProperties>
</file>