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6" r:id="rId17"/>
    <p:sldId id="272" r:id="rId18"/>
    <p:sldId id="273" r:id="rId19"/>
    <p:sldId id="274" r:id="rId20"/>
    <p:sldId id="275"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5B05E6-1438-44DE-8F91-38C6A66B1175}" v="68" dt="2024-10-30T13:22:08.7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A DESIGN STUDIO" userId="e3f148eb-4aaa-4303-8f3b-29cde3a54df4" providerId="ADAL" clId="{015B05E6-1438-44DE-8F91-38C6A66B1175}"/>
    <pc:docChg chg="undo custSel addSld delSld modSld sldOrd">
      <pc:chgData name="ALFA DESIGN STUDIO" userId="e3f148eb-4aaa-4303-8f3b-29cde3a54df4" providerId="ADAL" clId="{015B05E6-1438-44DE-8F91-38C6A66B1175}" dt="2024-10-30T17:39:42.516" v="9835" actId="20577"/>
      <pc:docMkLst>
        <pc:docMk/>
      </pc:docMkLst>
      <pc:sldChg chg="addSp delSp modSp mod setBg">
        <pc:chgData name="ALFA DESIGN STUDIO" userId="e3f148eb-4aaa-4303-8f3b-29cde3a54df4" providerId="ADAL" clId="{015B05E6-1438-44DE-8F91-38C6A66B1175}" dt="2024-10-30T10:50:27.506" v="133" actId="255"/>
        <pc:sldMkLst>
          <pc:docMk/>
          <pc:sldMk cId="4014594650" sldId="258"/>
        </pc:sldMkLst>
        <pc:spChg chg="mod">
          <ac:chgData name="ALFA DESIGN STUDIO" userId="e3f148eb-4aaa-4303-8f3b-29cde3a54df4" providerId="ADAL" clId="{015B05E6-1438-44DE-8F91-38C6A66B1175}" dt="2024-10-30T10:50:27.506" v="133" actId="255"/>
          <ac:spMkLst>
            <pc:docMk/>
            <pc:sldMk cId="4014594650" sldId="258"/>
            <ac:spMk id="2" creationId="{FB00FA77-3905-BCD7-B655-97A5DB92FC82}"/>
          </ac:spMkLst>
        </pc:spChg>
        <pc:spChg chg="del">
          <ac:chgData name="ALFA DESIGN STUDIO" userId="e3f148eb-4aaa-4303-8f3b-29cde3a54df4" providerId="ADAL" clId="{015B05E6-1438-44DE-8F91-38C6A66B1175}" dt="2024-10-30T10:48:26.393" v="28" actId="931"/>
          <ac:spMkLst>
            <pc:docMk/>
            <pc:sldMk cId="4014594650" sldId="258"/>
            <ac:spMk id="3" creationId="{E2D486FB-2333-C2A0-37D4-2181DC8463FE}"/>
          </ac:spMkLst>
        </pc:spChg>
        <pc:spChg chg="add del">
          <ac:chgData name="ALFA DESIGN STUDIO" userId="e3f148eb-4aaa-4303-8f3b-29cde3a54df4" providerId="ADAL" clId="{015B05E6-1438-44DE-8F91-38C6A66B1175}" dt="2024-10-30T10:48:33.742" v="32" actId="26606"/>
          <ac:spMkLst>
            <pc:docMk/>
            <pc:sldMk cId="4014594650" sldId="258"/>
            <ac:spMk id="9" creationId="{F1446600-2A5A-BE5C-3603-196D266FC634}"/>
          </ac:spMkLst>
        </pc:spChg>
        <pc:spChg chg="add">
          <ac:chgData name="ALFA DESIGN STUDIO" userId="e3f148eb-4aaa-4303-8f3b-29cde3a54df4" providerId="ADAL" clId="{015B05E6-1438-44DE-8F91-38C6A66B1175}" dt="2024-10-30T10:48:33.768" v="33" actId="26606"/>
          <ac:spMkLst>
            <pc:docMk/>
            <pc:sldMk cId="4014594650" sldId="258"/>
            <ac:spMk id="10" creationId="{0D57E7FA-E8FC-45AC-868F-CDC8144939D6}"/>
          </ac:spMkLst>
        </pc:spChg>
        <pc:spChg chg="add del">
          <ac:chgData name="ALFA DESIGN STUDIO" userId="e3f148eb-4aaa-4303-8f3b-29cde3a54df4" providerId="ADAL" clId="{015B05E6-1438-44DE-8F91-38C6A66B1175}" dt="2024-10-30T10:48:33.742" v="32" actId="26606"/>
          <ac:spMkLst>
            <pc:docMk/>
            <pc:sldMk cId="4014594650" sldId="258"/>
            <ac:spMk id="12" creationId="{0E3596DD-156A-473E-9BB3-C6A29F7574E9}"/>
          </ac:spMkLst>
        </pc:spChg>
        <pc:spChg chg="add del">
          <ac:chgData name="ALFA DESIGN STUDIO" userId="e3f148eb-4aaa-4303-8f3b-29cde3a54df4" providerId="ADAL" clId="{015B05E6-1438-44DE-8F91-38C6A66B1175}" dt="2024-10-30T10:48:33.742" v="32" actId="26606"/>
          <ac:spMkLst>
            <pc:docMk/>
            <pc:sldMk cId="4014594650" sldId="258"/>
            <ac:spMk id="14" creationId="{2C46C4D6-C474-4E92-B52E-944C1118F7B6}"/>
          </ac:spMkLst>
        </pc:spChg>
        <pc:spChg chg="add">
          <ac:chgData name="ALFA DESIGN STUDIO" userId="e3f148eb-4aaa-4303-8f3b-29cde3a54df4" providerId="ADAL" clId="{015B05E6-1438-44DE-8F91-38C6A66B1175}" dt="2024-10-30T10:48:33.768" v="33" actId="26606"/>
          <ac:spMkLst>
            <pc:docMk/>
            <pc:sldMk cId="4014594650" sldId="258"/>
            <ac:spMk id="16" creationId="{B7BD7FCF-A254-4A97-A15C-319B67622677}"/>
          </ac:spMkLst>
        </pc:spChg>
        <pc:spChg chg="add">
          <ac:chgData name="ALFA DESIGN STUDIO" userId="e3f148eb-4aaa-4303-8f3b-29cde3a54df4" providerId="ADAL" clId="{015B05E6-1438-44DE-8F91-38C6A66B1175}" dt="2024-10-30T10:48:33.768" v="33" actId="26606"/>
          <ac:spMkLst>
            <pc:docMk/>
            <pc:sldMk cId="4014594650" sldId="258"/>
            <ac:spMk id="17" creationId="{52FFAF72-6204-4676-9C6F-9A4CC4D91805}"/>
          </ac:spMkLst>
        </pc:spChg>
        <pc:picChg chg="add mod">
          <ac:chgData name="ALFA DESIGN STUDIO" userId="e3f148eb-4aaa-4303-8f3b-29cde3a54df4" providerId="ADAL" clId="{015B05E6-1438-44DE-8F91-38C6A66B1175}" dt="2024-10-30T10:48:33.768" v="33" actId="26606"/>
          <ac:picMkLst>
            <pc:docMk/>
            <pc:sldMk cId="4014594650" sldId="258"/>
            <ac:picMk id="5" creationId="{E813F701-D0DF-40EB-B952-399468238735}"/>
          </ac:picMkLst>
        </pc:picChg>
      </pc:sldChg>
      <pc:sldChg chg="addSp delSp modSp new mod ord setBg">
        <pc:chgData name="ALFA DESIGN STUDIO" userId="e3f148eb-4aaa-4303-8f3b-29cde3a54df4" providerId="ADAL" clId="{015B05E6-1438-44DE-8F91-38C6A66B1175}" dt="2024-10-30T11:05:28.042" v="389"/>
        <pc:sldMkLst>
          <pc:docMk/>
          <pc:sldMk cId="91926696" sldId="259"/>
        </pc:sldMkLst>
        <pc:spChg chg="mod">
          <ac:chgData name="ALFA DESIGN STUDIO" userId="e3f148eb-4aaa-4303-8f3b-29cde3a54df4" providerId="ADAL" clId="{015B05E6-1438-44DE-8F91-38C6A66B1175}" dt="2024-10-30T10:54:51.318" v="187" actId="114"/>
          <ac:spMkLst>
            <pc:docMk/>
            <pc:sldMk cId="91926696" sldId="259"/>
            <ac:spMk id="2" creationId="{1DB6D80A-56EE-4DE2-CA24-5A6A7AC44D07}"/>
          </ac:spMkLst>
        </pc:spChg>
        <pc:spChg chg="del">
          <ac:chgData name="ALFA DESIGN STUDIO" userId="e3f148eb-4aaa-4303-8f3b-29cde3a54df4" providerId="ADAL" clId="{015B05E6-1438-44DE-8F91-38C6A66B1175}" dt="2024-10-30T10:53:31.250" v="135" actId="931"/>
          <ac:spMkLst>
            <pc:docMk/>
            <pc:sldMk cId="91926696" sldId="259"/>
            <ac:spMk id="3" creationId="{5F5DBF77-5021-FB72-77A4-6311BE361DA5}"/>
          </ac:spMkLst>
        </pc:spChg>
        <pc:spChg chg="add">
          <ac:chgData name="ALFA DESIGN STUDIO" userId="e3f148eb-4aaa-4303-8f3b-29cde3a54df4" providerId="ADAL" clId="{015B05E6-1438-44DE-8F91-38C6A66B1175}" dt="2024-10-30T10:53:34.561" v="138" actId="26606"/>
          <ac:spMkLst>
            <pc:docMk/>
            <pc:sldMk cId="91926696" sldId="259"/>
            <ac:spMk id="10" creationId="{0D57E7FA-E8FC-45AC-868F-CDC8144939D6}"/>
          </ac:spMkLst>
        </pc:spChg>
        <pc:spChg chg="add">
          <ac:chgData name="ALFA DESIGN STUDIO" userId="e3f148eb-4aaa-4303-8f3b-29cde3a54df4" providerId="ADAL" clId="{015B05E6-1438-44DE-8F91-38C6A66B1175}" dt="2024-10-30T10:53:34.561" v="138" actId="26606"/>
          <ac:spMkLst>
            <pc:docMk/>
            <pc:sldMk cId="91926696" sldId="259"/>
            <ac:spMk id="12" creationId="{B7BD7FCF-A254-4A97-A15C-319B67622677}"/>
          </ac:spMkLst>
        </pc:spChg>
        <pc:spChg chg="add">
          <ac:chgData name="ALFA DESIGN STUDIO" userId="e3f148eb-4aaa-4303-8f3b-29cde3a54df4" providerId="ADAL" clId="{015B05E6-1438-44DE-8F91-38C6A66B1175}" dt="2024-10-30T10:53:34.561" v="138" actId="26606"/>
          <ac:spMkLst>
            <pc:docMk/>
            <pc:sldMk cId="91926696" sldId="259"/>
            <ac:spMk id="14" creationId="{52FFAF72-6204-4676-9C6F-9A4CC4D91805}"/>
          </ac:spMkLst>
        </pc:spChg>
        <pc:picChg chg="add mod">
          <ac:chgData name="ALFA DESIGN STUDIO" userId="e3f148eb-4aaa-4303-8f3b-29cde3a54df4" providerId="ADAL" clId="{015B05E6-1438-44DE-8F91-38C6A66B1175}" dt="2024-10-30T10:53:34.561" v="138" actId="26606"/>
          <ac:picMkLst>
            <pc:docMk/>
            <pc:sldMk cId="91926696" sldId="259"/>
            <ac:picMk id="5" creationId="{0928EB99-41EC-D86C-2238-806CEBFDA5C3}"/>
          </ac:picMkLst>
        </pc:picChg>
      </pc:sldChg>
      <pc:sldChg chg="addSp delSp modSp new mod setBg">
        <pc:chgData name="ALFA DESIGN STUDIO" userId="e3f148eb-4aaa-4303-8f3b-29cde3a54df4" providerId="ADAL" clId="{015B05E6-1438-44DE-8F91-38C6A66B1175}" dt="2024-10-30T10:59:34.696" v="282" actId="20577"/>
        <pc:sldMkLst>
          <pc:docMk/>
          <pc:sldMk cId="1507373018" sldId="260"/>
        </pc:sldMkLst>
        <pc:spChg chg="mod">
          <ac:chgData name="ALFA DESIGN STUDIO" userId="e3f148eb-4aaa-4303-8f3b-29cde3a54df4" providerId="ADAL" clId="{015B05E6-1438-44DE-8F91-38C6A66B1175}" dt="2024-10-30T10:59:34.696" v="282" actId="20577"/>
          <ac:spMkLst>
            <pc:docMk/>
            <pc:sldMk cId="1507373018" sldId="260"/>
            <ac:spMk id="2" creationId="{D10379D9-7A50-F155-CED9-D6804841E383}"/>
          </ac:spMkLst>
        </pc:spChg>
        <pc:spChg chg="del">
          <ac:chgData name="ALFA DESIGN STUDIO" userId="e3f148eb-4aaa-4303-8f3b-29cde3a54df4" providerId="ADAL" clId="{015B05E6-1438-44DE-8F91-38C6A66B1175}" dt="2024-10-30T10:56:21.103" v="189" actId="931"/>
          <ac:spMkLst>
            <pc:docMk/>
            <pc:sldMk cId="1507373018" sldId="260"/>
            <ac:spMk id="3" creationId="{ACF07F70-3393-FA12-D401-B5F9052CCDA4}"/>
          </ac:spMkLst>
        </pc:spChg>
        <pc:spChg chg="add mod">
          <ac:chgData name="ALFA DESIGN STUDIO" userId="e3f148eb-4aaa-4303-8f3b-29cde3a54df4" providerId="ADAL" clId="{015B05E6-1438-44DE-8F91-38C6A66B1175}" dt="2024-10-30T10:58:09.054" v="270" actId="114"/>
          <ac:spMkLst>
            <pc:docMk/>
            <pc:sldMk cId="1507373018" sldId="260"/>
            <ac:spMk id="9" creationId="{4527188F-BB6E-05ED-6E3F-10A0D0596132}"/>
          </ac:spMkLst>
        </pc:spChg>
        <pc:spChg chg="add">
          <ac:chgData name="ALFA DESIGN STUDIO" userId="e3f148eb-4aaa-4303-8f3b-29cde3a54df4" providerId="ADAL" clId="{015B05E6-1438-44DE-8F91-38C6A66B1175}" dt="2024-10-30T10:56:23.550" v="192" actId="26606"/>
          <ac:spMkLst>
            <pc:docMk/>
            <pc:sldMk cId="1507373018" sldId="260"/>
            <ac:spMk id="12" creationId="{0E3596DD-156A-473E-9BB3-C6A29F7574E9}"/>
          </ac:spMkLst>
        </pc:spChg>
        <pc:spChg chg="add">
          <ac:chgData name="ALFA DESIGN STUDIO" userId="e3f148eb-4aaa-4303-8f3b-29cde3a54df4" providerId="ADAL" clId="{015B05E6-1438-44DE-8F91-38C6A66B1175}" dt="2024-10-30T10:56:23.550" v="192" actId="26606"/>
          <ac:spMkLst>
            <pc:docMk/>
            <pc:sldMk cId="1507373018" sldId="260"/>
            <ac:spMk id="14" creationId="{2C46C4D6-C474-4E92-B52E-944C1118F7B6}"/>
          </ac:spMkLst>
        </pc:spChg>
        <pc:picChg chg="add mod">
          <ac:chgData name="ALFA DESIGN STUDIO" userId="e3f148eb-4aaa-4303-8f3b-29cde3a54df4" providerId="ADAL" clId="{015B05E6-1438-44DE-8F91-38C6A66B1175}" dt="2024-10-30T10:56:23.550" v="192" actId="26606"/>
          <ac:picMkLst>
            <pc:docMk/>
            <pc:sldMk cId="1507373018" sldId="260"/>
            <ac:picMk id="5" creationId="{D796BC99-4B66-C6FB-6E77-C73B6375E96F}"/>
          </ac:picMkLst>
        </pc:picChg>
      </pc:sldChg>
      <pc:sldChg chg="modSp new mod">
        <pc:chgData name="ALFA DESIGN STUDIO" userId="e3f148eb-4aaa-4303-8f3b-29cde3a54df4" providerId="ADAL" clId="{015B05E6-1438-44DE-8F91-38C6A66B1175}" dt="2024-10-30T12:14:08.772" v="1523" actId="20577"/>
        <pc:sldMkLst>
          <pc:docMk/>
          <pc:sldMk cId="2099889871" sldId="261"/>
        </pc:sldMkLst>
        <pc:spChg chg="mod">
          <ac:chgData name="ALFA DESIGN STUDIO" userId="e3f148eb-4aaa-4303-8f3b-29cde3a54df4" providerId="ADAL" clId="{015B05E6-1438-44DE-8F91-38C6A66B1175}" dt="2024-10-30T11:06:51.776" v="469" actId="20577"/>
          <ac:spMkLst>
            <pc:docMk/>
            <pc:sldMk cId="2099889871" sldId="261"/>
            <ac:spMk id="2" creationId="{808CB031-36D2-7F5B-65B2-FC33BB4603DD}"/>
          </ac:spMkLst>
        </pc:spChg>
        <pc:spChg chg="mod">
          <ac:chgData name="ALFA DESIGN STUDIO" userId="e3f148eb-4aaa-4303-8f3b-29cde3a54df4" providerId="ADAL" clId="{015B05E6-1438-44DE-8F91-38C6A66B1175}" dt="2024-10-30T12:14:08.772" v="1523" actId="20577"/>
          <ac:spMkLst>
            <pc:docMk/>
            <pc:sldMk cId="2099889871" sldId="261"/>
            <ac:spMk id="3" creationId="{9DB83B7B-C68A-3D43-01A2-6509FAC67684}"/>
          </ac:spMkLst>
        </pc:spChg>
      </pc:sldChg>
      <pc:sldChg chg="modSp new mod">
        <pc:chgData name="ALFA DESIGN STUDIO" userId="e3f148eb-4aaa-4303-8f3b-29cde3a54df4" providerId="ADAL" clId="{015B05E6-1438-44DE-8F91-38C6A66B1175}" dt="2024-10-30T12:26:24.878" v="2495" actId="20577"/>
        <pc:sldMkLst>
          <pc:docMk/>
          <pc:sldMk cId="1112642558" sldId="262"/>
        </pc:sldMkLst>
        <pc:spChg chg="mod">
          <ac:chgData name="ALFA DESIGN STUDIO" userId="e3f148eb-4aaa-4303-8f3b-29cde3a54df4" providerId="ADAL" clId="{015B05E6-1438-44DE-8F91-38C6A66B1175}" dt="2024-10-30T12:26:24.878" v="2495" actId="20577"/>
          <ac:spMkLst>
            <pc:docMk/>
            <pc:sldMk cId="1112642558" sldId="262"/>
            <ac:spMk id="2" creationId="{E628736B-9A3F-76BE-F275-A8FB8525018E}"/>
          </ac:spMkLst>
        </pc:spChg>
        <pc:spChg chg="mod">
          <ac:chgData name="ALFA DESIGN STUDIO" userId="e3f148eb-4aaa-4303-8f3b-29cde3a54df4" providerId="ADAL" clId="{015B05E6-1438-44DE-8F91-38C6A66B1175}" dt="2024-10-30T12:26:00.113" v="2488" actId="113"/>
          <ac:spMkLst>
            <pc:docMk/>
            <pc:sldMk cId="1112642558" sldId="262"/>
            <ac:spMk id="3" creationId="{CFB63B60-917B-5799-63EF-45BFD5F879AE}"/>
          </ac:spMkLst>
        </pc:spChg>
      </pc:sldChg>
      <pc:sldChg chg="modSp new mod">
        <pc:chgData name="ALFA DESIGN STUDIO" userId="e3f148eb-4aaa-4303-8f3b-29cde3a54df4" providerId="ADAL" clId="{015B05E6-1438-44DE-8F91-38C6A66B1175}" dt="2024-10-30T17:39:42.516" v="9835" actId="20577"/>
        <pc:sldMkLst>
          <pc:docMk/>
          <pc:sldMk cId="292992096" sldId="263"/>
        </pc:sldMkLst>
        <pc:spChg chg="mod">
          <ac:chgData name="ALFA DESIGN STUDIO" userId="e3f148eb-4aaa-4303-8f3b-29cde3a54df4" providerId="ADAL" clId="{015B05E6-1438-44DE-8F91-38C6A66B1175}" dt="2024-10-30T12:26:51.890" v="2509" actId="255"/>
          <ac:spMkLst>
            <pc:docMk/>
            <pc:sldMk cId="292992096" sldId="263"/>
            <ac:spMk id="2" creationId="{E1618BC3-0470-A206-619C-CD979889694B}"/>
          </ac:spMkLst>
        </pc:spChg>
        <pc:spChg chg="mod">
          <ac:chgData name="ALFA DESIGN STUDIO" userId="e3f148eb-4aaa-4303-8f3b-29cde3a54df4" providerId="ADAL" clId="{015B05E6-1438-44DE-8F91-38C6A66B1175}" dt="2024-10-30T17:39:42.516" v="9835" actId="20577"/>
          <ac:spMkLst>
            <pc:docMk/>
            <pc:sldMk cId="292992096" sldId="263"/>
            <ac:spMk id="3" creationId="{3DD9C808-8EF1-2088-4E30-71B6C699C815}"/>
          </ac:spMkLst>
        </pc:spChg>
      </pc:sldChg>
      <pc:sldChg chg="modSp new mod">
        <pc:chgData name="ALFA DESIGN STUDIO" userId="e3f148eb-4aaa-4303-8f3b-29cde3a54df4" providerId="ADAL" clId="{015B05E6-1438-44DE-8F91-38C6A66B1175}" dt="2024-10-30T12:45:58.321" v="4050" actId="113"/>
        <pc:sldMkLst>
          <pc:docMk/>
          <pc:sldMk cId="2516285419" sldId="264"/>
        </pc:sldMkLst>
        <pc:spChg chg="mod">
          <ac:chgData name="ALFA DESIGN STUDIO" userId="e3f148eb-4aaa-4303-8f3b-29cde3a54df4" providerId="ADAL" clId="{015B05E6-1438-44DE-8F91-38C6A66B1175}" dt="2024-10-30T12:42:46.672" v="3783" actId="20577"/>
          <ac:spMkLst>
            <pc:docMk/>
            <pc:sldMk cId="2516285419" sldId="264"/>
            <ac:spMk id="2" creationId="{69D485D3-0499-4ECE-D186-A27A0E99E000}"/>
          </ac:spMkLst>
        </pc:spChg>
        <pc:spChg chg="mod">
          <ac:chgData name="ALFA DESIGN STUDIO" userId="e3f148eb-4aaa-4303-8f3b-29cde3a54df4" providerId="ADAL" clId="{015B05E6-1438-44DE-8F91-38C6A66B1175}" dt="2024-10-30T12:45:58.321" v="4050" actId="113"/>
          <ac:spMkLst>
            <pc:docMk/>
            <pc:sldMk cId="2516285419" sldId="264"/>
            <ac:spMk id="3" creationId="{2E8BD138-6CC9-6E97-8B7C-D8C5DD2CBD4F}"/>
          </ac:spMkLst>
        </pc:spChg>
      </pc:sldChg>
      <pc:sldChg chg="modSp new mod">
        <pc:chgData name="ALFA DESIGN STUDIO" userId="e3f148eb-4aaa-4303-8f3b-29cde3a54df4" providerId="ADAL" clId="{015B05E6-1438-44DE-8F91-38C6A66B1175}" dt="2024-10-30T12:54:15.175" v="4752" actId="255"/>
        <pc:sldMkLst>
          <pc:docMk/>
          <pc:sldMk cId="1127166150" sldId="265"/>
        </pc:sldMkLst>
        <pc:spChg chg="mod">
          <ac:chgData name="ALFA DESIGN STUDIO" userId="e3f148eb-4aaa-4303-8f3b-29cde3a54df4" providerId="ADAL" clId="{015B05E6-1438-44DE-8F91-38C6A66B1175}" dt="2024-10-30T12:46:18.329" v="4062" actId="2711"/>
          <ac:spMkLst>
            <pc:docMk/>
            <pc:sldMk cId="1127166150" sldId="265"/>
            <ac:spMk id="2" creationId="{3D9D0387-ADFF-968F-F48F-B59460C6CF8D}"/>
          </ac:spMkLst>
        </pc:spChg>
        <pc:spChg chg="mod">
          <ac:chgData name="ALFA DESIGN STUDIO" userId="e3f148eb-4aaa-4303-8f3b-29cde3a54df4" providerId="ADAL" clId="{015B05E6-1438-44DE-8F91-38C6A66B1175}" dt="2024-10-30T12:54:15.175" v="4752" actId="255"/>
          <ac:spMkLst>
            <pc:docMk/>
            <pc:sldMk cId="1127166150" sldId="265"/>
            <ac:spMk id="3" creationId="{859DE500-9771-D0F1-5DF4-9E843D940DCB}"/>
          </ac:spMkLst>
        </pc:spChg>
      </pc:sldChg>
      <pc:sldChg chg="modSp new mod">
        <pc:chgData name="ALFA DESIGN STUDIO" userId="e3f148eb-4aaa-4303-8f3b-29cde3a54df4" providerId="ADAL" clId="{015B05E6-1438-44DE-8F91-38C6A66B1175}" dt="2024-10-30T13:04:20.930" v="5066" actId="113"/>
        <pc:sldMkLst>
          <pc:docMk/>
          <pc:sldMk cId="1493418337" sldId="266"/>
        </pc:sldMkLst>
        <pc:spChg chg="mod">
          <ac:chgData name="ALFA DESIGN STUDIO" userId="e3f148eb-4aaa-4303-8f3b-29cde3a54df4" providerId="ADAL" clId="{015B05E6-1438-44DE-8F91-38C6A66B1175}" dt="2024-10-30T13:04:07.654" v="5065" actId="20577"/>
          <ac:spMkLst>
            <pc:docMk/>
            <pc:sldMk cId="1493418337" sldId="266"/>
            <ac:spMk id="2" creationId="{935C50F4-27E9-CC65-C166-D2583A6B400A}"/>
          </ac:spMkLst>
        </pc:spChg>
        <pc:spChg chg="mod">
          <ac:chgData name="ALFA DESIGN STUDIO" userId="e3f148eb-4aaa-4303-8f3b-29cde3a54df4" providerId="ADAL" clId="{015B05E6-1438-44DE-8F91-38C6A66B1175}" dt="2024-10-30T13:04:20.930" v="5066" actId="113"/>
          <ac:spMkLst>
            <pc:docMk/>
            <pc:sldMk cId="1493418337" sldId="266"/>
            <ac:spMk id="3" creationId="{460C570D-C888-E6A2-AC89-1BC2D67A81B4}"/>
          </ac:spMkLst>
        </pc:spChg>
      </pc:sldChg>
      <pc:sldChg chg="modSp new mod">
        <pc:chgData name="ALFA DESIGN STUDIO" userId="e3f148eb-4aaa-4303-8f3b-29cde3a54df4" providerId="ADAL" clId="{015B05E6-1438-44DE-8F91-38C6A66B1175}" dt="2024-10-30T13:11:29.458" v="5775" actId="20577"/>
        <pc:sldMkLst>
          <pc:docMk/>
          <pc:sldMk cId="731997988" sldId="267"/>
        </pc:sldMkLst>
        <pc:spChg chg="mod">
          <ac:chgData name="ALFA DESIGN STUDIO" userId="e3f148eb-4aaa-4303-8f3b-29cde3a54df4" providerId="ADAL" clId="{015B05E6-1438-44DE-8F91-38C6A66B1175}" dt="2024-10-30T13:11:29.458" v="5775" actId="20577"/>
          <ac:spMkLst>
            <pc:docMk/>
            <pc:sldMk cId="731997988" sldId="267"/>
            <ac:spMk id="2" creationId="{C5217D2B-50D2-72BF-8A23-47E86614A414}"/>
          </ac:spMkLst>
        </pc:spChg>
        <pc:spChg chg="mod">
          <ac:chgData name="ALFA DESIGN STUDIO" userId="e3f148eb-4aaa-4303-8f3b-29cde3a54df4" providerId="ADAL" clId="{015B05E6-1438-44DE-8F91-38C6A66B1175}" dt="2024-10-30T13:11:19.896" v="5771" actId="20577"/>
          <ac:spMkLst>
            <pc:docMk/>
            <pc:sldMk cId="731997988" sldId="267"/>
            <ac:spMk id="3" creationId="{A3B79161-4EE9-CC35-9692-3A3CE2ADD036}"/>
          </ac:spMkLst>
        </pc:spChg>
      </pc:sldChg>
      <pc:sldChg chg="modSp new mod">
        <pc:chgData name="ALFA DESIGN STUDIO" userId="e3f148eb-4aaa-4303-8f3b-29cde3a54df4" providerId="ADAL" clId="{015B05E6-1438-44DE-8F91-38C6A66B1175}" dt="2024-10-30T13:29:52.896" v="7647" actId="20577"/>
        <pc:sldMkLst>
          <pc:docMk/>
          <pc:sldMk cId="2233526531" sldId="268"/>
        </pc:sldMkLst>
        <pc:spChg chg="mod">
          <ac:chgData name="ALFA DESIGN STUDIO" userId="e3f148eb-4aaa-4303-8f3b-29cde3a54df4" providerId="ADAL" clId="{015B05E6-1438-44DE-8F91-38C6A66B1175}" dt="2024-10-30T13:11:53.097" v="5812" actId="255"/>
          <ac:spMkLst>
            <pc:docMk/>
            <pc:sldMk cId="2233526531" sldId="268"/>
            <ac:spMk id="2" creationId="{E83F2E41-7078-08B2-CF5F-D8FC7D69E46D}"/>
          </ac:spMkLst>
        </pc:spChg>
        <pc:spChg chg="mod">
          <ac:chgData name="ALFA DESIGN STUDIO" userId="e3f148eb-4aaa-4303-8f3b-29cde3a54df4" providerId="ADAL" clId="{015B05E6-1438-44DE-8F91-38C6A66B1175}" dt="2024-10-30T13:29:52.896" v="7647" actId="20577"/>
          <ac:spMkLst>
            <pc:docMk/>
            <pc:sldMk cId="2233526531" sldId="268"/>
            <ac:spMk id="3" creationId="{FD8536C4-AF45-8BEB-C551-45015C4187A9}"/>
          </ac:spMkLst>
        </pc:spChg>
      </pc:sldChg>
      <pc:sldChg chg="modSp new mod">
        <pc:chgData name="ALFA DESIGN STUDIO" userId="e3f148eb-4aaa-4303-8f3b-29cde3a54df4" providerId="ADAL" clId="{015B05E6-1438-44DE-8F91-38C6A66B1175}" dt="2024-10-30T13:29:20.556" v="7640" actId="113"/>
        <pc:sldMkLst>
          <pc:docMk/>
          <pc:sldMk cId="3114344150" sldId="269"/>
        </pc:sldMkLst>
        <pc:spChg chg="mod">
          <ac:chgData name="ALFA DESIGN STUDIO" userId="e3f148eb-4aaa-4303-8f3b-29cde3a54df4" providerId="ADAL" clId="{015B05E6-1438-44DE-8F91-38C6A66B1175}" dt="2024-10-30T13:20:31.024" v="6493" actId="122"/>
          <ac:spMkLst>
            <pc:docMk/>
            <pc:sldMk cId="3114344150" sldId="269"/>
            <ac:spMk id="2" creationId="{2C665B92-DAC7-A3A3-74DA-9D2F6C9C0094}"/>
          </ac:spMkLst>
        </pc:spChg>
        <pc:spChg chg="mod">
          <ac:chgData name="ALFA DESIGN STUDIO" userId="e3f148eb-4aaa-4303-8f3b-29cde3a54df4" providerId="ADAL" clId="{015B05E6-1438-44DE-8F91-38C6A66B1175}" dt="2024-10-30T13:29:20.556" v="7640" actId="113"/>
          <ac:spMkLst>
            <pc:docMk/>
            <pc:sldMk cId="3114344150" sldId="269"/>
            <ac:spMk id="3" creationId="{4F85ED68-F7E1-C323-6802-838B16B00CF1}"/>
          </ac:spMkLst>
        </pc:spChg>
      </pc:sldChg>
      <pc:sldChg chg="modSp new mod">
        <pc:chgData name="ALFA DESIGN STUDIO" userId="e3f148eb-4aaa-4303-8f3b-29cde3a54df4" providerId="ADAL" clId="{015B05E6-1438-44DE-8F91-38C6A66B1175}" dt="2024-10-30T13:40:16.617" v="8391" actId="113"/>
        <pc:sldMkLst>
          <pc:docMk/>
          <pc:sldMk cId="2085735628" sldId="270"/>
        </pc:sldMkLst>
        <pc:spChg chg="mod">
          <ac:chgData name="ALFA DESIGN STUDIO" userId="e3f148eb-4aaa-4303-8f3b-29cde3a54df4" providerId="ADAL" clId="{015B05E6-1438-44DE-8F91-38C6A66B1175}" dt="2024-10-30T13:30:30.196" v="7689" actId="207"/>
          <ac:spMkLst>
            <pc:docMk/>
            <pc:sldMk cId="2085735628" sldId="270"/>
            <ac:spMk id="2" creationId="{50B895DF-46DC-EAA8-F914-C857FF21C3C3}"/>
          </ac:spMkLst>
        </pc:spChg>
        <pc:spChg chg="mod">
          <ac:chgData name="ALFA DESIGN STUDIO" userId="e3f148eb-4aaa-4303-8f3b-29cde3a54df4" providerId="ADAL" clId="{015B05E6-1438-44DE-8F91-38C6A66B1175}" dt="2024-10-30T13:40:16.617" v="8391" actId="113"/>
          <ac:spMkLst>
            <pc:docMk/>
            <pc:sldMk cId="2085735628" sldId="270"/>
            <ac:spMk id="3" creationId="{41641C15-EFF9-6068-3944-C3C44A9DB665}"/>
          </ac:spMkLst>
        </pc:spChg>
      </pc:sldChg>
      <pc:sldChg chg="modSp new mod">
        <pc:chgData name="ALFA DESIGN STUDIO" userId="e3f148eb-4aaa-4303-8f3b-29cde3a54df4" providerId="ADAL" clId="{015B05E6-1438-44DE-8F91-38C6A66B1175}" dt="2024-10-30T13:49:02.595" v="9097" actId="20577"/>
        <pc:sldMkLst>
          <pc:docMk/>
          <pc:sldMk cId="2588322228" sldId="271"/>
        </pc:sldMkLst>
        <pc:spChg chg="mod">
          <ac:chgData name="ALFA DESIGN STUDIO" userId="e3f148eb-4aaa-4303-8f3b-29cde3a54df4" providerId="ADAL" clId="{015B05E6-1438-44DE-8F91-38C6A66B1175}" dt="2024-10-30T13:49:02.595" v="9097" actId="20577"/>
          <ac:spMkLst>
            <pc:docMk/>
            <pc:sldMk cId="2588322228" sldId="271"/>
            <ac:spMk id="2" creationId="{4285AFC6-F7CE-B37C-67B0-D2B7080DA8B6}"/>
          </ac:spMkLst>
        </pc:spChg>
        <pc:spChg chg="mod">
          <ac:chgData name="ALFA DESIGN STUDIO" userId="e3f148eb-4aaa-4303-8f3b-29cde3a54df4" providerId="ADAL" clId="{015B05E6-1438-44DE-8F91-38C6A66B1175}" dt="2024-10-30T13:48:03.845" v="9090" actId="20577"/>
          <ac:spMkLst>
            <pc:docMk/>
            <pc:sldMk cId="2588322228" sldId="271"/>
            <ac:spMk id="3" creationId="{9C8FFF86-5380-B2D7-124B-595098067037}"/>
          </ac:spMkLst>
        </pc:spChg>
      </pc:sldChg>
      <pc:sldChg chg="modSp new mod">
        <pc:chgData name="ALFA DESIGN STUDIO" userId="e3f148eb-4aaa-4303-8f3b-29cde3a54df4" providerId="ADAL" clId="{015B05E6-1438-44DE-8F91-38C6A66B1175}" dt="2024-10-30T13:54:37.858" v="9148" actId="114"/>
        <pc:sldMkLst>
          <pc:docMk/>
          <pc:sldMk cId="2873823804" sldId="272"/>
        </pc:sldMkLst>
        <pc:spChg chg="mod">
          <ac:chgData name="ALFA DESIGN STUDIO" userId="e3f148eb-4aaa-4303-8f3b-29cde3a54df4" providerId="ADAL" clId="{015B05E6-1438-44DE-8F91-38C6A66B1175}" dt="2024-10-30T13:54:37.858" v="9148" actId="114"/>
          <ac:spMkLst>
            <pc:docMk/>
            <pc:sldMk cId="2873823804" sldId="272"/>
            <ac:spMk id="2" creationId="{7457BDA9-A134-7A4B-4F36-9EAAAE406D59}"/>
          </ac:spMkLst>
        </pc:spChg>
        <pc:spChg chg="mod">
          <ac:chgData name="ALFA DESIGN STUDIO" userId="e3f148eb-4aaa-4303-8f3b-29cde3a54df4" providerId="ADAL" clId="{015B05E6-1438-44DE-8F91-38C6A66B1175}" dt="2024-10-30T13:54:26.917" v="9147" actId="27636"/>
          <ac:spMkLst>
            <pc:docMk/>
            <pc:sldMk cId="2873823804" sldId="272"/>
            <ac:spMk id="3" creationId="{242CFB1A-80B1-63CF-D245-C7D878DC28B1}"/>
          </ac:spMkLst>
        </pc:spChg>
      </pc:sldChg>
      <pc:sldChg chg="modSp new mod">
        <pc:chgData name="ALFA DESIGN STUDIO" userId="e3f148eb-4aaa-4303-8f3b-29cde3a54df4" providerId="ADAL" clId="{015B05E6-1438-44DE-8F91-38C6A66B1175}" dt="2024-10-30T14:07:44.674" v="9834" actId="113"/>
        <pc:sldMkLst>
          <pc:docMk/>
          <pc:sldMk cId="746446555" sldId="273"/>
        </pc:sldMkLst>
        <pc:spChg chg="mod">
          <ac:chgData name="ALFA DESIGN STUDIO" userId="e3f148eb-4aaa-4303-8f3b-29cde3a54df4" providerId="ADAL" clId="{015B05E6-1438-44DE-8F91-38C6A66B1175}" dt="2024-10-30T13:56:56.993" v="9181"/>
          <ac:spMkLst>
            <pc:docMk/>
            <pc:sldMk cId="746446555" sldId="273"/>
            <ac:spMk id="2" creationId="{5A7446C7-7C28-2059-6A61-F5343D3F3380}"/>
          </ac:spMkLst>
        </pc:spChg>
        <pc:spChg chg="mod">
          <ac:chgData name="ALFA DESIGN STUDIO" userId="e3f148eb-4aaa-4303-8f3b-29cde3a54df4" providerId="ADAL" clId="{015B05E6-1438-44DE-8F91-38C6A66B1175}" dt="2024-10-30T14:07:44.674" v="9834" actId="113"/>
          <ac:spMkLst>
            <pc:docMk/>
            <pc:sldMk cId="746446555" sldId="273"/>
            <ac:spMk id="3" creationId="{350C26C7-5763-9BD9-E4D8-AA63B160DE1A}"/>
          </ac:spMkLst>
        </pc:spChg>
      </pc:sldChg>
      <pc:sldChg chg="modSp new mod">
        <pc:chgData name="ALFA DESIGN STUDIO" userId="e3f148eb-4aaa-4303-8f3b-29cde3a54df4" providerId="ADAL" clId="{015B05E6-1438-44DE-8F91-38C6A66B1175}" dt="2024-10-30T13:57:20.824" v="9197" actId="255"/>
        <pc:sldMkLst>
          <pc:docMk/>
          <pc:sldMk cId="1477558766" sldId="274"/>
        </pc:sldMkLst>
        <pc:spChg chg="mod">
          <ac:chgData name="ALFA DESIGN STUDIO" userId="e3f148eb-4aaa-4303-8f3b-29cde3a54df4" providerId="ADAL" clId="{015B05E6-1438-44DE-8F91-38C6A66B1175}" dt="2024-10-30T13:57:20.824" v="9197" actId="255"/>
          <ac:spMkLst>
            <pc:docMk/>
            <pc:sldMk cId="1477558766" sldId="274"/>
            <ac:spMk id="2" creationId="{854B0304-0314-0D5C-2B44-6E49EA21D0EC}"/>
          </ac:spMkLst>
        </pc:spChg>
        <pc:spChg chg="mod">
          <ac:chgData name="ALFA DESIGN STUDIO" userId="e3f148eb-4aaa-4303-8f3b-29cde3a54df4" providerId="ADAL" clId="{015B05E6-1438-44DE-8F91-38C6A66B1175}" dt="2024-10-30T13:56:49.919" v="9178" actId="27636"/>
          <ac:spMkLst>
            <pc:docMk/>
            <pc:sldMk cId="1477558766" sldId="274"/>
            <ac:spMk id="3" creationId="{258B7EA1-3C25-0CBB-CF32-D95F31D04FEB}"/>
          </ac:spMkLst>
        </pc:spChg>
      </pc:sldChg>
      <pc:sldChg chg="modSp new mod">
        <pc:chgData name="ALFA DESIGN STUDIO" userId="e3f148eb-4aaa-4303-8f3b-29cde3a54df4" providerId="ADAL" clId="{015B05E6-1438-44DE-8F91-38C6A66B1175}" dt="2024-10-30T13:59:02.518" v="9220" actId="122"/>
        <pc:sldMkLst>
          <pc:docMk/>
          <pc:sldMk cId="2788492550" sldId="275"/>
        </pc:sldMkLst>
        <pc:spChg chg="mod">
          <ac:chgData name="ALFA DESIGN STUDIO" userId="e3f148eb-4aaa-4303-8f3b-29cde3a54df4" providerId="ADAL" clId="{015B05E6-1438-44DE-8F91-38C6A66B1175}" dt="2024-10-30T13:59:02.518" v="9220" actId="122"/>
          <ac:spMkLst>
            <pc:docMk/>
            <pc:sldMk cId="2788492550" sldId="275"/>
            <ac:spMk id="2" creationId="{7B04572B-A2F8-1077-9543-D32E64609A9B}"/>
          </ac:spMkLst>
        </pc:spChg>
        <pc:spChg chg="mod">
          <ac:chgData name="ALFA DESIGN STUDIO" userId="e3f148eb-4aaa-4303-8f3b-29cde3a54df4" providerId="ADAL" clId="{015B05E6-1438-44DE-8F91-38C6A66B1175}" dt="2024-10-30T13:58:09.691" v="9207" actId="113"/>
          <ac:spMkLst>
            <pc:docMk/>
            <pc:sldMk cId="2788492550" sldId="275"/>
            <ac:spMk id="3" creationId="{FC6FF3ED-3744-56DC-8EE4-396257770317}"/>
          </ac:spMkLst>
        </pc:spChg>
      </pc:sldChg>
      <pc:sldChg chg="modSp new mod">
        <pc:chgData name="ALFA DESIGN STUDIO" userId="e3f148eb-4aaa-4303-8f3b-29cde3a54df4" providerId="ADAL" clId="{015B05E6-1438-44DE-8F91-38C6A66B1175}" dt="2024-10-30T14:07:06.389" v="9833" actId="113"/>
        <pc:sldMkLst>
          <pc:docMk/>
          <pc:sldMk cId="3371552881" sldId="276"/>
        </pc:sldMkLst>
        <pc:spChg chg="mod">
          <ac:chgData name="ALFA DESIGN STUDIO" userId="e3f148eb-4aaa-4303-8f3b-29cde3a54df4" providerId="ADAL" clId="{015B05E6-1438-44DE-8F91-38C6A66B1175}" dt="2024-10-30T14:00:30.372" v="9238" actId="122"/>
          <ac:spMkLst>
            <pc:docMk/>
            <pc:sldMk cId="3371552881" sldId="276"/>
            <ac:spMk id="2" creationId="{518A6E79-219C-7609-5077-916E28B7175C}"/>
          </ac:spMkLst>
        </pc:spChg>
        <pc:spChg chg="mod">
          <ac:chgData name="ALFA DESIGN STUDIO" userId="e3f148eb-4aaa-4303-8f3b-29cde3a54df4" providerId="ADAL" clId="{015B05E6-1438-44DE-8F91-38C6A66B1175}" dt="2024-10-30T14:07:06.389" v="9833" actId="113"/>
          <ac:spMkLst>
            <pc:docMk/>
            <pc:sldMk cId="3371552881" sldId="276"/>
            <ac:spMk id="3" creationId="{AF9BE4AD-3F4A-0C57-A1FA-2696E5B4C7E3}"/>
          </ac:spMkLst>
        </pc:spChg>
      </pc:sldChg>
      <pc:sldChg chg="modSp new del mod">
        <pc:chgData name="ALFA DESIGN STUDIO" userId="e3f148eb-4aaa-4303-8f3b-29cde3a54df4" providerId="ADAL" clId="{015B05E6-1438-44DE-8F91-38C6A66B1175}" dt="2024-10-30T13:59:51.887" v="9230" actId="2696"/>
        <pc:sldMkLst>
          <pc:docMk/>
          <pc:sldMk cId="3852164964" sldId="276"/>
        </pc:sldMkLst>
        <pc:spChg chg="mod">
          <ac:chgData name="ALFA DESIGN STUDIO" userId="e3f148eb-4aaa-4303-8f3b-29cde3a54df4" providerId="ADAL" clId="{015B05E6-1438-44DE-8F91-38C6A66B1175}" dt="2024-10-30T13:59:48.025" v="9229" actId="27636"/>
          <ac:spMkLst>
            <pc:docMk/>
            <pc:sldMk cId="3852164964" sldId="276"/>
            <ac:spMk id="3" creationId="{08674C1C-12DF-1BBD-B931-38E7047699B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10/30/2024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79762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10/30/2024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507428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10/30/2024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a:t>
            </a:fld>
            <a:endParaRPr lang="en-US"/>
          </a:p>
        </p:txBody>
      </p:sp>
    </p:spTree>
    <p:extLst>
      <p:ext uri="{BB962C8B-B14F-4D97-AF65-F5344CB8AC3E}">
        <p14:creationId xmlns:p14="http://schemas.microsoft.com/office/powerpoint/2010/main" val="1203510571"/>
      </p:ext>
    </p:extLst>
  </p:cSld>
  <p:clrMap bg1="lt1" tx1="dk1" bg2="lt2" tx2="dk2" accent1="accent1" accent2="accent2" accent3="accent3" accent4="accent4" accent5="accent5" accent6="accent6" hlink="hlink" folHlink="folHlink"/>
  <p:sldLayoutIdLst>
    <p:sldLayoutId id="2147483689" r:id="rId1"/>
    <p:sldLayoutId id="2147483688" r:id="rId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2">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DA0F300-F938-62AF-9C27-21FA49BDF1C7}"/>
              </a:ext>
            </a:extLst>
          </p:cNvPr>
          <p:cNvSpPr>
            <a:spLocks noGrp="1"/>
          </p:cNvSpPr>
          <p:nvPr>
            <p:ph type="ctrTitle"/>
          </p:nvPr>
        </p:nvSpPr>
        <p:spPr>
          <a:xfrm>
            <a:off x="643468" y="643467"/>
            <a:ext cx="4620584" cy="4567137"/>
          </a:xfrm>
        </p:spPr>
        <p:txBody>
          <a:bodyPr>
            <a:normAutofit/>
          </a:bodyPr>
          <a:lstStyle/>
          <a:p>
            <a:pPr algn="ct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Omero, </a:t>
            </a:r>
            <a:r>
              <a:rPr lang="it-IT"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Lettura e commento dei libri XIII-XXIII</a:t>
            </a:r>
          </a:p>
        </p:txBody>
      </p:sp>
      <p:sp>
        <p:nvSpPr>
          <p:cNvPr id="3" name="Sottotitolo 2">
            <a:extLst>
              <a:ext uri="{FF2B5EF4-FFF2-40B4-BE49-F238E27FC236}">
                <a16:creationId xmlns:a16="http://schemas.microsoft.com/office/drawing/2014/main" id="{DA97AFD8-1F50-9384-6065-4F8083690135}"/>
              </a:ext>
            </a:extLst>
          </p:cNvPr>
          <p:cNvSpPr>
            <a:spLocks noGrp="1"/>
          </p:cNvSpPr>
          <p:nvPr>
            <p:ph type="subTitle" idx="1"/>
          </p:nvPr>
        </p:nvSpPr>
        <p:spPr>
          <a:xfrm>
            <a:off x="643467" y="5277684"/>
            <a:ext cx="4620584" cy="775494"/>
          </a:xfrm>
        </p:spPr>
        <p:txBody>
          <a:bodyPr>
            <a:normAutofit/>
          </a:bodyPr>
          <a:lstStyle/>
          <a:p>
            <a:pPr algn="ct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Lezione 4, (2024-2025)</a:t>
            </a:r>
          </a:p>
        </p:txBody>
      </p:sp>
      <p:pic>
        <p:nvPicPr>
          <p:cNvPr id="4" name="Picture 3">
            <a:extLst>
              <a:ext uri="{FF2B5EF4-FFF2-40B4-BE49-F238E27FC236}">
                <a16:creationId xmlns:a16="http://schemas.microsoft.com/office/drawing/2014/main" id="{76BDBACF-805F-0439-6451-F1C67D020F2F}"/>
              </a:ext>
            </a:extLst>
          </p:cNvPr>
          <p:cNvPicPr>
            <a:picLocks noChangeAspect="1"/>
          </p:cNvPicPr>
          <p:nvPr/>
        </p:nvPicPr>
        <p:blipFill>
          <a:blip r:embed="rId2">
            <a:extLst>
              <a:ext uri="{28A0092B-C50C-407E-A947-70E740481C1C}">
                <a14:useLocalDpi xmlns:a14="http://schemas.microsoft.com/office/drawing/2010/main" val="0"/>
              </a:ext>
            </a:extLst>
          </a:blip>
          <a:srcRect l="19482" r="1948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53692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5C50F4-27E9-CC65-C166-D2583A6B400A}"/>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Odisseo si finge pazzo </a:t>
            </a:r>
          </a:p>
        </p:txBody>
      </p:sp>
      <p:sp>
        <p:nvSpPr>
          <p:cNvPr id="3" name="Segnaposto contenuto 2">
            <a:extLst>
              <a:ext uri="{FF2B5EF4-FFF2-40B4-BE49-F238E27FC236}">
                <a16:creationId xmlns:a16="http://schemas.microsoft.com/office/drawing/2014/main" id="{460C570D-C888-E6A2-AC89-1BC2D67A81B4}"/>
              </a:ext>
            </a:extLst>
          </p:cNvPr>
          <p:cNvSpPr>
            <a:spLocks noGrp="1"/>
          </p:cNvSpPr>
          <p:nvPr>
            <p:ph idx="1"/>
          </p:nvPr>
        </p:nvSpPr>
        <p:spPr/>
        <p:txBody>
          <a:bodyPr>
            <a:normAutofit fontScale="85000" lnSpcReduction="20000"/>
          </a:bodyPr>
          <a:lstStyle/>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Secondo i </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Canti Cipri </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(uno dei poemi del ciclo troiano), all’inizio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Odisseo non voleva partecipare alla guerra di Troia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Egli aveva consultato un oracolo dal quale era stato ammonito che, se fosse partito per la città di Troia, sarebbe tornato in patria solo dopo vent'anni e in condizioni di miseria.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Quindi, quando Agamennone, accompagnato da Menelao e Palamede, fece visita all'eroe per convocarlo, Odisseo si finse pazzo. Si mise ad arare un campo con cappello da contadino a forma di mezzo uovo, pungolando un asino e un bue aggiogati insieme e lanciandosi alle spalle manciate di sale. Palamede, per verificare la sanità dell'uomo, strappò suo figlio Telemaco dalle braccia della madre e lo posò per terra, davanti alle zampe delle bestie aggiogate all'aratro; Odisseo subito arretrò tirando le redini per risparmiare il figlio, smascherando così la sua macchinazione, e dovette arruolarsi. </a:t>
            </a:r>
          </a:p>
        </p:txBody>
      </p:sp>
    </p:spTree>
    <p:extLst>
      <p:ext uri="{BB962C8B-B14F-4D97-AF65-F5344CB8AC3E}">
        <p14:creationId xmlns:p14="http://schemas.microsoft.com/office/powerpoint/2010/main" val="1493418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217D2B-50D2-72BF-8A23-47E86614A414}"/>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Odisseo a Troia (1)</a:t>
            </a:r>
          </a:p>
        </p:txBody>
      </p:sp>
      <p:sp>
        <p:nvSpPr>
          <p:cNvPr id="3" name="Segnaposto contenuto 2">
            <a:extLst>
              <a:ext uri="{FF2B5EF4-FFF2-40B4-BE49-F238E27FC236}">
                <a16:creationId xmlns:a16="http://schemas.microsoft.com/office/drawing/2014/main" id="{A3B79161-4EE9-CC35-9692-3A3CE2ADD036}"/>
              </a:ext>
            </a:extLst>
          </p:cNvPr>
          <p:cNvSpPr>
            <a:spLocks noGrp="1"/>
          </p:cNvSpPr>
          <p:nvPr>
            <p:ph idx="1"/>
          </p:nvPr>
        </p:nvSpPr>
        <p:spPr/>
        <p:txBody>
          <a:bodyPr>
            <a:normAutofit fontScale="92500"/>
          </a:bodyPr>
          <a:lstStyle/>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Nell’</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Odisseo non è un eroe importante come Achille o Agamennone, ma ha comunque un ruolo significativo.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Il suo potere territoriale è piccolo, dato che si riduce ad Itaca e le isole Ionie circostanti (</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II 631-637).</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Egli è uno degli eroi che cerca di convincere Achille a ritornare in battaglia nonostante la sua ira (IX 225-306), ed è persino nella posizione di poter rimproverare Agamennone, capo della spedizione greca (XIV 88); è inoltre protagonista, insieme a Diomede, di un’incursione notturna nel campo troiano, che dimostra il suo carattere avventuroso. </a:t>
            </a:r>
          </a:p>
        </p:txBody>
      </p:sp>
    </p:spTree>
    <p:extLst>
      <p:ext uri="{BB962C8B-B14F-4D97-AF65-F5344CB8AC3E}">
        <p14:creationId xmlns:p14="http://schemas.microsoft.com/office/powerpoint/2010/main" val="731997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F2E41-7078-08B2-CF5F-D8FC7D69E46D}"/>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Odisseo a Troia (2)</a:t>
            </a:r>
          </a:p>
        </p:txBody>
      </p:sp>
      <p:sp>
        <p:nvSpPr>
          <p:cNvPr id="3" name="Segnaposto contenuto 2">
            <a:extLst>
              <a:ext uri="{FF2B5EF4-FFF2-40B4-BE49-F238E27FC236}">
                <a16:creationId xmlns:a16="http://schemas.microsoft.com/office/drawing/2014/main" id="{FD8536C4-AF45-8BEB-C551-45015C4187A9}"/>
              </a:ext>
            </a:extLst>
          </p:cNvPr>
          <p:cNvSpPr>
            <a:spLocks noGrp="1"/>
          </p:cNvSpPr>
          <p:nvPr>
            <p:ph idx="1"/>
          </p:nvPr>
        </p:nvSpPr>
        <p:spPr/>
        <p:txBody>
          <a:bodyPr>
            <a:normAutofit lnSpcReduction="10000"/>
          </a:bodyPr>
          <a:lstStyle/>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Odisseo viene descritto più volte, nel corso dell’</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come un uomo dotato di grande intelligenza e capacità persuasiva.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Elena, vedendolo dall’alto delle mura di Troia, lo definisce un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uomo di bassa statura, robusto di spalle ed energico nei movimenti</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aggiunge «quello è Odisseo, figlio di Laerte,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uomo di mente accorta, pur se cresciuto nella terra della petrosa Itaca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sa ogni specie di inganni e di sottili astuzie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III, 200-202).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Anche Antenore dice che il suo aspetto un po’ rude contrasta, invece, con la sua capacità di eloquio: </a:t>
            </a:r>
          </a:p>
        </p:txBody>
      </p:sp>
    </p:spTree>
    <p:extLst>
      <p:ext uri="{BB962C8B-B14F-4D97-AF65-F5344CB8AC3E}">
        <p14:creationId xmlns:p14="http://schemas.microsoft.com/office/powerpoint/2010/main" val="2233526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665B92-DAC7-A3A3-74DA-9D2F6C9C0094}"/>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Odisseo a Troia (3)</a:t>
            </a:r>
            <a:endParaRPr lang="it-IT" sz="4800" dirty="0"/>
          </a:p>
        </p:txBody>
      </p:sp>
      <p:sp>
        <p:nvSpPr>
          <p:cNvPr id="3" name="Segnaposto contenuto 2">
            <a:extLst>
              <a:ext uri="{FF2B5EF4-FFF2-40B4-BE49-F238E27FC236}">
                <a16:creationId xmlns:a16="http://schemas.microsoft.com/office/drawing/2014/main" id="{4F85ED68-F7E1-C323-6802-838B16B00CF1}"/>
              </a:ext>
            </a:extLst>
          </p:cNvPr>
          <p:cNvSpPr>
            <a:spLocks noGrp="1"/>
          </p:cNvSpPr>
          <p:nvPr>
            <p:ph idx="1"/>
          </p:nvPr>
        </p:nvSpPr>
        <p:spPr/>
        <p:txBody>
          <a:bodyPr>
            <a:normAutofit fontScale="92500" lnSpcReduction="10000"/>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«Quando invece s’alzava a parlare Odisseo scaltrito (π</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ολύμητις</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se ne stava in piedi a lungo, guardava all’ingiù, fissando gli occhi a terra, non agitando lo scettro né davanti né indietro, ma lo teneva immobile, alla maniera di un inesperto: avresti detto che era imbronciato o addirittura fuori di sé. Ma quando svolgeva dal petto la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sua voce possente e le parole, dense come fiocchi di neve d’inverno, con Odisseo nessuno si sarebbe messo in gara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non stavamo più come prima a stupirci di lui, per il suo aspetto». (Iliade III 216-224).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Un’altra descrizione è quella di Diomede, che lo sceglie come compagno per la sua missione notturna: «Se volete ch’io stesso mi scelga un compagno, come non pensare allora 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Odisseo divino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che ha cuore generoso e animo ardito in qualsiasi pericolo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e lo protegge Pallade Atena!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Anche dal fuoco ardente faremmo ritorno tutti i due, perché egli è superiore a tutti nell’intuire le cose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(X 242-247). </a:t>
            </a:r>
          </a:p>
        </p:txBody>
      </p:sp>
    </p:spTree>
    <p:extLst>
      <p:ext uri="{BB962C8B-B14F-4D97-AF65-F5344CB8AC3E}">
        <p14:creationId xmlns:p14="http://schemas.microsoft.com/office/powerpoint/2010/main" val="3114344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B895DF-46DC-EAA8-F914-C857FF21C3C3}"/>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Odisseo e l’inganno del cavallo </a:t>
            </a:r>
          </a:p>
        </p:txBody>
      </p:sp>
      <p:sp>
        <p:nvSpPr>
          <p:cNvPr id="3" name="Segnaposto contenuto 2">
            <a:extLst>
              <a:ext uri="{FF2B5EF4-FFF2-40B4-BE49-F238E27FC236}">
                <a16:creationId xmlns:a16="http://schemas.microsoft.com/office/drawing/2014/main" id="{41641C15-EFF9-6068-3944-C3C44A9DB665}"/>
              </a:ext>
            </a:extLst>
          </p:cNvPr>
          <p:cNvSpPr>
            <a:spLocks noGrp="1"/>
          </p:cNvSpPr>
          <p:nvPr>
            <p:ph idx="1"/>
          </p:nvPr>
        </p:nvSpPr>
        <p:spPr/>
        <p:txBody>
          <a:bodyPr/>
          <a:lstStyle/>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Sebbene il racconto non sia presente né nell’</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né nell’</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il mito vuole che Troia sia stata espugnata attraverso un cavallo di legno, al cui interno si sarebbero nascosti i soldati greci. Esso sarebbe stato accolto all’interno delle mura come un dono.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Proprio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questo tranello sarebbe stato ideato da Odisseo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Il racconto è presente nel libro II dell’</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Eneide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di Virgilio, dove Enea esprime un certo risentimento verso Ulisse proprio per questo inganno. </a:t>
            </a:r>
          </a:p>
          <a:p>
            <a:pPr algn="just"/>
            <a:endParaRPr lang="it-IT" dirty="0">
              <a:latin typeface="AA Times New Roman" panose="02020603050405020304" pitchFamily="18" charset="0"/>
              <a:ea typeface="AA Times New Roman" panose="02020603050405020304" pitchFamily="18" charset="0"/>
              <a:cs typeface="AA Times New Roman" panose="02020603050405020304" pitchFamily="18" charset="0"/>
            </a:endParaRPr>
          </a:p>
          <a:p>
            <a:pPr algn="just"/>
            <a:endParaRPr lang="it-IT"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208573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85AFC6-F7CE-B37C-67B0-D2B7080DA8B6}"/>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Ulisse nella </a:t>
            </a: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Divina Commedia </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(1)</a:t>
            </a:r>
            <a:endPar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endParaRPr>
          </a:p>
        </p:txBody>
      </p:sp>
      <p:sp>
        <p:nvSpPr>
          <p:cNvPr id="3" name="Segnaposto contenuto 2">
            <a:extLst>
              <a:ext uri="{FF2B5EF4-FFF2-40B4-BE49-F238E27FC236}">
                <a16:creationId xmlns:a16="http://schemas.microsoft.com/office/drawing/2014/main" id="{9C8FFF86-5380-B2D7-124B-595098067037}"/>
              </a:ext>
            </a:extLst>
          </p:cNvPr>
          <p:cNvSpPr>
            <a:spLocks noGrp="1"/>
          </p:cNvSpPr>
          <p:nvPr>
            <p:ph idx="1"/>
          </p:nvPr>
        </p:nvSpPr>
        <p:spPr/>
        <p:txBody>
          <a:bodyPr/>
          <a:lstStyle/>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Ulisse viene incontrato da Dante nell’</a:t>
            </a:r>
            <a:r>
              <a:rPr lang="it-IT" b="1" i="1" dirty="0">
                <a:latin typeface="AA Times New Roman" panose="02020603050405020304" pitchFamily="18" charset="0"/>
                <a:ea typeface="AA Times New Roman" panose="02020603050405020304" pitchFamily="18" charset="0"/>
                <a:cs typeface="AA Times New Roman" panose="02020603050405020304" pitchFamily="18" charset="0"/>
              </a:rPr>
              <a:t>Inferno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nel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canto XXVI</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egli si trova, insieme a Diomede, sul fondo dell’ottava bolgia, dove vengono puniti i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consiglieri di frode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Egli è punito da Dio per una serie di inganni, tra cui, appunto, lo stratagemma del cavallo di Troia.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I consiglieri di frode patiscono all’interno di lingue di fuoco (contrappasso della loro «lingua biforcuta»); una di queste ha una doppia punta, poiché vi si trovano all’interno sia Ulisse che Diomede. </a:t>
            </a:r>
          </a:p>
        </p:txBody>
      </p:sp>
    </p:spTree>
    <p:extLst>
      <p:ext uri="{BB962C8B-B14F-4D97-AF65-F5344CB8AC3E}">
        <p14:creationId xmlns:p14="http://schemas.microsoft.com/office/powerpoint/2010/main" val="2588322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8A6E79-219C-7609-5077-916E28B7175C}"/>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Ulisse nella </a:t>
            </a: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Divina Commedia </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(2)</a:t>
            </a:r>
            <a:endParaRPr lang="it-IT" sz="4800" dirty="0"/>
          </a:p>
        </p:txBody>
      </p:sp>
      <p:sp>
        <p:nvSpPr>
          <p:cNvPr id="3" name="Segnaposto contenuto 2">
            <a:extLst>
              <a:ext uri="{FF2B5EF4-FFF2-40B4-BE49-F238E27FC236}">
                <a16:creationId xmlns:a16="http://schemas.microsoft.com/office/drawing/2014/main" id="{AF9BE4AD-3F4A-0C57-A1FA-2696E5B4C7E3}"/>
              </a:ext>
            </a:extLst>
          </p:cNvPr>
          <p:cNvSpPr>
            <a:spLocks noGrp="1"/>
          </p:cNvSpPr>
          <p:nvPr>
            <p:ph idx="1"/>
          </p:nvPr>
        </p:nvSpPr>
        <p:spPr/>
        <p:txBody>
          <a:bodyPr>
            <a:normAutofit/>
          </a:bodyPr>
          <a:lstStyle/>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Ulisse, interrogato da Dante, pronuncia qui un celebre discorso.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Nella </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Commedia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 differenza che nell’</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Ulisse non fa ritorno ad Itaca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ma all’isola di Circe, da dove, convinti i compagni a seguirlo,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intraprende un viaggio di esplorazione oltre i limiti del mondo conosciuto </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(le colonne d’Ercole).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Tuttavia, il suo viaggio (definito «folle volo») viene interrotto dalla volontà di Dio con una tempesta, perché va contro i giusti limiti imposti all’uomo. </a:t>
            </a:r>
          </a:p>
        </p:txBody>
      </p:sp>
    </p:spTree>
    <p:extLst>
      <p:ext uri="{BB962C8B-B14F-4D97-AF65-F5344CB8AC3E}">
        <p14:creationId xmlns:p14="http://schemas.microsoft.com/office/powerpoint/2010/main" val="3371552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57BDA9-A134-7A4B-4F36-9EAAAE406D59}"/>
              </a:ext>
            </a:extLst>
          </p:cNvPr>
          <p:cNvSpPr>
            <a:spLocks noGrp="1"/>
          </p:cNvSpPr>
          <p:nvPr>
            <p:ph type="title"/>
          </p:nvPr>
        </p:nvSpPr>
        <p:spPr/>
        <p:txBody>
          <a:bodyPr>
            <a:normAutofit/>
          </a:bodyPr>
          <a:lstStyle/>
          <a:p>
            <a:pPr algn="ct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Inferno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XVI 85-93</a:t>
            </a:r>
          </a:p>
        </p:txBody>
      </p:sp>
      <p:sp>
        <p:nvSpPr>
          <p:cNvPr id="3" name="Segnaposto contenuto 2">
            <a:extLst>
              <a:ext uri="{FF2B5EF4-FFF2-40B4-BE49-F238E27FC236}">
                <a16:creationId xmlns:a16="http://schemas.microsoft.com/office/drawing/2014/main" id="{242CFB1A-80B1-63CF-D245-C7D878DC28B1}"/>
              </a:ext>
            </a:extLst>
          </p:cNvPr>
          <p:cNvSpPr>
            <a:spLocks noGrp="1"/>
          </p:cNvSpPr>
          <p:nvPr>
            <p:ph idx="1"/>
          </p:nvPr>
        </p:nvSpPr>
        <p:spPr/>
        <p:txBody>
          <a:bodyPr>
            <a:normAutofit fontScale="85000" lnSpcReduction="20000"/>
          </a:bodyPr>
          <a:lstStyle/>
          <a:p>
            <a:pPr marL="0" indent="0">
              <a:buNone/>
            </a:pP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Lo maggior corno de la fiamma antica</a:t>
            </a:r>
          </a:p>
          <a:p>
            <a:pPr marL="0" indent="0">
              <a:buNone/>
            </a:pP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cominciò a crollarsi mormorando,</a:t>
            </a:r>
          </a:p>
          <a:p>
            <a:pPr marL="0" indent="0">
              <a:buNone/>
            </a:pP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pur come quella cui vento affatica;</a:t>
            </a:r>
          </a:p>
          <a:p>
            <a:pPr marL="0" indent="0">
              <a:buNone/>
            </a:pP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indi la cima qua e là menando,</a:t>
            </a:r>
          </a:p>
          <a:p>
            <a:pPr marL="0" indent="0">
              <a:buNone/>
            </a:pP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come fosse la lingua che parlasse,</a:t>
            </a:r>
          </a:p>
          <a:p>
            <a:pPr marL="0" indent="0">
              <a:buNone/>
            </a:pP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gittò voce di fuori e disse: "Quando</a:t>
            </a:r>
          </a:p>
          <a:p>
            <a:pPr marL="0" indent="0">
              <a:buNone/>
            </a:pP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mi </a:t>
            </a:r>
            <a:r>
              <a:rPr lang="it-IT" sz="2900" dirty="0" err="1">
                <a:latin typeface="AA Times New Roman" panose="02020603050405020304" pitchFamily="18" charset="0"/>
                <a:ea typeface="AA Times New Roman" panose="02020603050405020304" pitchFamily="18" charset="0"/>
                <a:cs typeface="AA Times New Roman" panose="02020603050405020304" pitchFamily="18" charset="0"/>
              </a:rPr>
              <a:t>diparti’</a:t>
            </a: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 da Circe, che sottrasse</a:t>
            </a:r>
          </a:p>
          <a:p>
            <a:pPr marL="0" indent="0">
              <a:buNone/>
            </a:pP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me più d’un anno là presso a Gaeta,</a:t>
            </a:r>
          </a:p>
          <a:p>
            <a:pPr marL="0" indent="0">
              <a:buNone/>
            </a:pP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prima che sì </a:t>
            </a:r>
            <a:r>
              <a:rPr lang="it-IT" sz="2900" dirty="0" err="1">
                <a:latin typeface="AA Times New Roman" panose="02020603050405020304" pitchFamily="18" charset="0"/>
                <a:ea typeface="AA Times New Roman" panose="02020603050405020304" pitchFamily="18" charset="0"/>
                <a:cs typeface="AA Times New Roman" panose="02020603050405020304" pitchFamily="18" charset="0"/>
              </a:rPr>
              <a:t>Enëa</a:t>
            </a:r>
            <a:r>
              <a:rPr lang="it-IT" sz="2900" dirty="0">
                <a:latin typeface="AA Times New Roman" panose="02020603050405020304" pitchFamily="18" charset="0"/>
                <a:ea typeface="AA Times New Roman" panose="02020603050405020304" pitchFamily="18" charset="0"/>
                <a:cs typeface="AA Times New Roman" panose="02020603050405020304" pitchFamily="18" charset="0"/>
              </a:rPr>
              <a:t> la nomasse,</a:t>
            </a:r>
          </a:p>
          <a:p>
            <a:pPr marL="0" indent="0">
              <a:buNone/>
            </a:pPr>
            <a:endParaRPr lang="it-IT" dirty="0"/>
          </a:p>
          <a:p>
            <a:endParaRPr lang="it-IT" dirty="0"/>
          </a:p>
        </p:txBody>
      </p:sp>
    </p:spTree>
    <p:extLst>
      <p:ext uri="{BB962C8B-B14F-4D97-AF65-F5344CB8AC3E}">
        <p14:creationId xmlns:p14="http://schemas.microsoft.com/office/powerpoint/2010/main" val="2873823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7446C7-7C28-2059-6A61-F5343D3F3380}"/>
              </a:ext>
            </a:extLst>
          </p:cNvPr>
          <p:cNvSpPr>
            <a:spLocks noGrp="1"/>
          </p:cNvSpPr>
          <p:nvPr>
            <p:ph type="title"/>
          </p:nvPr>
        </p:nvSpPr>
        <p:spPr/>
        <p:txBody>
          <a:bodyPr>
            <a:normAutofit/>
          </a:bodyPr>
          <a:lstStyle/>
          <a:p>
            <a:pPr algn="ct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Inferno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XVI 94-102</a:t>
            </a:r>
            <a:endParaRPr lang="it-IT" sz="4800" dirty="0"/>
          </a:p>
        </p:txBody>
      </p:sp>
      <p:sp>
        <p:nvSpPr>
          <p:cNvPr id="3" name="Segnaposto contenuto 2">
            <a:extLst>
              <a:ext uri="{FF2B5EF4-FFF2-40B4-BE49-F238E27FC236}">
                <a16:creationId xmlns:a16="http://schemas.microsoft.com/office/drawing/2014/main" id="{350C26C7-5763-9BD9-E4D8-AA63B160DE1A}"/>
              </a:ext>
            </a:extLst>
          </p:cNvPr>
          <p:cNvSpPr>
            <a:spLocks noGrp="1"/>
          </p:cNvSpPr>
          <p:nvPr>
            <p:ph idx="1"/>
          </p:nvPr>
        </p:nvSpPr>
        <p:spPr/>
        <p:txBody>
          <a:bodyPr>
            <a:noAutofit/>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né dolcezza di figlio, né la pieta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del vecchio padre, né ’l debito amore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lo qual </a:t>
            </a:r>
            <a:r>
              <a:rPr lang="it-IT" sz="2000" dirty="0" err="1">
                <a:latin typeface="AA Times New Roman" panose="02020603050405020304" pitchFamily="18" charset="0"/>
                <a:ea typeface="AA Times New Roman" panose="02020603050405020304" pitchFamily="18" charset="0"/>
                <a:cs typeface="AA Times New Roman" panose="02020603050405020304" pitchFamily="18" charset="0"/>
              </a:rPr>
              <a:t>dovea</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000" dirty="0" err="1">
                <a:latin typeface="AA Times New Roman" panose="02020603050405020304" pitchFamily="18" charset="0"/>
                <a:ea typeface="AA Times New Roman" panose="02020603050405020304" pitchFamily="18" charset="0"/>
                <a:cs typeface="AA Times New Roman" panose="02020603050405020304" pitchFamily="18" charset="0"/>
              </a:rPr>
              <a:t>Penelopè</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far lieta,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vincer </a:t>
            </a:r>
            <a:r>
              <a:rPr lang="it-IT" sz="2000" dirty="0" err="1">
                <a:latin typeface="AA Times New Roman" panose="02020603050405020304" pitchFamily="18" charset="0"/>
                <a:ea typeface="AA Times New Roman" panose="02020603050405020304" pitchFamily="18" charset="0"/>
                <a:cs typeface="AA Times New Roman" panose="02020603050405020304" pitchFamily="18" charset="0"/>
              </a:rPr>
              <a:t>potero</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dentro a me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l’ardore</a:t>
            </a:r>
          </a:p>
          <a:p>
            <a:pPr marL="0" indent="0">
              <a:buNone/>
            </a:pP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ch’i’ ebbi a divenir del mondo esperto</a:t>
            </a:r>
          </a:p>
          <a:p>
            <a:pPr marL="0" indent="0">
              <a:buNone/>
            </a:pP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e de li vizi umani e del valore</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ma misi me per l’alto mare aperto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sol con un legno e con quella compagna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picciola da la qual non fui diserto.</a:t>
            </a:r>
          </a:p>
        </p:txBody>
      </p:sp>
    </p:spTree>
    <p:extLst>
      <p:ext uri="{BB962C8B-B14F-4D97-AF65-F5344CB8AC3E}">
        <p14:creationId xmlns:p14="http://schemas.microsoft.com/office/powerpoint/2010/main" val="746446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B0304-0314-0D5C-2B44-6E49EA21D0EC}"/>
              </a:ext>
            </a:extLst>
          </p:cNvPr>
          <p:cNvSpPr>
            <a:spLocks noGrp="1"/>
          </p:cNvSpPr>
          <p:nvPr>
            <p:ph type="title"/>
          </p:nvPr>
        </p:nvSpPr>
        <p:spPr/>
        <p:txBody>
          <a:bodyPr>
            <a:normAutofit/>
          </a:bodyPr>
          <a:lstStyle/>
          <a:p>
            <a:pPr algn="ct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Inferno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XVI 103-111</a:t>
            </a:r>
            <a:endParaRPr lang="it-IT" sz="4800" dirty="0"/>
          </a:p>
        </p:txBody>
      </p:sp>
      <p:sp>
        <p:nvSpPr>
          <p:cNvPr id="3" name="Segnaposto contenuto 2">
            <a:extLst>
              <a:ext uri="{FF2B5EF4-FFF2-40B4-BE49-F238E27FC236}">
                <a16:creationId xmlns:a16="http://schemas.microsoft.com/office/drawing/2014/main" id="{258B7EA1-3C25-0CBB-CF32-D95F31D04FEB}"/>
              </a:ext>
            </a:extLst>
          </p:cNvPr>
          <p:cNvSpPr>
            <a:spLocks noGrp="1"/>
          </p:cNvSpPr>
          <p:nvPr>
            <p:ph idx="1"/>
          </p:nvPr>
        </p:nvSpPr>
        <p:spPr/>
        <p:txBody>
          <a:bodyPr>
            <a:normAutofit fontScale="92500" lnSpcReduction="20000"/>
          </a:bodyPr>
          <a:lstStyle/>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L’un lito e l’altro vidi infin la Spagna,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fin nel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Morrocco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 l’isola d’i Sardi,</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l’altre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che quel mare intorno bagna.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Io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compagni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eravam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vecchi e tardi</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quando venimmo a quella foce stretta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dov’</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Ercule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segnò li suoi riguardi</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acciò che l’uom più oltre non si metta;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da la man destra mi lasciai Sibilia,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da l’altra già m’</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avea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lasciata Setta.</a:t>
            </a:r>
          </a:p>
          <a:p>
            <a:endParaRPr lang="it-IT" dirty="0"/>
          </a:p>
        </p:txBody>
      </p:sp>
    </p:spTree>
    <p:extLst>
      <p:ext uri="{BB962C8B-B14F-4D97-AF65-F5344CB8AC3E}">
        <p14:creationId xmlns:p14="http://schemas.microsoft.com/office/powerpoint/2010/main" val="1477558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6" name="Rectangle 11">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3">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FB00FA77-3905-BCD7-B655-97A5DB92FC82}"/>
              </a:ext>
            </a:extLst>
          </p:cNvPr>
          <p:cNvSpPr>
            <a:spLocks noGrp="1"/>
          </p:cNvSpPr>
          <p:nvPr>
            <p:ph type="title"/>
          </p:nvPr>
        </p:nvSpPr>
        <p:spPr>
          <a:xfrm>
            <a:off x="643468" y="643467"/>
            <a:ext cx="4620584" cy="4567137"/>
          </a:xfrm>
        </p:spPr>
        <p:txBody>
          <a:bodyPr vert="horz" lIns="91440" tIns="45720" rIns="91440" bIns="45720" rtlCol="0" anchor="b">
            <a:normAutofit/>
          </a:bodyPr>
          <a:lstStyle/>
          <a:p>
            <a:r>
              <a:rPr lang="en-US" sz="44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t>
            </a:r>
            <a:r>
              <a:rPr lang="en-US" sz="4400" i="1"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en-US" sz="44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per </a:t>
            </a:r>
            <a:r>
              <a:rPr lang="en-US" sz="44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approfondire</a:t>
            </a:r>
            <a:r>
              <a:rPr lang="en-US" sz="44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t>
            </a:r>
            <a:br>
              <a:rPr lang="en-US" sz="44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b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Valerio Massimo Manfredi</a:t>
            </a:r>
            <a:r>
              <a:rPr lang="en-US" sz="2400" i="1" dirty="0">
                <a:latin typeface="AA Times New Roman" panose="02020603050405020304" pitchFamily="18" charset="0"/>
                <a:ea typeface="AA Times New Roman" panose="02020603050405020304" pitchFamily="18" charset="0"/>
                <a:cs typeface="AA Times New Roman" panose="02020603050405020304" pitchFamily="18" charset="0"/>
              </a:rPr>
              <a:t>, Il </a:t>
            </a:r>
            <a:r>
              <a:rPr lang="en-US" sz="2400" i="1" dirty="0" err="1">
                <a:latin typeface="AA Times New Roman" panose="02020603050405020304" pitchFamily="18" charset="0"/>
                <a:ea typeface="AA Times New Roman" panose="02020603050405020304" pitchFamily="18" charset="0"/>
                <a:cs typeface="AA Times New Roman" panose="02020603050405020304" pitchFamily="18" charset="0"/>
              </a:rPr>
              <a:t>mio</a:t>
            </a:r>
            <a:r>
              <a:rPr lang="en-US" sz="2400"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n-US" sz="2400" i="1" dirty="0" err="1">
                <a:latin typeface="AA Times New Roman" panose="02020603050405020304" pitchFamily="18" charset="0"/>
                <a:ea typeface="AA Times New Roman" panose="02020603050405020304" pitchFamily="18" charset="0"/>
                <a:cs typeface="AA Times New Roman" panose="02020603050405020304" pitchFamily="18" charset="0"/>
              </a:rPr>
              <a:t>nome</a:t>
            </a:r>
            <a:r>
              <a:rPr lang="en-US" sz="2400" i="1" dirty="0">
                <a:latin typeface="AA Times New Roman" panose="02020603050405020304" pitchFamily="18" charset="0"/>
                <a:ea typeface="AA Times New Roman" panose="02020603050405020304" pitchFamily="18" charset="0"/>
                <a:cs typeface="AA Times New Roman" panose="02020603050405020304" pitchFamily="18" charset="0"/>
              </a:rPr>
              <a:t> è </a:t>
            </a:r>
            <a:r>
              <a:rPr lang="en-US" sz="2400" i="1" dirty="0" err="1">
                <a:latin typeface="AA Times New Roman" panose="02020603050405020304" pitchFamily="18" charset="0"/>
                <a:ea typeface="AA Times New Roman" panose="02020603050405020304" pitchFamily="18" charset="0"/>
                <a:cs typeface="AA Times New Roman" panose="02020603050405020304" pitchFamily="18" charset="0"/>
              </a:rPr>
              <a:t>Nessuno</a:t>
            </a:r>
            <a:r>
              <a:rPr lang="en-US" sz="2400" i="1" dirty="0">
                <a:latin typeface="AA Times New Roman" panose="02020603050405020304" pitchFamily="18" charset="0"/>
                <a:ea typeface="AA Times New Roman" panose="02020603050405020304" pitchFamily="18" charset="0"/>
                <a:cs typeface="AA Times New Roman" panose="02020603050405020304" pitchFamily="18" charset="0"/>
              </a:rPr>
              <a:t>. La </a:t>
            </a:r>
            <a:r>
              <a:rPr lang="en-US" sz="2400" i="1" dirty="0" err="1">
                <a:latin typeface="AA Times New Roman" panose="02020603050405020304" pitchFamily="18" charset="0"/>
                <a:ea typeface="AA Times New Roman" panose="02020603050405020304" pitchFamily="18" charset="0"/>
                <a:cs typeface="AA Times New Roman" panose="02020603050405020304" pitchFamily="18" charset="0"/>
              </a:rPr>
              <a:t>trilogia</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Mondadori 2017.</a:t>
            </a:r>
            <a:endParaRPr lang="en-US" sz="24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endParaRPr>
          </a:p>
        </p:txBody>
      </p:sp>
      <p:pic>
        <p:nvPicPr>
          <p:cNvPr id="5" name="Segnaposto contenuto 4" descr="Immagine che contiene testo, poster, libro, Copertina del libro&#10;&#10;Descrizione generata automaticamente">
            <a:extLst>
              <a:ext uri="{FF2B5EF4-FFF2-40B4-BE49-F238E27FC236}">
                <a16:creationId xmlns:a16="http://schemas.microsoft.com/office/drawing/2014/main" id="{E813F701-D0DF-40EB-B952-39946823873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15543" y="643467"/>
            <a:ext cx="3523699" cy="5571066"/>
          </a:xfrm>
          <a:prstGeom prst="rect">
            <a:avLst/>
          </a:prstGeom>
        </p:spPr>
      </p:pic>
    </p:spTree>
    <p:extLst>
      <p:ext uri="{BB962C8B-B14F-4D97-AF65-F5344CB8AC3E}">
        <p14:creationId xmlns:p14="http://schemas.microsoft.com/office/powerpoint/2010/main" val="4014594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04572B-A2F8-1077-9543-D32E64609A9B}"/>
              </a:ext>
            </a:extLst>
          </p:cNvPr>
          <p:cNvSpPr>
            <a:spLocks noGrp="1"/>
          </p:cNvSpPr>
          <p:nvPr>
            <p:ph type="title"/>
          </p:nvPr>
        </p:nvSpPr>
        <p:spPr/>
        <p:txBody>
          <a:bodyPr>
            <a:normAutofit/>
          </a:bodyPr>
          <a:lstStyle/>
          <a:p>
            <a:pPr algn="ct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Inferno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XVI 112 - 120</a:t>
            </a:r>
            <a:endParaRPr lang="it-IT" sz="4800" dirty="0"/>
          </a:p>
        </p:txBody>
      </p:sp>
      <p:sp>
        <p:nvSpPr>
          <p:cNvPr id="3" name="Segnaposto contenuto 2">
            <a:extLst>
              <a:ext uri="{FF2B5EF4-FFF2-40B4-BE49-F238E27FC236}">
                <a16:creationId xmlns:a16="http://schemas.microsoft.com/office/drawing/2014/main" id="{FC6FF3ED-3744-56DC-8EE4-396257770317}"/>
              </a:ext>
            </a:extLst>
          </p:cNvPr>
          <p:cNvSpPr>
            <a:spLocks noGrp="1"/>
          </p:cNvSpPr>
          <p:nvPr>
            <p:ph idx="1"/>
          </p:nvPr>
        </p:nvSpPr>
        <p:spPr/>
        <p:txBody>
          <a:bodyPr>
            <a:normAutofit fontScale="92500" lnSpcReduction="20000"/>
          </a:bodyPr>
          <a:lstStyle/>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"O frati," dissi, "che per cento milia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perigli siete giunti a l’occidente,</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 questa tanto picciola vigilia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d’i nostri sensi ch’è del rimanente</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vogliate negar l’</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esperïenza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di retro al sol, del mondo sanza gente.</a:t>
            </a:r>
          </a:p>
          <a:p>
            <a:pPr marL="0" indent="0">
              <a:buNone/>
            </a:pP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Considerate la vostra semenza:</a:t>
            </a:r>
          </a:p>
          <a:p>
            <a:pPr marL="0" indent="0">
              <a:buNone/>
            </a:pP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fatti non foste a viver come bruti,</a:t>
            </a:r>
          </a:p>
          <a:p>
            <a:pPr marL="0" indent="0">
              <a:buNone/>
            </a:pP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ma per seguir </a:t>
            </a: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virtute</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e canoscenza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endParaRPr lang="it-IT" dirty="0"/>
          </a:p>
        </p:txBody>
      </p:sp>
    </p:spTree>
    <p:extLst>
      <p:ext uri="{BB962C8B-B14F-4D97-AF65-F5344CB8AC3E}">
        <p14:creationId xmlns:p14="http://schemas.microsoft.com/office/powerpoint/2010/main" val="278849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E3596DD-156A-473E-9BB3-C6A29F757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2C46C4D6-C474-4E92-B52E-944C1118F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D10379D9-7A50-F155-CED9-D6804841E383}"/>
              </a:ext>
            </a:extLst>
          </p:cNvPr>
          <p:cNvSpPr>
            <a:spLocks noGrp="1"/>
          </p:cNvSpPr>
          <p:nvPr>
            <p:ph type="title"/>
          </p:nvPr>
        </p:nvSpPr>
        <p:spPr>
          <a:xfrm>
            <a:off x="838201" y="643467"/>
            <a:ext cx="3888526" cy="1800526"/>
          </a:xfrm>
        </p:spPr>
        <p:txBody>
          <a:bodyPr>
            <a:normAutofit/>
          </a:bodyPr>
          <a:lstStyle/>
          <a:p>
            <a:endParaRPr lang="it-IT" dirty="0">
              <a:solidFill>
                <a:schemeClr val="accent1">
                  <a:lumMod val="60000"/>
                  <a:lumOff val="40000"/>
                </a:schemeClr>
              </a:solidFill>
            </a:endParaRPr>
          </a:p>
        </p:txBody>
      </p:sp>
      <p:sp>
        <p:nvSpPr>
          <p:cNvPr id="9" name="Content Placeholder 8">
            <a:extLst>
              <a:ext uri="{FF2B5EF4-FFF2-40B4-BE49-F238E27FC236}">
                <a16:creationId xmlns:a16="http://schemas.microsoft.com/office/drawing/2014/main" id="{4527188F-BB6E-05ED-6E3F-10A0D0596132}"/>
              </a:ext>
            </a:extLst>
          </p:cNvPr>
          <p:cNvSpPr>
            <a:spLocks noGrp="1"/>
          </p:cNvSpPr>
          <p:nvPr>
            <p:ph idx="1"/>
          </p:nvPr>
        </p:nvSpPr>
        <p:spPr>
          <a:xfrm>
            <a:off x="838201" y="2623381"/>
            <a:ext cx="3888528" cy="3553581"/>
          </a:xfrm>
        </p:spPr>
        <p:txBody>
          <a:bodyPr>
            <a:normAutofit/>
          </a:bodyPr>
          <a:lstStyle/>
          <a:p>
            <a:pPr marL="0" indent="0">
              <a:buNone/>
            </a:pPr>
            <a:r>
              <a:rPr lang="en-US" sz="44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t>
            </a:r>
            <a:r>
              <a:rPr lang="en-US" sz="4400" i="1"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en-US" sz="44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per </a:t>
            </a:r>
            <a:r>
              <a:rPr lang="en-US" sz="44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approfondire</a:t>
            </a:r>
            <a:r>
              <a:rPr lang="en-US" sz="44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a:t>
            </a:r>
            <a:br>
              <a:rPr lang="en-US" sz="40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b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Alessandro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D’Avenia</a:t>
            </a:r>
            <a:r>
              <a:rPr lang="en-US" sz="2400"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n-US" sz="2400" i="1" dirty="0" err="1">
                <a:latin typeface="AA Times New Roman" panose="02020603050405020304" pitchFamily="18" charset="0"/>
                <a:ea typeface="AA Times New Roman" panose="02020603050405020304" pitchFamily="18" charset="0"/>
                <a:cs typeface="AA Times New Roman" panose="02020603050405020304" pitchFamily="18" charset="0"/>
              </a:rPr>
              <a:t>Resisti</a:t>
            </a:r>
            <a:r>
              <a:rPr lang="en-US" sz="2400"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n-US" sz="2400" i="1" dirty="0" err="1">
                <a:latin typeface="AA Times New Roman" panose="02020603050405020304" pitchFamily="18" charset="0"/>
                <a:ea typeface="AA Times New Roman" panose="02020603050405020304" pitchFamily="18" charset="0"/>
                <a:cs typeface="AA Times New Roman" panose="02020603050405020304" pitchFamily="18" charset="0"/>
              </a:rPr>
              <a:t>cuore</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Mondadori 2023.</a:t>
            </a:r>
            <a:endParaRPr lang="en-US" sz="2400" dirty="0"/>
          </a:p>
        </p:txBody>
      </p:sp>
      <p:pic>
        <p:nvPicPr>
          <p:cNvPr id="5" name="Segnaposto contenuto 4" descr="Immagine che contiene testo, schermata, design&#10;&#10;Descrizione generata automaticamente">
            <a:extLst>
              <a:ext uri="{FF2B5EF4-FFF2-40B4-BE49-F238E27FC236}">
                <a16:creationId xmlns:a16="http://schemas.microsoft.com/office/drawing/2014/main" id="{D796BC99-4B66-C6FB-6E77-C73B6375E9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4800" y="643234"/>
            <a:ext cx="3639919" cy="5599876"/>
          </a:xfrm>
          <a:prstGeom prst="rect">
            <a:avLst/>
          </a:prstGeom>
        </p:spPr>
      </p:pic>
    </p:spTree>
    <p:extLst>
      <p:ext uri="{BB962C8B-B14F-4D97-AF65-F5344CB8AC3E}">
        <p14:creationId xmlns:p14="http://schemas.microsoft.com/office/powerpoint/2010/main" val="1507373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2" name="Rectangle 11">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1DB6D80A-56EE-4DE2-CA24-5A6A7AC44D07}"/>
              </a:ext>
            </a:extLst>
          </p:cNvPr>
          <p:cNvSpPr>
            <a:spLocks noGrp="1"/>
          </p:cNvSpPr>
          <p:nvPr>
            <p:ph type="title"/>
          </p:nvPr>
        </p:nvSpPr>
        <p:spPr>
          <a:xfrm>
            <a:off x="643468" y="643467"/>
            <a:ext cx="4620584" cy="4567137"/>
          </a:xfrm>
        </p:spPr>
        <p:txBody>
          <a:bodyPr vert="horz" lIns="91440" tIns="45720" rIns="91440" bIns="45720" rtlCol="0" anchor="b">
            <a:normAutofit/>
          </a:bodyPr>
          <a:lstStyle/>
          <a:p>
            <a:r>
              <a:rPr lang="en-US"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t>
            </a:r>
            <a:r>
              <a:rPr lang="en-US" sz="4800" i="1"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en-US"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per </a:t>
            </a:r>
            <a:r>
              <a:rPr lang="en-US"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approfondire</a:t>
            </a:r>
            <a:r>
              <a:rPr lang="en-US"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t>
            </a:r>
            <a:br>
              <a:rPr lang="en-US" sz="24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br>
            <a:r>
              <a:rPr lang="en-US" sz="2800" dirty="0">
                <a:latin typeface="AA Times New Roman" panose="02020603050405020304" pitchFamily="18" charset="0"/>
                <a:ea typeface="AA Times New Roman" panose="02020603050405020304" pitchFamily="18" charset="0"/>
                <a:cs typeface="AA Times New Roman" panose="02020603050405020304" pitchFamily="18" charset="0"/>
              </a:rPr>
              <a:t>Madeline Miller, </a:t>
            </a:r>
            <a:r>
              <a:rPr lang="en-US" sz="2800" i="1" dirty="0">
                <a:latin typeface="AA Times New Roman" panose="02020603050405020304" pitchFamily="18" charset="0"/>
                <a:ea typeface="AA Times New Roman" panose="02020603050405020304" pitchFamily="18" charset="0"/>
                <a:cs typeface="AA Times New Roman" panose="02020603050405020304" pitchFamily="18" charset="0"/>
              </a:rPr>
              <a:t>Circe</a:t>
            </a:r>
            <a:r>
              <a:rPr lang="en-US" sz="28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n-US" sz="2800" dirty="0" err="1">
                <a:latin typeface="AA Times New Roman" panose="02020603050405020304" pitchFamily="18" charset="0"/>
                <a:ea typeface="AA Times New Roman" panose="02020603050405020304" pitchFamily="18" charset="0"/>
                <a:cs typeface="AA Times New Roman" panose="02020603050405020304" pitchFamily="18" charset="0"/>
              </a:rPr>
              <a:t>Marsilio</a:t>
            </a:r>
            <a:r>
              <a:rPr lang="en-US" sz="2800" dirty="0">
                <a:latin typeface="AA Times New Roman" panose="02020603050405020304" pitchFamily="18" charset="0"/>
                <a:ea typeface="AA Times New Roman" panose="02020603050405020304" pitchFamily="18" charset="0"/>
                <a:cs typeface="AA Times New Roman" panose="02020603050405020304" pitchFamily="18" charset="0"/>
              </a:rPr>
              <a:t> 2021</a:t>
            </a:r>
            <a:endParaRPr lang="en-US" sz="2800" i="1" dirty="0"/>
          </a:p>
        </p:txBody>
      </p:sp>
      <p:pic>
        <p:nvPicPr>
          <p:cNvPr id="5" name="Segnaposto contenuto 4" descr="Immagine che contiene testo, poster, arte, Viso umano&#10;&#10;Descrizione generata automaticamente">
            <a:extLst>
              <a:ext uri="{FF2B5EF4-FFF2-40B4-BE49-F238E27FC236}">
                <a16:creationId xmlns:a16="http://schemas.microsoft.com/office/drawing/2014/main" id="{0928EB99-41EC-D86C-2238-806CEBFDA5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66797" y="643467"/>
            <a:ext cx="3621192" cy="5571066"/>
          </a:xfrm>
          <a:prstGeom prst="rect">
            <a:avLst/>
          </a:prstGeom>
        </p:spPr>
      </p:pic>
    </p:spTree>
    <p:extLst>
      <p:ext uri="{BB962C8B-B14F-4D97-AF65-F5344CB8AC3E}">
        <p14:creationId xmlns:p14="http://schemas.microsoft.com/office/powerpoint/2010/main" val="9192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8CB031-36D2-7F5B-65B2-FC33BB4603DD}"/>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Il protagonista: Odisseo/Ulisse</a:t>
            </a:r>
          </a:p>
        </p:txBody>
      </p:sp>
      <p:sp>
        <p:nvSpPr>
          <p:cNvPr id="3" name="Segnaposto contenuto 2">
            <a:extLst>
              <a:ext uri="{FF2B5EF4-FFF2-40B4-BE49-F238E27FC236}">
                <a16:creationId xmlns:a16="http://schemas.microsoft.com/office/drawing/2014/main" id="{9DB83B7B-C68A-3D43-01A2-6509FAC67684}"/>
              </a:ext>
            </a:extLst>
          </p:cNvPr>
          <p:cNvSpPr>
            <a:spLocks noGrp="1"/>
          </p:cNvSpPr>
          <p:nvPr>
            <p:ph idx="1"/>
          </p:nvPr>
        </p:nvSpPr>
        <p:spPr/>
        <p:txBody>
          <a:bodyPr>
            <a:normAutofit lnSpcReduction="10000"/>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Il nome greco di Odisseo è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Ὀδυσσεύς</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un nome (forse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pre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-greco ?) che per etimologia popolare si fa derivare dal verbo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ὀδύσσομ</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αι</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odiare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Questo dettaglio si trova nel libro XIX dell’</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quando si racconta della scelta del nome del neonato Odisseo: «io vengo qui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in odio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per molti, uomini e donne sulla terra molto ferace, e dunque si chiami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Odisseo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di nome» (406-409; è il nonno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Autolico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che parla). Odisseo è, dunque, condannato all’odio/ad essere odiato.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Il nome latino, invece, è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Ulixes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che gli viene dato da Livio Andronico nella prima traduzione latina dell’</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Odusìa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III sec. a.C.). La radice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Ul</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deriva dal greco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ουλ</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 radice di 'ferita’, mentre la terminazione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isse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deriva dal suffisso greco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ισχ</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il cui significato è 'coscia’. Ulisse si era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ferito infatti ad una coscia durante una battuta di caccia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condotta con il nonno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Autolico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2099889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28736B-9A3F-76BE-F275-A8FB8525018E}"/>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L’infanzia di Ulisse (1)</a:t>
            </a:r>
          </a:p>
        </p:txBody>
      </p:sp>
      <p:sp>
        <p:nvSpPr>
          <p:cNvPr id="3" name="Segnaposto contenuto 2">
            <a:extLst>
              <a:ext uri="{FF2B5EF4-FFF2-40B4-BE49-F238E27FC236}">
                <a16:creationId xmlns:a16="http://schemas.microsoft.com/office/drawing/2014/main" id="{CFB63B60-917B-5799-63EF-45BFD5F879AE}"/>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L’infanzia di Ulisse non è raccontata in forma estesa, ma si può cogliere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qualche accenno nella seconda metà dell’</a:t>
            </a:r>
            <a:r>
              <a:rPr lang="it-IT" sz="2400" b="1"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in particolare negli incontri con i personaggi del suo passato.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Anzitutto, sappiamo che Ulisse era molto amato dalla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madre,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Anticlea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tanto che quest’ultima muore di crepacuore per la sua prolungata assenza (ce lo dice lei stessa nell’incontro con il figlio nel regno dei morti: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Odissea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XI 155-203): «non fu Artemide che in casa, colpendomi con i suoi dardi, mi uccise, né mi venne qualche malattia, che spesso toglie la vita con l’odiosa consunzione del corpo, ma il rimpianto di te, dei tuoi saggi pensieri, illustre Odisseo, del tuo mite carattere, mi tolse la vita dolcissima». </a:t>
            </a:r>
          </a:p>
        </p:txBody>
      </p:sp>
    </p:spTree>
    <p:extLst>
      <p:ext uri="{BB962C8B-B14F-4D97-AF65-F5344CB8AC3E}">
        <p14:creationId xmlns:p14="http://schemas.microsoft.com/office/powerpoint/2010/main" val="1112642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618BC3-0470-A206-619C-CD979889694B}"/>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L’infanzia di Ulisse (2)</a:t>
            </a:r>
          </a:p>
        </p:txBody>
      </p:sp>
      <p:sp>
        <p:nvSpPr>
          <p:cNvPr id="3" name="Segnaposto contenuto 2">
            <a:extLst>
              <a:ext uri="{FF2B5EF4-FFF2-40B4-BE49-F238E27FC236}">
                <a16:creationId xmlns:a16="http://schemas.microsoft.com/office/drawing/2014/main" id="{3DD9C808-8EF1-2088-4E30-71B6C699C815}"/>
              </a:ext>
            </a:extLst>
          </p:cNvPr>
          <p:cNvSpPr>
            <a:spLocks noGrp="1"/>
          </p:cNvSpPr>
          <p:nvPr>
            <p:ph idx="1"/>
          </p:nvPr>
        </p:nvSpPr>
        <p:spPr/>
        <p:txBody>
          <a:bodyPr>
            <a:normAutofit lnSpcReduction="10000"/>
          </a:bodyPr>
          <a:lstStyle/>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Grande importanza ha anche il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nonno materno </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di Odisseo, </a:t>
            </a: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Autolico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che vive come cacciatore ed allevatore insieme alla moglie alle falde del monte Parnaso; è lui a dargli il nome e ad insegnargli a cacciare (cfr. </a:t>
            </a:r>
            <a:r>
              <a:rPr lang="it-IT"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XIX 186-472). </a:t>
            </a:r>
          </a:p>
          <a:p>
            <a:pPr algn="just"/>
            <a:r>
              <a:rPr lang="it-IT" dirty="0">
                <a:latin typeface="AA Times New Roman" panose="02020603050405020304" pitchFamily="18" charset="0"/>
                <a:ea typeface="AA Times New Roman" panose="02020603050405020304" pitchFamily="18" charset="0"/>
                <a:cs typeface="AA Times New Roman" panose="02020603050405020304" pitchFamily="18" charset="0"/>
              </a:rPr>
              <a:t>Il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padre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è </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Laerte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che nell’Odissea è presentato come un uomo ormai anziano, deluso dalla morte della moglie e dalla perdita prima di Odisseo (lontano da anni) e poi anche del nipote Telemaco (per il viaggio che affronta nella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Telemachia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In una delle scene finali del poema (libro XXIV) Odisseo lo incontra di nuovo, mentre lui si è ormai isolato in campagna. </a:t>
            </a:r>
          </a:p>
        </p:txBody>
      </p:sp>
    </p:spTree>
    <p:extLst>
      <p:ext uri="{BB962C8B-B14F-4D97-AF65-F5344CB8AC3E}">
        <p14:creationId xmlns:p14="http://schemas.microsoft.com/office/powerpoint/2010/main" val="29299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D485D3-0499-4ECE-D186-A27A0E99E000}"/>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Penelope</a:t>
            </a:r>
          </a:p>
        </p:txBody>
      </p:sp>
      <p:sp>
        <p:nvSpPr>
          <p:cNvPr id="3" name="Segnaposto contenuto 2">
            <a:extLst>
              <a:ext uri="{FF2B5EF4-FFF2-40B4-BE49-F238E27FC236}">
                <a16:creationId xmlns:a16="http://schemas.microsoft.com/office/drawing/2014/main" id="{2E8BD138-6CC9-6E97-8B7C-D8C5DD2CBD4F}"/>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Ulisse 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Penelope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si erano conosciuti a Sparta, durante uno dei viaggi compiuti da Odisseo sul continente; ella era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cugina di Elena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(poi rapita da Paride e «causa» della guerra di Troia). Per questo, Odisseo è obbligato da un giuramento a partecipare alla guerra.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Penelope è un personaggio complesso e insondabile; di fatto, ella agisce poco direttamente, ma di lei si parla spesso in terza persona come donna dal carattere forte. L’epiteto che le è proprio è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π</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ερίφρων</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saggia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Nell’attesa di Odisseo, ella tesse di giorno il manto funebre per Laerte, ma di notte lo scioglie; intanto, illude i pretendenti con false promesse. </a:t>
            </a:r>
          </a:p>
        </p:txBody>
      </p:sp>
    </p:spTree>
    <p:extLst>
      <p:ext uri="{BB962C8B-B14F-4D97-AF65-F5344CB8AC3E}">
        <p14:creationId xmlns:p14="http://schemas.microsoft.com/office/powerpoint/2010/main" val="2516285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9D0387-ADFF-968F-F48F-B59460C6CF8D}"/>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 proci</a:t>
            </a:r>
          </a:p>
        </p:txBody>
      </p:sp>
      <p:sp>
        <p:nvSpPr>
          <p:cNvPr id="3" name="Segnaposto contenuto 2">
            <a:extLst>
              <a:ext uri="{FF2B5EF4-FFF2-40B4-BE49-F238E27FC236}">
                <a16:creationId xmlns:a16="http://schemas.microsoft.com/office/drawing/2014/main" id="{859DE500-9771-D0F1-5DF4-9E843D940DCB}"/>
              </a:ext>
            </a:extLst>
          </p:cNvPr>
          <p:cNvSpPr>
            <a:spLocks noGrp="1"/>
          </p:cNvSpPr>
          <p:nvPr>
            <p:ph idx="1"/>
          </p:nvPr>
        </p:nvSpPr>
        <p:spPr/>
        <p:txBody>
          <a:bodyPr>
            <a:normAutofit/>
          </a:bodyPr>
          <a:lstStyle/>
          <a:p>
            <a:pPr algn="just"/>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In greco, il termine con cui sono indicati è </a:t>
            </a:r>
            <a:r>
              <a:rPr lang="it-IT" sz="2600" b="1" dirty="0" err="1">
                <a:latin typeface="AA Times New Roman" panose="02020603050405020304" pitchFamily="18" charset="0"/>
                <a:ea typeface="AA Times New Roman" panose="02020603050405020304" pitchFamily="18" charset="0"/>
                <a:cs typeface="AA Times New Roman" panose="02020603050405020304" pitchFamily="18" charset="0"/>
              </a:rPr>
              <a:t>μνηστῆρες</a:t>
            </a:r>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600" b="1" dirty="0">
                <a:latin typeface="AA Times New Roman" panose="02020603050405020304" pitchFamily="18" charset="0"/>
                <a:ea typeface="AA Times New Roman" panose="02020603050405020304" pitchFamily="18" charset="0"/>
                <a:cs typeface="AA Times New Roman" panose="02020603050405020304" pitchFamily="18" charset="0"/>
              </a:rPr>
              <a:t>pretendenti</a:t>
            </a:r>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 in latino, «pretendente» si dice «</a:t>
            </a:r>
            <a:r>
              <a:rPr lang="it-IT" sz="2600" dirty="0" err="1">
                <a:latin typeface="AA Times New Roman" panose="02020603050405020304" pitchFamily="18" charset="0"/>
                <a:ea typeface="AA Times New Roman" panose="02020603050405020304" pitchFamily="18" charset="0"/>
                <a:cs typeface="AA Times New Roman" panose="02020603050405020304" pitchFamily="18" charset="0"/>
              </a:rPr>
              <a:t>procus</a:t>
            </a:r>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 da cui «proci». </a:t>
            </a:r>
          </a:p>
          <a:p>
            <a:pPr algn="just"/>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Si tratta di un gruppo di </a:t>
            </a:r>
            <a:r>
              <a:rPr lang="it-IT" sz="2600" b="1" dirty="0">
                <a:latin typeface="AA Times New Roman" panose="02020603050405020304" pitchFamily="18" charset="0"/>
                <a:ea typeface="AA Times New Roman" panose="02020603050405020304" pitchFamily="18" charset="0"/>
                <a:cs typeface="AA Times New Roman" panose="02020603050405020304" pitchFamily="18" charset="0"/>
              </a:rPr>
              <a:t>giovani nobili e oziosi</a:t>
            </a:r>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 forse una ventina, che costituiscono un personaggio per così dire collettivo; vengono da isole e città vicine, e </a:t>
            </a:r>
            <a:r>
              <a:rPr lang="it-IT" sz="2600" b="1" dirty="0">
                <a:latin typeface="AA Times New Roman" panose="02020603050405020304" pitchFamily="18" charset="0"/>
                <a:ea typeface="AA Times New Roman" panose="02020603050405020304" pitchFamily="18" charset="0"/>
                <a:cs typeface="AA Times New Roman" panose="02020603050405020304" pitchFamily="18" charset="0"/>
              </a:rPr>
              <a:t>da più di tre anni divorano i beni di Odisseo </a:t>
            </a:r>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(sono rappresentati come in un continuo banchetto) e </a:t>
            </a:r>
            <a:r>
              <a:rPr lang="it-IT" sz="2600" b="1" dirty="0">
                <a:latin typeface="AA Times New Roman" panose="02020603050405020304" pitchFamily="18" charset="0"/>
                <a:ea typeface="AA Times New Roman" panose="02020603050405020304" pitchFamily="18" charset="0"/>
                <a:cs typeface="AA Times New Roman" panose="02020603050405020304" pitchFamily="18" charset="0"/>
              </a:rPr>
              <a:t>fanno la corte a Penelope</a:t>
            </a:r>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I loro capi sono </a:t>
            </a:r>
            <a:r>
              <a:rPr lang="it-IT" sz="2600" dirty="0" err="1">
                <a:latin typeface="AA Times New Roman" panose="02020603050405020304" pitchFamily="18" charset="0"/>
                <a:ea typeface="AA Times New Roman" panose="02020603050405020304" pitchFamily="18" charset="0"/>
                <a:cs typeface="AA Times New Roman" panose="02020603050405020304" pitchFamily="18" charset="0"/>
              </a:rPr>
              <a:t>Antìnoo</a:t>
            </a:r>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 ed </a:t>
            </a:r>
            <a:r>
              <a:rPr lang="it-IT" sz="2600" dirty="0" err="1">
                <a:latin typeface="AA Times New Roman" panose="02020603050405020304" pitchFamily="18" charset="0"/>
                <a:ea typeface="AA Times New Roman" panose="02020603050405020304" pitchFamily="18" charset="0"/>
                <a:cs typeface="AA Times New Roman" panose="02020603050405020304" pitchFamily="18" charset="0"/>
              </a:rPr>
              <a:t>Eurìmaco</a:t>
            </a:r>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 soprattutto </a:t>
            </a:r>
            <a:r>
              <a:rPr lang="it-IT" sz="2600" dirty="0" err="1">
                <a:latin typeface="AA Times New Roman" panose="02020603050405020304" pitchFamily="18" charset="0"/>
                <a:ea typeface="AA Times New Roman" panose="02020603050405020304" pitchFamily="18" charset="0"/>
                <a:cs typeface="AA Times New Roman" panose="02020603050405020304" pitchFamily="18" charset="0"/>
              </a:rPr>
              <a:t>Antìnoo</a:t>
            </a:r>
            <a:r>
              <a:rPr lang="it-IT" sz="2600" dirty="0">
                <a:latin typeface="AA Times New Roman" panose="02020603050405020304" pitchFamily="18" charset="0"/>
                <a:ea typeface="AA Times New Roman" panose="02020603050405020304" pitchFamily="18" charset="0"/>
                <a:cs typeface="AA Times New Roman" panose="02020603050405020304" pitchFamily="18" charset="0"/>
              </a:rPr>
              <a:t> è caratterizzato come un giovane malvagio e superbo. </a:t>
            </a:r>
          </a:p>
        </p:txBody>
      </p:sp>
    </p:spTree>
    <p:extLst>
      <p:ext uri="{BB962C8B-B14F-4D97-AF65-F5344CB8AC3E}">
        <p14:creationId xmlns:p14="http://schemas.microsoft.com/office/powerpoint/2010/main" val="1127166150"/>
      </p:ext>
    </p:extLst>
  </p:cSld>
  <p:clrMapOvr>
    <a:masterClrMapping/>
  </p:clrMapOvr>
</p:sld>
</file>

<file path=ppt/theme/theme1.xml><?xml version="1.0" encoding="utf-8"?>
<a:theme xmlns:a="http://schemas.openxmlformats.org/drawingml/2006/main" name="Brush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157</TotalTime>
  <Words>1880</Words>
  <Application>Microsoft Office PowerPoint</Application>
  <PresentationFormat>Widescreen</PresentationFormat>
  <Paragraphs>89</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AA Times New Roman</vt:lpstr>
      <vt:lpstr>Arial</vt:lpstr>
      <vt:lpstr>Century Gothic</vt:lpstr>
      <vt:lpstr>BrushVTI</vt:lpstr>
      <vt:lpstr>Omero, Odissea. Lettura e commento dei libri XIII-XXIII</vt:lpstr>
      <vt:lpstr>L’Odissea: per approfondire… Valerio Massimo Manfredi, Il mio nome è Nessuno. La trilogia, Mondadori 2017.</vt:lpstr>
      <vt:lpstr>Presentazione standard di PowerPoint</vt:lpstr>
      <vt:lpstr>L’Odissea: per approfondire… Madeline Miller, Circe, Marsilio 2021</vt:lpstr>
      <vt:lpstr>Il protagonista: Odisseo/Ulisse</vt:lpstr>
      <vt:lpstr>L’infanzia di Ulisse (1)</vt:lpstr>
      <vt:lpstr>L’infanzia di Ulisse (2)</vt:lpstr>
      <vt:lpstr>Penelope</vt:lpstr>
      <vt:lpstr>I proci</vt:lpstr>
      <vt:lpstr>Odisseo si finge pazzo </vt:lpstr>
      <vt:lpstr>Odisseo a Troia (1)</vt:lpstr>
      <vt:lpstr>Odisseo a Troia (2)</vt:lpstr>
      <vt:lpstr>Odisseo a Troia (3)</vt:lpstr>
      <vt:lpstr>Odisseo e l’inganno del cavallo </vt:lpstr>
      <vt:lpstr>Ulisse nella Divina Commedia (1)</vt:lpstr>
      <vt:lpstr>Ulisse nella Divina Commedia (2)</vt:lpstr>
      <vt:lpstr>Inferno XVI 85-93</vt:lpstr>
      <vt:lpstr>Inferno XVI 94-102</vt:lpstr>
      <vt:lpstr>Inferno XVI 103-111</vt:lpstr>
      <vt:lpstr>Inferno XVI 112 - 120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ALFA DESIGN STUDIO</dc:creator>
  <cp:lastModifiedBy>ALFA DESIGN STUDIO</cp:lastModifiedBy>
  <cp:revision>1</cp:revision>
  <dcterms:created xsi:type="dcterms:W3CDTF">2024-10-30T10:41:00Z</dcterms:created>
  <dcterms:modified xsi:type="dcterms:W3CDTF">2024-10-30T17:39:52Z</dcterms:modified>
</cp:coreProperties>
</file>