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1" r:id="rId3"/>
    <p:sldId id="257" r:id="rId4"/>
    <p:sldId id="258"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DBA91A-55CB-497E-9759-EA93CA26B4ED}" v="13" dt="2024-10-27T19:24:30.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LEGITTIMO" userId="8cc748ed7950eeef" providerId="LiveId" clId="{51DBA91A-55CB-497E-9759-EA93CA26B4ED}"/>
    <pc:docChg chg="undo custSel addSld modSld">
      <pc:chgData name="FRANCESCA LEGITTIMO" userId="8cc748ed7950eeef" providerId="LiveId" clId="{51DBA91A-55CB-497E-9759-EA93CA26B4ED}" dt="2024-10-27T19:25:57.919" v="2666" actId="26606"/>
      <pc:docMkLst>
        <pc:docMk/>
      </pc:docMkLst>
      <pc:sldChg chg="addSp delSp modSp mod setBg delDesignElem">
        <pc:chgData name="FRANCESCA LEGITTIMO" userId="8cc748ed7950eeef" providerId="LiveId" clId="{51DBA91A-55CB-497E-9759-EA93CA26B4ED}" dt="2024-10-27T19:25:29.439" v="2661" actId="26606"/>
        <pc:sldMkLst>
          <pc:docMk/>
          <pc:sldMk cId="3610056763" sldId="256"/>
        </pc:sldMkLst>
        <pc:spChg chg="mod">
          <ac:chgData name="FRANCESCA LEGITTIMO" userId="8cc748ed7950eeef" providerId="LiveId" clId="{51DBA91A-55CB-497E-9759-EA93CA26B4ED}" dt="2024-10-27T19:25:29.439" v="2661" actId="26606"/>
          <ac:spMkLst>
            <pc:docMk/>
            <pc:sldMk cId="3610056763" sldId="256"/>
            <ac:spMk id="2" creationId="{F7E2C46B-738C-104E-D744-B228E6595F8C}"/>
          </ac:spMkLst>
        </pc:spChg>
        <pc:spChg chg="mod">
          <ac:chgData name="FRANCESCA LEGITTIMO" userId="8cc748ed7950eeef" providerId="LiveId" clId="{51DBA91A-55CB-497E-9759-EA93CA26B4ED}" dt="2024-10-27T19:25:29.439" v="2661" actId="26606"/>
          <ac:spMkLst>
            <pc:docMk/>
            <pc:sldMk cId="3610056763" sldId="256"/>
            <ac:spMk id="3" creationId="{7109ACD3-EECC-7A35-7963-E9385C8A9C04}"/>
          </ac:spMkLst>
        </pc:spChg>
        <pc:spChg chg="add del">
          <ac:chgData name="FRANCESCA LEGITTIMO" userId="8cc748ed7950eeef" providerId="LiveId" clId="{51DBA91A-55CB-497E-9759-EA93CA26B4ED}" dt="2024-10-27T19:22:11.384" v="2626"/>
          <ac:spMkLst>
            <pc:docMk/>
            <pc:sldMk cId="3610056763" sldId="256"/>
            <ac:spMk id="1028" creationId="{1CD07172-CD61-45EB-BEE3-F644503E5C8A}"/>
          </ac:spMkLst>
        </pc:spChg>
        <pc:spChg chg="add del">
          <ac:chgData name="FRANCESCA LEGITTIMO" userId="8cc748ed7950eeef" providerId="LiveId" clId="{51DBA91A-55CB-497E-9759-EA93CA26B4ED}" dt="2024-10-27T19:22:11.384" v="2626"/>
          <ac:spMkLst>
            <pc:docMk/>
            <pc:sldMk cId="3610056763" sldId="256"/>
            <ac:spMk id="1029" creationId="{1EADA5DB-ED12-413A-AAB5-6A8D1152E6C4}"/>
          </ac:spMkLst>
        </pc:spChg>
        <pc:spChg chg="add">
          <ac:chgData name="FRANCESCA LEGITTIMO" userId="8cc748ed7950eeef" providerId="LiveId" clId="{51DBA91A-55CB-497E-9759-EA93CA26B4ED}" dt="2024-10-27T19:25:29.439" v="2661" actId="26606"/>
          <ac:spMkLst>
            <pc:docMk/>
            <pc:sldMk cId="3610056763" sldId="256"/>
            <ac:spMk id="1030" creationId="{9401732C-37EE-4B98-A709-9530173F3802}"/>
          </ac:spMkLst>
        </pc:spChg>
        <pc:spChg chg="add del">
          <ac:chgData name="FRANCESCA LEGITTIMO" userId="8cc748ed7950eeef" providerId="LiveId" clId="{51DBA91A-55CB-497E-9759-EA93CA26B4ED}" dt="2024-10-27T19:21:25.251" v="2617"/>
          <ac:spMkLst>
            <pc:docMk/>
            <pc:sldMk cId="3610056763" sldId="256"/>
            <ac:spMk id="1031" creationId="{665DBBEF-238B-476B-96AB-8AAC3224ECEA}"/>
          </ac:spMkLst>
        </pc:spChg>
        <pc:spChg chg="add del">
          <ac:chgData name="FRANCESCA LEGITTIMO" userId="8cc748ed7950eeef" providerId="LiveId" clId="{51DBA91A-55CB-497E-9759-EA93CA26B4ED}" dt="2024-10-27T19:21:25.251" v="2617"/>
          <ac:spMkLst>
            <pc:docMk/>
            <pc:sldMk cId="3610056763" sldId="256"/>
            <ac:spMk id="1033" creationId="{3FCFB1DE-0B7E-48CC-BA90-B2AB0889F9D6}"/>
          </ac:spMkLst>
        </pc:spChg>
        <pc:spChg chg="add del">
          <ac:chgData name="FRANCESCA LEGITTIMO" userId="8cc748ed7950eeef" providerId="LiveId" clId="{51DBA91A-55CB-497E-9759-EA93CA26B4ED}" dt="2024-10-27T19:22:11.384" v="2626"/>
          <ac:spMkLst>
            <pc:docMk/>
            <pc:sldMk cId="3610056763" sldId="256"/>
            <ac:spMk id="1035" creationId="{8BA45E5C-ACB9-49E8-B4DB-5255C2376673}"/>
          </ac:spMkLst>
        </pc:spChg>
        <pc:spChg chg="add del">
          <ac:chgData name="FRANCESCA LEGITTIMO" userId="8cc748ed7950eeef" providerId="LiveId" clId="{51DBA91A-55CB-497E-9759-EA93CA26B4ED}" dt="2024-10-27T19:22:11.384" v="2626"/>
          <ac:spMkLst>
            <pc:docMk/>
            <pc:sldMk cId="3610056763" sldId="256"/>
            <ac:spMk id="1037" creationId="{857E618C-1D7B-4A51-90C1-6106CD8A1AE7}"/>
          </ac:spMkLst>
        </pc:spChg>
        <pc:grpChg chg="add">
          <ac:chgData name="FRANCESCA LEGITTIMO" userId="8cc748ed7950eeef" providerId="LiveId" clId="{51DBA91A-55CB-497E-9759-EA93CA26B4ED}" dt="2024-10-27T19:25:29.439" v="2661" actId="26606"/>
          <ac:grpSpMkLst>
            <pc:docMk/>
            <pc:sldMk cId="3610056763" sldId="256"/>
            <ac:grpSpMk id="1032" creationId="{654E48C8-2A00-4C54-BC9C-B18EE49E9C13}"/>
          </ac:grpSpMkLst>
        </pc:grpChg>
        <pc:picChg chg="add mod">
          <ac:chgData name="FRANCESCA LEGITTIMO" userId="8cc748ed7950eeef" providerId="LiveId" clId="{51DBA91A-55CB-497E-9759-EA93CA26B4ED}" dt="2024-10-27T19:25:29.439" v="2661" actId="26606"/>
          <ac:picMkLst>
            <pc:docMk/>
            <pc:sldMk cId="3610056763" sldId="256"/>
            <ac:picMk id="1026" creationId="{89E60331-4C53-EC53-C9D4-670F31D0FDA4}"/>
          </ac:picMkLst>
        </pc:picChg>
      </pc:sldChg>
      <pc:sldChg chg="modSp new mod">
        <pc:chgData name="FRANCESCA LEGITTIMO" userId="8cc748ed7950eeef" providerId="LiveId" clId="{51DBA91A-55CB-497E-9759-EA93CA26B4ED}" dt="2024-10-27T19:24:30.514" v="2641"/>
        <pc:sldMkLst>
          <pc:docMk/>
          <pc:sldMk cId="3066532542" sldId="257"/>
        </pc:sldMkLst>
        <pc:spChg chg="mod">
          <ac:chgData name="FRANCESCA LEGITTIMO" userId="8cc748ed7950eeef" providerId="LiveId" clId="{51DBA91A-55CB-497E-9759-EA93CA26B4ED}" dt="2024-10-27T19:24:30.514" v="2641"/>
          <ac:spMkLst>
            <pc:docMk/>
            <pc:sldMk cId="3066532542" sldId="257"/>
            <ac:spMk id="2" creationId="{F0DCC7A8-10EB-BBEB-DC70-67B1AC2E1A83}"/>
          </ac:spMkLst>
        </pc:spChg>
        <pc:spChg chg="mod">
          <ac:chgData name="FRANCESCA LEGITTIMO" userId="8cc748ed7950eeef" providerId="LiveId" clId="{51DBA91A-55CB-497E-9759-EA93CA26B4ED}" dt="2024-10-27T19:24:30.514" v="2641"/>
          <ac:spMkLst>
            <pc:docMk/>
            <pc:sldMk cId="3066532542" sldId="257"/>
            <ac:spMk id="3" creationId="{A2F65868-136C-290F-ED0F-18040BF8EFA2}"/>
          </ac:spMkLst>
        </pc:spChg>
      </pc:sldChg>
      <pc:sldChg chg="modSp new mod">
        <pc:chgData name="FRANCESCA LEGITTIMO" userId="8cc748ed7950eeef" providerId="LiveId" clId="{51DBA91A-55CB-497E-9759-EA93CA26B4ED}" dt="2024-10-27T19:24:30.514" v="2641"/>
        <pc:sldMkLst>
          <pc:docMk/>
          <pc:sldMk cId="3063162406" sldId="258"/>
        </pc:sldMkLst>
        <pc:spChg chg="mod">
          <ac:chgData name="FRANCESCA LEGITTIMO" userId="8cc748ed7950eeef" providerId="LiveId" clId="{51DBA91A-55CB-497E-9759-EA93CA26B4ED}" dt="2024-10-27T19:24:30.514" v="2641"/>
          <ac:spMkLst>
            <pc:docMk/>
            <pc:sldMk cId="3063162406" sldId="258"/>
            <ac:spMk id="2" creationId="{1825FA70-822C-04E9-F819-C74C92F236B3}"/>
          </ac:spMkLst>
        </pc:spChg>
        <pc:spChg chg="mod">
          <ac:chgData name="FRANCESCA LEGITTIMO" userId="8cc748ed7950eeef" providerId="LiveId" clId="{51DBA91A-55CB-497E-9759-EA93CA26B4ED}" dt="2024-10-27T19:24:30.514" v="2641"/>
          <ac:spMkLst>
            <pc:docMk/>
            <pc:sldMk cId="3063162406" sldId="258"/>
            <ac:spMk id="3" creationId="{3F7CB10A-18EB-8F9C-98AF-5FA5040144DB}"/>
          </ac:spMkLst>
        </pc:spChg>
      </pc:sldChg>
      <pc:sldChg chg="modSp new mod">
        <pc:chgData name="FRANCESCA LEGITTIMO" userId="8cc748ed7950eeef" providerId="LiveId" clId="{51DBA91A-55CB-497E-9759-EA93CA26B4ED}" dt="2024-10-27T19:24:30.514" v="2641"/>
        <pc:sldMkLst>
          <pc:docMk/>
          <pc:sldMk cId="263576843" sldId="259"/>
        </pc:sldMkLst>
        <pc:spChg chg="mod">
          <ac:chgData name="FRANCESCA LEGITTIMO" userId="8cc748ed7950eeef" providerId="LiveId" clId="{51DBA91A-55CB-497E-9759-EA93CA26B4ED}" dt="2024-10-27T19:24:30.514" v="2641"/>
          <ac:spMkLst>
            <pc:docMk/>
            <pc:sldMk cId="263576843" sldId="259"/>
            <ac:spMk id="2" creationId="{DD29E3DB-3D60-2784-A4D2-4B1FBF5CBCF0}"/>
          </ac:spMkLst>
        </pc:spChg>
        <pc:spChg chg="mod">
          <ac:chgData name="FRANCESCA LEGITTIMO" userId="8cc748ed7950eeef" providerId="LiveId" clId="{51DBA91A-55CB-497E-9759-EA93CA26B4ED}" dt="2024-10-27T19:24:30.514" v="2641"/>
          <ac:spMkLst>
            <pc:docMk/>
            <pc:sldMk cId="263576843" sldId="259"/>
            <ac:spMk id="3" creationId="{550250FE-4597-9DBD-DABF-98C1D80CDC7B}"/>
          </ac:spMkLst>
        </pc:spChg>
      </pc:sldChg>
      <pc:sldChg chg="modSp new mod">
        <pc:chgData name="FRANCESCA LEGITTIMO" userId="8cc748ed7950eeef" providerId="LiveId" clId="{51DBA91A-55CB-497E-9759-EA93CA26B4ED}" dt="2024-10-27T19:24:30.514" v="2641"/>
        <pc:sldMkLst>
          <pc:docMk/>
          <pc:sldMk cId="3818370906" sldId="260"/>
        </pc:sldMkLst>
        <pc:spChg chg="mod">
          <ac:chgData name="FRANCESCA LEGITTIMO" userId="8cc748ed7950eeef" providerId="LiveId" clId="{51DBA91A-55CB-497E-9759-EA93CA26B4ED}" dt="2024-10-27T19:24:30.514" v="2641"/>
          <ac:spMkLst>
            <pc:docMk/>
            <pc:sldMk cId="3818370906" sldId="260"/>
            <ac:spMk id="2" creationId="{E0FD64A3-BFD6-068E-946D-F0C74C9C171E}"/>
          </ac:spMkLst>
        </pc:spChg>
        <pc:spChg chg="mod">
          <ac:chgData name="FRANCESCA LEGITTIMO" userId="8cc748ed7950eeef" providerId="LiveId" clId="{51DBA91A-55CB-497E-9759-EA93CA26B4ED}" dt="2024-10-27T19:24:30.514" v="2641"/>
          <ac:spMkLst>
            <pc:docMk/>
            <pc:sldMk cId="3818370906" sldId="260"/>
            <ac:spMk id="3" creationId="{D49D089E-17D1-595A-5661-D716ADB5B282}"/>
          </ac:spMkLst>
        </pc:spChg>
      </pc:sldChg>
      <pc:sldChg chg="addSp delSp modSp new mod setBg delDesignElem">
        <pc:chgData name="FRANCESCA LEGITTIMO" userId="8cc748ed7950eeef" providerId="LiveId" clId="{51DBA91A-55CB-497E-9759-EA93CA26B4ED}" dt="2024-10-27T19:25:57.919" v="2666" actId="26606"/>
        <pc:sldMkLst>
          <pc:docMk/>
          <pc:sldMk cId="4110856622" sldId="261"/>
        </pc:sldMkLst>
        <pc:spChg chg="mod">
          <ac:chgData name="FRANCESCA LEGITTIMO" userId="8cc748ed7950eeef" providerId="LiveId" clId="{51DBA91A-55CB-497E-9759-EA93CA26B4ED}" dt="2024-10-27T19:25:57.919" v="2666" actId="26606"/>
          <ac:spMkLst>
            <pc:docMk/>
            <pc:sldMk cId="4110856622" sldId="261"/>
            <ac:spMk id="2" creationId="{37865BD7-5477-DAA0-515C-3343B7DD7684}"/>
          </ac:spMkLst>
        </pc:spChg>
        <pc:spChg chg="del">
          <ac:chgData name="FRANCESCA LEGITTIMO" userId="8cc748ed7950eeef" providerId="LiveId" clId="{51DBA91A-55CB-497E-9759-EA93CA26B4ED}" dt="2024-10-27T11:37:09.136" v="1955"/>
          <ac:spMkLst>
            <pc:docMk/>
            <pc:sldMk cId="4110856622" sldId="261"/>
            <ac:spMk id="3" creationId="{8CAFA5F1-C0A2-6DB1-5598-45346678A5B9}"/>
          </ac:spMkLst>
        </pc:spChg>
        <pc:spChg chg="add del">
          <ac:chgData name="FRANCESCA LEGITTIMO" userId="8cc748ed7950eeef" providerId="LiveId" clId="{51DBA91A-55CB-497E-9759-EA93CA26B4ED}" dt="2024-10-27T19:24:41.486" v="2643" actId="26606"/>
          <ac:spMkLst>
            <pc:docMk/>
            <pc:sldMk cId="4110856622" sldId="261"/>
            <ac:spMk id="1028" creationId="{EE15D8F5-87D0-452C-93FB-8CA3F98D7972}"/>
          </ac:spMkLst>
        </pc:spChg>
        <pc:spChg chg="add del">
          <ac:chgData name="FRANCESCA LEGITTIMO" userId="8cc748ed7950eeef" providerId="LiveId" clId="{51DBA91A-55CB-497E-9759-EA93CA26B4ED}" dt="2024-10-27T19:24:41.486" v="2643" actId="26606"/>
          <ac:spMkLst>
            <pc:docMk/>
            <pc:sldMk cId="4110856622" sldId="261"/>
            <ac:spMk id="1030" creationId="{BEFB3B1F-295A-A521-7E1E-3B74D8326151}"/>
          </ac:spMkLst>
        </pc:spChg>
        <pc:spChg chg="add del">
          <ac:chgData name="FRANCESCA LEGITTIMO" userId="8cc748ed7950eeef" providerId="LiveId" clId="{51DBA91A-55CB-497E-9759-EA93CA26B4ED}" dt="2024-10-27T19:21:25.251" v="2617"/>
          <ac:spMkLst>
            <pc:docMk/>
            <pc:sldMk cId="4110856622" sldId="261"/>
            <ac:spMk id="1031" creationId="{D1520B01-A2E4-41C2-8A8F-7683F250890E}"/>
          </ac:spMkLst>
        </pc:spChg>
        <pc:spChg chg="add del">
          <ac:chgData name="FRANCESCA LEGITTIMO" userId="8cc748ed7950eeef" providerId="LiveId" clId="{51DBA91A-55CB-497E-9759-EA93CA26B4ED}" dt="2024-10-27T19:24:43.446" v="2645" actId="26606"/>
          <ac:spMkLst>
            <pc:docMk/>
            <pc:sldMk cId="4110856622" sldId="261"/>
            <ac:spMk id="1042" creationId="{41708EBE-8F1C-4F88-9893-363C6C6929F4}"/>
          </ac:spMkLst>
        </pc:spChg>
        <pc:spChg chg="add del">
          <ac:chgData name="FRANCESCA LEGITTIMO" userId="8cc748ed7950eeef" providerId="LiveId" clId="{51DBA91A-55CB-497E-9759-EA93CA26B4ED}" dt="2024-10-27T19:24:43.446" v="2645" actId="26606"/>
          <ac:spMkLst>
            <pc:docMk/>
            <pc:sldMk cId="4110856622" sldId="261"/>
            <ac:spMk id="1047" creationId="{6E8B2393-58D8-0AE4-1989-6F382EE8FC72}"/>
          </ac:spMkLst>
        </pc:spChg>
        <pc:spChg chg="add del">
          <ac:chgData name="FRANCESCA LEGITTIMO" userId="8cc748ed7950eeef" providerId="LiveId" clId="{51DBA91A-55CB-497E-9759-EA93CA26B4ED}" dt="2024-10-27T19:24:48.786" v="2647" actId="26606"/>
          <ac:spMkLst>
            <pc:docMk/>
            <pc:sldMk cId="4110856622" sldId="261"/>
            <ac:spMk id="1049" creationId="{4A2AAA7B-DD5A-486B-B28F-F19588315309}"/>
          </ac:spMkLst>
        </pc:spChg>
        <pc:spChg chg="add del">
          <ac:chgData name="FRANCESCA LEGITTIMO" userId="8cc748ed7950eeef" providerId="LiveId" clId="{51DBA91A-55CB-497E-9759-EA93CA26B4ED}" dt="2024-10-27T19:24:48.786" v="2647" actId="26606"/>
          <ac:spMkLst>
            <pc:docMk/>
            <pc:sldMk cId="4110856622" sldId="261"/>
            <ac:spMk id="1053" creationId="{AC66C611-5F6A-E3BE-3316-65C7F4275D4D}"/>
          </ac:spMkLst>
        </pc:spChg>
        <pc:spChg chg="add del">
          <ac:chgData name="FRANCESCA LEGITTIMO" userId="8cc748ed7950eeef" providerId="LiveId" clId="{51DBA91A-55CB-497E-9759-EA93CA26B4ED}" dt="2024-10-27T19:24:50.933" v="2649" actId="26606"/>
          <ac:spMkLst>
            <pc:docMk/>
            <pc:sldMk cId="4110856622" sldId="261"/>
            <ac:spMk id="1055" creationId="{428C1455-18F2-4B6A-B07E-2B31728BC280}"/>
          </ac:spMkLst>
        </pc:spChg>
        <pc:spChg chg="add del">
          <ac:chgData name="FRANCESCA LEGITTIMO" userId="8cc748ed7950eeef" providerId="LiveId" clId="{51DBA91A-55CB-497E-9759-EA93CA26B4ED}" dt="2024-10-27T19:24:50.933" v="2649" actId="26606"/>
          <ac:spMkLst>
            <pc:docMk/>
            <pc:sldMk cId="4110856622" sldId="261"/>
            <ac:spMk id="1058" creationId="{829FB2B0-46A7-41CD-996A-B837EB0B48E4}"/>
          </ac:spMkLst>
        </pc:spChg>
        <pc:spChg chg="add del">
          <ac:chgData name="FRANCESCA LEGITTIMO" userId="8cc748ed7950eeef" providerId="LiveId" clId="{51DBA91A-55CB-497E-9759-EA93CA26B4ED}" dt="2024-10-27T19:24:50.933" v="2649" actId="26606"/>
          <ac:spMkLst>
            <pc:docMk/>
            <pc:sldMk cId="4110856622" sldId="261"/>
            <ac:spMk id="1059" creationId="{5593735B-142F-4703-AF97-9E469397872F}"/>
          </ac:spMkLst>
        </pc:spChg>
        <pc:spChg chg="add del">
          <ac:chgData name="FRANCESCA LEGITTIMO" userId="8cc748ed7950eeef" providerId="LiveId" clId="{51DBA91A-55CB-497E-9759-EA93CA26B4ED}" dt="2024-10-27T19:24:50.933" v="2649" actId="26606"/>
          <ac:spMkLst>
            <pc:docMk/>
            <pc:sldMk cId="4110856622" sldId="261"/>
            <ac:spMk id="1061" creationId="{F877318F-7135-4A7B-9C3B-68736EED2830}"/>
          </ac:spMkLst>
        </pc:spChg>
        <pc:spChg chg="add del">
          <ac:chgData name="FRANCESCA LEGITTIMO" userId="8cc748ed7950eeef" providerId="LiveId" clId="{51DBA91A-55CB-497E-9759-EA93CA26B4ED}" dt="2024-10-27T19:24:50.933" v="2649" actId="26606"/>
          <ac:spMkLst>
            <pc:docMk/>
            <pc:sldMk cId="4110856622" sldId="261"/>
            <ac:spMk id="1062" creationId="{E6502832-1230-A6CA-5876-7CD17ED4E775}"/>
          </ac:spMkLst>
        </pc:spChg>
        <pc:spChg chg="add del">
          <ac:chgData name="FRANCESCA LEGITTIMO" userId="8cc748ed7950eeef" providerId="LiveId" clId="{51DBA91A-55CB-497E-9759-EA93CA26B4ED}" dt="2024-10-27T19:24:52.630" v="2651" actId="26606"/>
          <ac:spMkLst>
            <pc:docMk/>
            <pc:sldMk cId="4110856622" sldId="261"/>
            <ac:spMk id="1064" creationId="{1D39ECD8-0E3E-43C1-9E56-3604E9A15E7B}"/>
          </ac:spMkLst>
        </pc:spChg>
        <pc:spChg chg="add del">
          <ac:chgData name="FRANCESCA LEGITTIMO" userId="8cc748ed7950eeef" providerId="LiveId" clId="{51DBA91A-55CB-497E-9759-EA93CA26B4ED}" dt="2024-10-27T19:24:52.630" v="2651" actId="26606"/>
          <ac:spMkLst>
            <pc:docMk/>
            <pc:sldMk cId="4110856622" sldId="261"/>
            <ac:spMk id="1068" creationId="{CEA194B4-6C79-49F2-8BA5-0D98239DF09D}"/>
          </ac:spMkLst>
        </pc:spChg>
        <pc:spChg chg="add del">
          <ac:chgData name="FRANCESCA LEGITTIMO" userId="8cc748ed7950eeef" providerId="LiveId" clId="{51DBA91A-55CB-497E-9759-EA93CA26B4ED}" dt="2024-10-27T19:24:52.630" v="2651" actId="26606"/>
          <ac:spMkLst>
            <pc:docMk/>
            <pc:sldMk cId="4110856622" sldId="261"/>
            <ac:spMk id="1069" creationId="{018F8D27-BFDB-4BF9-A512-FF930275B484}"/>
          </ac:spMkLst>
        </pc:spChg>
        <pc:spChg chg="add del">
          <ac:chgData name="FRANCESCA LEGITTIMO" userId="8cc748ed7950eeef" providerId="LiveId" clId="{51DBA91A-55CB-497E-9759-EA93CA26B4ED}" dt="2024-10-27T19:24:54.723" v="2653" actId="26606"/>
          <ac:spMkLst>
            <pc:docMk/>
            <pc:sldMk cId="4110856622" sldId="261"/>
            <ac:spMk id="1071" creationId="{41708EBE-8F1C-4F88-9893-363C6C6929F4}"/>
          </ac:spMkLst>
        </pc:spChg>
        <pc:spChg chg="add del">
          <ac:chgData name="FRANCESCA LEGITTIMO" userId="8cc748ed7950eeef" providerId="LiveId" clId="{51DBA91A-55CB-497E-9759-EA93CA26B4ED}" dt="2024-10-27T19:24:54.723" v="2653" actId="26606"/>
          <ac:spMkLst>
            <pc:docMk/>
            <pc:sldMk cId="4110856622" sldId="261"/>
            <ac:spMk id="1075" creationId="{6E8B2393-58D8-0AE4-1989-6F382EE8FC72}"/>
          </ac:spMkLst>
        </pc:spChg>
        <pc:spChg chg="add del">
          <ac:chgData name="FRANCESCA LEGITTIMO" userId="8cc748ed7950eeef" providerId="LiveId" clId="{51DBA91A-55CB-497E-9759-EA93CA26B4ED}" dt="2024-10-27T19:24:57.852" v="2655" actId="26606"/>
          <ac:spMkLst>
            <pc:docMk/>
            <pc:sldMk cId="4110856622" sldId="261"/>
            <ac:spMk id="1077" creationId="{EE15D8F5-87D0-452C-93FB-8CA3F98D7972}"/>
          </ac:spMkLst>
        </pc:spChg>
        <pc:spChg chg="add del">
          <ac:chgData name="FRANCESCA LEGITTIMO" userId="8cc748ed7950eeef" providerId="LiveId" clId="{51DBA91A-55CB-497E-9759-EA93CA26B4ED}" dt="2024-10-27T19:24:57.852" v="2655" actId="26606"/>
          <ac:spMkLst>
            <pc:docMk/>
            <pc:sldMk cId="4110856622" sldId="261"/>
            <ac:spMk id="1081" creationId="{BEFB3B1F-295A-A521-7E1E-3B74D8326151}"/>
          </ac:spMkLst>
        </pc:spChg>
        <pc:spChg chg="add del">
          <ac:chgData name="FRANCESCA LEGITTIMO" userId="8cc748ed7950eeef" providerId="LiveId" clId="{51DBA91A-55CB-497E-9759-EA93CA26B4ED}" dt="2024-10-27T19:25:00.011" v="2657" actId="26606"/>
          <ac:spMkLst>
            <pc:docMk/>
            <pc:sldMk cId="4110856622" sldId="261"/>
            <ac:spMk id="1083" creationId="{4A2AAA7B-DD5A-486B-B28F-F19588315309}"/>
          </ac:spMkLst>
        </pc:spChg>
        <pc:spChg chg="add del">
          <ac:chgData name="FRANCESCA LEGITTIMO" userId="8cc748ed7950eeef" providerId="LiveId" clId="{51DBA91A-55CB-497E-9759-EA93CA26B4ED}" dt="2024-10-27T19:25:00.011" v="2657" actId="26606"/>
          <ac:spMkLst>
            <pc:docMk/>
            <pc:sldMk cId="4110856622" sldId="261"/>
            <ac:spMk id="1087" creationId="{AC66C611-5F6A-E3BE-3316-65C7F4275D4D}"/>
          </ac:spMkLst>
        </pc:spChg>
        <pc:spChg chg="add del">
          <ac:chgData name="FRANCESCA LEGITTIMO" userId="8cc748ed7950eeef" providerId="LiveId" clId="{51DBA91A-55CB-497E-9759-EA93CA26B4ED}" dt="2024-10-27T19:25:02.872" v="2659" actId="26606"/>
          <ac:spMkLst>
            <pc:docMk/>
            <pc:sldMk cId="4110856622" sldId="261"/>
            <ac:spMk id="1089" creationId="{EE15D8F5-87D0-452C-93FB-8CA3F98D7972}"/>
          </ac:spMkLst>
        </pc:spChg>
        <pc:spChg chg="add del">
          <ac:chgData name="FRANCESCA LEGITTIMO" userId="8cc748ed7950eeef" providerId="LiveId" clId="{51DBA91A-55CB-497E-9759-EA93CA26B4ED}" dt="2024-10-27T19:25:02.872" v="2659" actId="26606"/>
          <ac:spMkLst>
            <pc:docMk/>
            <pc:sldMk cId="4110856622" sldId="261"/>
            <ac:spMk id="1093" creationId="{BEFB3B1F-295A-A521-7E1E-3B74D8326151}"/>
          </ac:spMkLst>
        </pc:spChg>
        <pc:spChg chg="add del">
          <ac:chgData name="FRANCESCA LEGITTIMO" userId="8cc748ed7950eeef" providerId="LiveId" clId="{51DBA91A-55CB-497E-9759-EA93CA26B4ED}" dt="2024-10-27T19:25:57.919" v="2666" actId="26606"/>
          <ac:spMkLst>
            <pc:docMk/>
            <pc:sldMk cId="4110856622" sldId="261"/>
            <ac:spMk id="1095" creationId="{41708EBE-8F1C-4F88-9893-363C6C6929F4}"/>
          </ac:spMkLst>
        </pc:spChg>
        <pc:spChg chg="add mod">
          <ac:chgData name="FRANCESCA LEGITTIMO" userId="8cc748ed7950eeef" providerId="LiveId" clId="{51DBA91A-55CB-497E-9759-EA93CA26B4ED}" dt="2024-10-27T19:25:57.919" v="2666" actId="26606"/>
          <ac:spMkLst>
            <pc:docMk/>
            <pc:sldMk cId="4110856622" sldId="261"/>
            <ac:spMk id="1099" creationId="{6E8B2393-58D8-0AE4-1989-6F382EE8FC72}"/>
          </ac:spMkLst>
        </pc:spChg>
        <pc:spChg chg="add del">
          <ac:chgData name="FRANCESCA LEGITTIMO" userId="8cc748ed7950eeef" providerId="LiveId" clId="{51DBA91A-55CB-497E-9759-EA93CA26B4ED}" dt="2024-10-27T19:25:54.811" v="2663" actId="26606"/>
          <ac:spMkLst>
            <pc:docMk/>
            <pc:sldMk cId="4110856622" sldId="261"/>
            <ac:spMk id="1104" creationId="{428C1455-18F2-4B6A-B07E-2B31728BC280}"/>
          </ac:spMkLst>
        </pc:spChg>
        <pc:spChg chg="add del">
          <ac:chgData name="FRANCESCA LEGITTIMO" userId="8cc748ed7950eeef" providerId="LiveId" clId="{51DBA91A-55CB-497E-9759-EA93CA26B4ED}" dt="2024-10-27T19:25:54.811" v="2663" actId="26606"/>
          <ac:spMkLst>
            <pc:docMk/>
            <pc:sldMk cId="4110856622" sldId="261"/>
            <ac:spMk id="1112" creationId="{829FB2B0-46A7-41CD-996A-B837EB0B48E4}"/>
          </ac:spMkLst>
        </pc:spChg>
        <pc:spChg chg="add del">
          <ac:chgData name="FRANCESCA LEGITTIMO" userId="8cc748ed7950eeef" providerId="LiveId" clId="{51DBA91A-55CB-497E-9759-EA93CA26B4ED}" dt="2024-10-27T19:25:54.811" v="2663" actId="26606"/>
          <ac:spMkLst>
            <pc:docMk/>
            <pc:sldMk cId="4110856622" sldId="261"/>
            <ac:spMk id="1114" creationId="{5593735B-142F-4703-AF97-9E469397872F}"/>
          </ac:spMkLst>
        </pc:spChg>
        <pc:spChg chg="add del">
          <ac:chgData name="FRANCESCA LEGITTIMO" userId="8cc748ed7950eeef" providerId="LiveId" clId="{51DBA91A-55CB-497E-9759-EA93CA26B4ED}" dt="2024-10-27T19:25:54.811" v="2663" actId="26606"/>
          <ac:spMkLst>
            <pc:docMk/>
            <pc:sldMk cId="4110856622" sldId="261"/>
            <ac:spMk id="1118" creationId="{F877318F-7135-4A7B-9C3B-68736EED2830}"/>
          </ac:spMkLst>
        </pc:spChg>
        <pc:spChg chg="add del">
          <ac:chgData name="FRANCESCA LEGITTIMO" userId="8cc748ed7950eeef" providerId="LiveId" clId="{51DBA91A-55CB-497E-9759-EA93CA26B4ED}" dt="2024-10-27T19:25:57.895" v="2665" actId="26606"/>
          <ac:spMkLst>
            <pc:docMk/>
            <pc:sldMk cId="4110856622" sldId="261"/>
            <ac:spMk id="1120" creationId="{E13EA690-3E46-4734-B577-2ABC2C11BBAA}"/>
          </ac:spMkLst>
        </pc:spChg>
        <pc:spChg chg="add del">
          <ac:chgData name="FRANCESCA LEGITTIMO" userId="8cc748ed7950eeef" providerId="LiveId" clId="{51DBA91A-55CB-497E-9759-EA93CA26B4ED}" dt="2024-10-27T19:25:57.895" v="2665" actId="26606"/>
          <ac:spMkLst>
            <pc:docMk/>
            <pc:sldMk cId="4110856622" sldId="261"/>
            <ac:spMk id="1123" creationId="{302D7A57-9708-42D3-BE0A-D2D5AEBBB7C6}"/>
          </ac:spMkLst>
        </pc:spChg>
        <pc:spChg chg="add">
          <ac:chgData name="FRANCESCA LEGITTIMO" userId="8cc748ed7950eeef" providerId="LiveId" clId="{51DBA91A-55CB-497E-9759-EA93CA26B4ED}" dt="2024-10-27T19:25:57.919" v="2666" actId="26606"/>
          <ac:spMkLst>
            <pc:docMk/>
            <pc:sldMk cId="4110856622" sldId="261"/>
            <ac:spMk id="1126" creationId="{428C1455-18F2-4B6A-B07E-2B31728BC280}"/>
          </ac:spMkLst>
        </pc:spChg>
        <pc:spChg chg="add">
          <ac:chgData name="FRANCESCA LEGITTIMO" userId="8cc748ed7950eeef" providerId="LiveId" clId="{51DBA91A-55CB-497E-9759-EA93CA26B4ED}" dt="2024-10-27T19:25:57.919" v="2666" actId="26606"/>
          <ac:spMkLst>
            <pc:docMk/>
            <pc:sldMk cId="4110856622" sldId="261"/>
            <ac:spMk id="1128" creationId="{829FB2B0-46A7-41CD-996A-B837EB0B48E4}"/>
          </ac:spMkLst>
        </pc:spChg>
        <pc:spChg chg="add">
          <ac:chgData name="FRANCESCA LEGITTIMO" userId="8cc748ed7950eeef" providerId="LiveId" clId="{51DBA91A-55CB-497E-9759-EA93CA26B4ED}" dt="2024-10-27T19:25:57.919" v="2666" actId="26606"/>
          <ac:spMkLst>
            <pc:docMk/>
            <pc:sldMk cId="4110856622" sldId="261"/>
            <ac:spMk id="1129" creationId="{5593735B-142F-4703-AF97-9E469397872F}"/>
          </ac:spMkLst>
        </pc:spChg>
        <pc:spChg chg="add">
          <ac:chgData name="FRANCESCA LEGITTIMO" userId="8cc748ed7950eeef" providerId="LiveId" clId="{51DBA91A-55CB-497E-9759-EA93CA26B4ED}" dt="2024-10-27T19:25:57.919" v="2666" actId="26606"/>
          <ac:spMkLst>
            <pc:docMk/>
            <pc:sldMk cId="4110856622" sldId="261"/>
            <ac:spMk id="1131" creationId="{F877318F-7135-4A7B-9C3B-68736EED2830}"/>
          </ac:spMkLst>
        </pc:spChg>
        <pc:grpChg chg="add del">
          <ac:chgData name="FRANCESCA LEGITTIMO" userId="8cc748ed7950eeef" providerId="LiveId" clId="{51DBA91A-55CB-497E-9759-EA93CA26B4ED}" dt="2024-10-27T19:21:25.251" v="2617"/>
          <ac:grpSpMkLst>
            <pc:docMk/>
            <pc:sldMk cId="4110856622" sldId="261"/>
            <ac:grpSpMk id="1033" creationId="{1F634C0A-A487-42AF-8DFD-4DAD62FE92BF}"/>
          </ac:grpSpMkLst>
        </pc:grpChg>
        <pc:grpChg chg="add del">
          <ac:chgData name="FRANCESCA LEGITTIMO" userId="8cc748ed7950eeef" providerId="LiveId" clId="{51DBA91A-55CB-497E-9759-EA93CA26B4ED}" dt="2024-10-27T19:24:41.486" v="2643" actId="26606"/>
          <ac:grpSpMkLst>
            <pc:docMk/>
            <pc:sldMk cId="4110856622" sldId="261"/>
            <ac:grpSpMk id="1035" creationId="{79BCF8C7-8464-4B36-AF07-C89E5129ED74}"/>
          </ac:grpSpMkLst>
        </pc:grpChg>
        <pc:grpChg chg="add del">
          <ac:chgData name="FRANCESCA LEGITTIMO" userId="8cc748ed7950eeef" providerId="LiveId" clId="{51DBA91A-55CB-497E-9759-EA93CA26B4ED}" dt="2024-10-27T19:21:25.251" v="2617"/>
          <ac:grpSpMkLst>
            <pc:docMk/>
            <pc:sldMk cId="4110856622" sldId="261"/>
            <ac:grpSpMk id="1037" creationId="{066EE5A2-0D35-4D6A-A5C7-1CA91F740684}"/>
          </ac:grpSpMkLst>
        </pc:grpChg>
        <pc:grpChg chg="add del">
          <ac:chgData name="FRANCESCA LEGITTIMO" userId="8cc748ed7950eeef" providerId="LiveId" clId="{51DBA91A-55CB-497E-9759-EA93CA26B4ED}" dt="2024-10-27T19:21:25.251" v="2617"/>
          <ac:grpSpMkLst>
            <pc:docMk/>
            <pc:sldMk cId="4110856622" sldId="261"/>
            <ac:grpSpMk id="1041" creationId="{56AA1647-0DA6-4A17-B3E1-95D61BD54714}"/>
          </ac:grpSpMkLst>
        </pc:grpChg>
        <pc:grpChg chg="add del">
          <ac:chgData name="FRANCESCA LEGITTIMO" userId="8cc748ed7950eeef" providerId="LiveId" clId="{51DBA91A-55CB-497E-9759-EA93CA26B4ED}" dt="2024-10-27T19:24:43.446" v="2645" actId="26606"/>
          <ac:grpSpMkLst>
            <pc:docMk/>
            <pc:sldMk cId="4110856622" sldId="261"/>
            <ac:grpSpMk id="1043" creationId="{03008F04-25AC-4851-913F-8E3AE20B177E}"/>
          </ac:grpSpMkLst>
        </pc:grpChg>
        <pc:grpChg chg="add del">
          <ac:chgData name="FRANCESCA LEGITTIMO" userId="8cc748ed7950eeef" providerId="LiveId" clId="{51DBA91A-55CB-497E-9759-EA93CA26B4ED}" dt="2024-10-27T19:21:25.251" v="2617"/>
          <ac:grpSpMkLst>
            <pc:docMk/>
            <pc:sldMk cId="4110856622" sldId="261"/>
            <ac:grpSpMk id="1045" creationId="{08D20F07-CD49-4F17-BC00-9429DA80C502}"/>
          </ac:grpSpMkLst>
        </pc:grpChg>
        <pc:grpChg chg="add del">
          <ac:chgData name="FRANCESCA LEGITTIMO" userId="8cc748ed7950eeef" providerId="LiveId" clId="{51DBA91A-55CB-497E-9759-EA93CA26B4ED}" dt="2024-10-27T19:24:48.786" v="2647" actId="26606"/>
          <ac:grpSpMkLst>
            <pc:docMk/>
            <pc:sldMk cId="4110856622" sldId="261"/>
            <ac:grpSpMk id="1050" creationId="{3DB99B21-A649-42D2-BB86-486C2E73A089}"/>
          </ac:grpSpMkLst>
        </pc:grpChg>
        <pc:grpChg chg="add del">
          <ac:chgData name="FRANCESCA LEGITTIMO" userId="8cc748ed7950eeef" providerId="LiveId" clId="{51DBA91A-55CB-497E-9759-EA93CA26B4ED}" dt="2024-10-27T19:24:50.933" v="2649" actId="26606"/>
          <ac:grpSpMkLst>
            <pc:docMk/>
            <pc:sldMk cId="4110856622" sldId="261"/>
            <ac:grpSpMk id="1056" creationId="{74C7D59C-11EB-4B8B-B5DD-A73CB69586EA}"/>
          </ac:grpSpMkLst>
        </pc:grpChg>
        <pc:grpChg chg="add del">
          <ac:chgData name="FRANCESCA LEGITTIMO" userId="8cc748ed7950eeef" providerId="LiveId" clId="{51DBA91A-55CB-497E-9759-EA93CA26B4ED}" dt="2024-10-27T19:24:52.630" v="2651" actId="26606"/>
          <ac:grpSpMkLst>
            <pc:docMk/>
            <pc:sldMk cId="4110856622" sldId="261"/>
            <ac:grpSpMk id="1065" creationId="{1B592F0F-402B-4FF5-BC6B-00A024655AB3}"/>
          </ac:grpSpMkLst>
        </pc:grpChg>
        <pc:grpChg chg="add del">
          <ac:chgData name="FRANCESCA LEGITTIMO" userId="8cc748ed7950eeef" providerId="LiveId" clId="{51DBA91A-55CB-497E-9759-EA93CA26B4ED}" dt="2024-10-27T19:24:54.723" v="2653" actId="26606"/>
          <ac:grpSpMkLst>
            <pc:docMk/>
            <pc:sldMk cId="4110856622" sldId="261"/>
            <ac:grpSpMk id="1072" creationId="{03008F04-25AC-4851-913F-8E3AE20B177E}"/>
          </ac:grpSpMkLst>
        </pc:grpChg>
        <pc:grpChg chg="add del">
          <ac:chgData name="FRANCESCA LEGITTIMO" userId="8cc748ed7950eeef" providerId="LiveId" clId="{51DBA91A-55CB-497E-9759-EA93CA26B4ED}" dt="2024-10-27T19:24:57.852" v="2655" actId="26606"/>
          <ac:grpSpMkLst>
            <pc:docMk/>
            <pc:sldMk cId="4110856622" sldId="261"/>
            <ac:grpSpMk id="1078" creationId="{79BCF8C7-8464-4B36-AF07-C89E5129ED74}"/>
          </ac:grpSpMkLst>
        </pc:grpChg>
        <pc:grpChg chg="add del">
          <ac:chgData name="FRANCESCA LEGITTIMO" userId="8cc748ed7950eeef" providerId="LiveId" clId="{51DBA91A-55CB-497E-9759-EA93CA26B4ED}" dt="2024-10-27T19:25:00.011" v="2657" actId="26606"/>
          <ac:grpSpMkLst>
            <pc:docMk/>
            <pc:sldMk cId="4110856622" sldId="261"/>
            <ac:grpSpMk id="1084" creationId="{3DB99B21-A649-42D2-BB86-486C2E73A089}"/>
          </ac:grpSpMkLst>
        </pc:grpChg>
        <pc:grpChg chg="add del">
          <ac:chgData name="FRANCESCA LEGITTIMO" userId="8cc748ed7950eeef" providerId="LiveId" clId="{51DBA91A-55CB-497E-9759-EA93CA26B4ED}" dt="2024-10-27T19:25:02.872" v="2659" actId="26606"/>
          <ac:grpSpMkLst>
            <pc:docMk/>
            <pc:sldMk cId="4110856622" sldId="261"/>
            <ac:grpSpMk id="1090" creationId="{79BCF8C7-8464-4B36-AF07-C89E5129ED74}"/>
          </ac:grpSpMkLst>
        </pc:grpChg>
        <pc:grpChg chg="add del">
          <ac:chgData name="FRANCESCA LEGITTIMO" userId="8cc748ed7950eeef" providerId="LiveId" clId="{51DBA91A-55CB-497E-9759-EA93CA26B4ED}" dt="2024-10-27T19:25:57.919" v="2666" actId="26606"/>
          <ac:grpSpMkLst>
            <pc:docMk/>
            <pc:sldMk cId="4110856622" sldId="261"/>
            <ac:grpSpMk id="1096" creationId="{03008F04-25AC-4851-913F-8E3AE20B177E}"/>
          </ac:grpSpMkLst>
        </pc:grpChg>
        <pc:grpChg chg="add del">
          <ac:chgData name="FRANCESCA LEGITTIMO" userId="8cc748ed7950eeef" providerId="LiveId" clId="{51DBA91A-55CB-497E-9759-EA93CA26B4ED}" dt="2024-10-27T19:25:54.811" v="2663" actId="26606"/>
          <ac:grpSpMkLst>
            <pc:docMk/>
            <pc:sldMk cId="4110856622" sldId="261"/>
            <ac:grpSpMk id="1106" creationId="{74C7D59C-11EB-4B8B-B5DD-A73CB69586EA}"/>
          </ac:grpSpMkLst>
        </pc:grpChg>
        <pc:grpChg chg="add del">
          <ac:chgData name="FRANCESCA LEGITTIMO" userId="8cc748ed7950eeef" providerId="LiveId" clId="{51DBA91A-55CB-497E-9759-EA93CA26B4ED}" dt="2024-10-27T19:25:57.895" v="2665" actId="26606"/>
          <ac:grpSpMkLst>
            <pc:docMk/>
            <pc:sldMk cId="4110856622" sldId="261"/>
            <ac:grpSpMk id="1121" creationId="{51BDD458-A659-4F0A-8038-738C3F39D510}"/>
          </ac:grpSpMkLst>
        </pc:grpChg>
        <pc:grpChg chg="add">
          <ac:chgData name="FRANCESCA LEGITTIMO" userId="8cc748ed7950eeef" providerId="LiveId" clId="{51DBA91A-55CB-497E-9759-EA93CA26B4ED}" dt="2024-10-27T19:25:57.919" v="2666" actId="26606"/>
          <ac:grpSpMkLst>
            <pc:docMk/>
            <pc:sldMk cId="4110856622" sldId="261"/>
            <ac:grpSpMk id="1127" creationId="{74C7D59C-11EB-4B8B-B5DD-A73CB69586EA}"/>
          </ac:grpSpMkLst>
        </pc:grpChg>
        <pc:picChg chg="add mod ord">
          <ac:chgData name="FRANCESCA LEGITTIMO" userId="8cc748ed7950eeef" providerId="LiveId" clId="{51DBA91A-55CB-497E-9759-EA93CA26B4ED}" dt="2024-10-27T19:25:57.919" v="2666" actId="26606"/>
          <ac:picMkLst>
            <pc:docMk/>
            <pc:sldMk cId="4110856622" sldId="261"/>
            <ac:picMk id="4" creationId="{BFD57477-7913-C3C4-7E89-5388F93889DA}"/>
          </ac:picMkLst>
        </pc:picChg>
        <pc:picChg chg="add mod ord">
          <ac:chgData name="FRANCESCA LEGITTIMO" userId="8cc748ed7950eeef" providerId="LiveId" clId="{51DBA91A-55CB-497E-9759-EA93CA26B4ED}" dt="2024-10-27T19:25:57.919" v="2666" actId="26606"/>
          <ac:picMkLst>
            <pc:docMk/>
            <pc:sldMk cId="4110856622" sldId="261"/>
            <ac:picMk id="1026" creationId="{6B6E25B7-9A20-CB5B-0A28-1BF2B5CC5D2C}"/>
          </ac:picMkLst>
        </pc:picChg>
        <pc:cxnChg chg="add del">
          <ac:chgData name="FRANCESCA LEGITTIMO" userId="8cc748ed7950eeef" providerId="LiveId" clId="{51DBA91A-55CB-497E-9759-EA93CA26B4ED}" dt="2024-10-27T19:24:41.486" v="2643" actId="26606"/>
          <ac:cxnSpMkLst>
            <pc:docMk/>
            <pc:sldMk cId="4110856622" sldId="261"/>
            <ac:cxnSpMk id="1032" creationId="{5A8B956C-6D95-401E-8C33-997227D9D46B}"/>
          </ac:cxnSpMkLst>
        </pc:cxnChg>
        <pc:cxnChg chg="add del">
          <ac:chgData name="FRANCESCA LEGITTIMO" userId="8cc748ed7950eeef" providerId="LiveId" clId="{51DBA91A-55CB-497E-9759-EA93CA26B4ED}" dt="2024-10-27T19:24:43.446" v="2645" actId="26606"/>
          <ac:cxnSpMkLst>
            <pc:docMk/>
            <pc:sldMk cId="4110856622" sldId="261"/>
            <ac:cxnSpMk id="1046" creationId="{34C3C3E8-6B5D-49DA-997A-3582B89CDD25}"/>
          </ac:cxnSpMkLst>
        </pc:cxnChg>
        <pc:cxnChg chg="add del">
          <ac:chgData name="FRANCESCA LEGITTIMO" userId="8cc748ed7950eeef" providerId="LiveId" clId="{51DBA91A-55CB-497E-9759-EA93CA26B4ED}" dt="2024-10-27T19:24:48.786" v="2647" actId="26606"/>
          <ac:cxnSpMkLst>
            <pc:docMk/>
            <pc:sldMk cId="4110856622" sldId="261"/>
            <ac:cxnSpMk id="1052" creationId="{496D98D9-A8AD-432E-BD4E-FF80012442F0}"/>
          </ac:cxnSpMkLst>
        </pc:cxnChg>
        <pc:cxnChg chg="add del">
          <ac:chgData name="FRANCESCA LEGITTIMO" userId="8cc748ed7950eeef" providerId="LiveId" clId="{51DBA91A-55CB-497E-9759-EA93CA26B4ED}" dt="2024-10-27T19:24:50.933" v="2649" actId="26606"/>
          <ac:cxnSpMkLst>
            <pc:docMk/>
            <pc:sldMk cId="4110856622" sldId="261"/>
            <ac:cxnSpMk id="1060" creationId="{6D0B581B-6F81-44B8-8D75-3D6C15057DD0}"/>
          </ac:cxnSpMkLst>
        </pc:cxnChg>
        <pc:cxnChg chg="add del">
          <ac:chgData name="FRANCESCA LEGITTIMO" userId="8cc748ed7950eeef" providerId="LiveId" clId="{51DBA91A-55CB-497E-9759-EA93CA26B4ED}" dt="2024-10-27T19:24:52.630" v="2651" actId="26606"/>
          <ac:cxnSpMkLst>
            <pc:docMk/>
            <pc:sldMk cId="4110856622" sldId="261"/>
            <ac:cxnSpMk id="1067" creationId="{DFBD34B5-7777-4A8A-8ED2-97A4A3C273A2}"/>
          </ac:cxnSpMkLst>
        </pc:cxnChg>
        <pc:cxnChg chg="add del">
          <ac:chgData name="FRANCESCA LEGITTIMO" userId="8cc748ed7950eeef" providerId="LiveId" clId="{51DBA91A-55CB-497E-9759-EA93CA26B4ED}" dt="2024-10-27T19:24:54.723" v="2653" actId="26606"/>
          <ac:cxnSpMkLst>
            <pc:docMk/>
            <pc:sldMk cId="4110856622" sldId="261"/>
            <ac:cxnSpMk id="1074" creationId="{34C3C3E8-6B5D-49DA-997A-3582B89CDD25}"/>
          </ac:cxnSpMkLst>
        </pc:cxnChg>
        <pc:cxnChg chg="add del">
          <ac:chgData name="FRANCESCA LEGITTIMO" userId="8cc748ed7950eeef" providerId="LiveId" clId="{51DBA91A-55CB-497E-9759-EA93CA26B4ED}" dt="2024-10-27T19:24:57.852" v="2655" actId="26606"/>
          <ac:cxnSpMkLst>
            <pc:docMk/>
            <pc:sldMk cId="4110856622" sldId="261"/>
            <ac:cxnSpMk id="1080" creationId="{5A8B956C-6D95-401E-8C33-997227D9D46B}"/>
          </ac:cxnSpMkLst>
        </pc:cxnChg>
        <pc:cxnChg chg="add del">
          <ac:chgData name="FRANCESCA LEGITTIMO" userId="8cc748ed7950eeef" providerId="LiveId" clId="{51DBA91A-55CB-497E-9759-EA93CA26B4ED}" dt="2024-10-27T19:25:00.011" v="2657" actId="26606"/>
          <ac:cxnSpMkLst>
            <pc:docMk/>
            <pc:sldMk cId="4110856622" sldId="261"/>
            <ac:cxnSpMk id="1086" creationId="{496D98D9-A8AD-432E-BD4E-FF80012442F0}"/>
          </ac:cxnSpMkLst>
        </pc:cxnChg>
        <pc:cxnChg chg="add del">
          <ac:chgData name="FRANCESCA LEGITTIMO" userId="8cc748ed7950eeef" providerId="LiveId" clId="{51DBA91A-55CB-497E-9759-EA93CA26B4ED}" dt="2024-10-27T19:25:02.872" v="2659" actId="26606"/>
          <ac:cxnSpMkLst>
            <pc:docMk/>
            <pc:sldMk cId="4110856622" sldId="261"/>
            <ac:cxnSpMk id="1092" creationId="{5A8B956C-6D95-401E-8C33-997227D9D46B}"/>
          </ac:cxnSpMkLst>
        </pc:cxnChg>
        <pc:cxnChg chg="add del">
          <ac:chgData name="FRANCESCA LEGITTIMO" userId="8cc748ed7950eeef" providerId="LiveId" clId="{51DBA91A-55CB-497E-9759-EA93CA26B4ED}" dt="2024-10-27T19:25:57.919" v="2666" actId="26606"/>
          <ac:cxnSpMkLst>
            <pc:docMk/>
            <pc:sldMk cId="4110856622" sldId="261"/>
            <ac:cxnSpMk id="1098" creationId="{34C3C3E8-6B5D-49DA-997A-3582B89CDD25}"/>
          </ac:cxnSpMkLst>
        </pc:cxnChg>
        <pc:cxnChg chg="add del">
          <ac:chgData name="FRANCESCA LEGITTIMO" userId="8cc748ed7950eeef" providerId="LiveId" clId="{51DBA91A-55CB-497E-9759-EA93CA26B4ED}" dt="2024-10-27T19:25:54.811" v="2663" actId="26606"/>
          <ac:cxnSpMkLst>
            <pc:docMk/>
            <pc:sldMk cId="4110856622" sldId="261"/>
            <ac:cxnSpMk id="1116" creationId="{6D0B581B-6F81-44B8-8D75-3D6C15057DD0}"/>
          </ac:cxnSpMkLst>
        </pc:cxnChg>
        <pc:cxnChg chg="add del">
          <ac:chgData name="FRANCESCA LEGITTIMO" userId="8cc748ed7950eeef" providerId="LiveId" clId="{51DBA91A-55CB-497E-9759-EA93CA26B4ED}" dt="2024-10-27T19:25:57.895" v="2665" actId="26606"/>
          <ac:cxnSpMkLst>
            <pc:docMk/>
            <pc:sldMk cId="4110856622" sldId="261"/>
            <ac:cxnSpMk id="1124" creationId="{375B9B75-E178-411B-BA12-D67B08861BFC}"/>
          </ac:cxnSpMkLst>
        </pc:cxnChg>
        <pc:cxnChg chg="add">
          <ac:chgData name="FRANCESCA LEGITTIMO" userId="8cc748ed7950eeef" providerId="LiveId" clId="{51DBA91A-55CB-497E-9759-EA93CA26B4ED}" dt="2024-10-27T19:25:57.919" v="2666" actId="26606"/>
          <ac:cxnSpMkLst>
            <pc:docMk/>
            <pc:sldMk cId="4110856622" sldId="261"/>
            <ac:cxnSpMk id="1130" creationId="{6D0B581B-6F81-44B8-8D75-3D6C15057DD0}"/>
          </ac:cxnSpMkLst>
        </pc:cxnChg>
      </pc:sldChg>
      <pc:sldChg chg="addSp delSp modSp new mod setBg delDesignElem">
        <pc:chgData name="FRANCESCA LEGITTIMO" userId="8cc748ed7950eeef" providerId="LiveId" clId="{51DBA91A-55CB-497E-9759-EA93CA26B4ED}" dt="2024-10-27T19:22:35.899" v="2629"/>
        <pc:sldMkLst>
          <pc:docMk/>
          <pc:sldMk cId="2848472650" sldId="262"/>
        </pc:sldMkLst>
        <pc:spChg chg="mod">
          <ac:chgData name="FRANCESCA LEGITTIMO" userId="8cc748ed7950eeef" providerId="LiveId" clId="{51DBA91A-55CB-497E-9759-EA93CA26B4ED}" dt="2024-10-27T19:22:17.468" v="2627" actId="26606"/>
          <ac:spMkLst>
            <pc:docMk/>
            <pc:sldMk cId="2848472650" sldId="262"/>
            <ac:spMk id="2" creationId="{511B7E89-C45D-0EF2-509D-A50687EA33BB}"/>
          </ac:spMkLst>
        </pc:spChg>
        <pc:spChg chg="del mod">
          <ac:chgData name="FRANCESCA LEGITTIMO" userId="8cc748ed7950eeef" providerId="LiveId" clId="{51DBA91A-55CB-497E-9759-EA93CA26B4ED}" dt="2024-10-27T19:22:17.468" v="2627" actId="26606"/>
          <ac:spMkLst>
            <pc:docMk/>
            <pc:sldMk cId="2848472650" sldId="262"/>
            <ac:spMk id="3" creationId="{DD23E0D2-230A-823B-9A0F-AE8CC3B178F1}"/>
          </ac:spMkLst>
        </pc:spChg>
        <pc:spChg chg="add del">
          <ac:chgData name="FRANCESCA LEGITTIMO" userId="8cc748ed7950eeef" providerId="LiveId" clId="{51DBA91A-55CB-497E-9759-EA93CA26B4ED}" dt="2024-10-27T19:22:35.899" v="2629"/>
          <ac:spMkLst>
            <pc:docMk/>
            <pc:sldMk cId="2848472650" sldId="262"/>
            <ac:spMk id="9" creationId="{44707075-25D1-495F-9D67-1D706D7A7698}"/>
          </ac:spMkLst>
        </pc:spChg>
        <pc:spChg chg="add del">
          <ac:chgData name="FRANCESCA LEGITTIMO" userId="8cc748ed7950eeef" providerId="LiveId" clId="{51DBA91A-55CB-497E-9759-EA93CA26B4ED}" dt="2024-10-27T19:22:35.899" v="2629"/>
          <ac:spMkLst>
            <pc:docMk/>
            <pc:sldMk cId="2848472650" sldId="262"/>
            <ac:spMk id="11" creationId="{17540CD5-A20B-4B7C-822A-C9C9A7245F4D}"/>
          </ac:spMkLst>
        </pc:spChg>
        <pc:spChg chg="add del">
          <ac:chgData name="FRANCESCA LEGITTIMO" userId="8cc748ed7950eeef" providerId="LiveId" clId="{51DBA91A-55CB-497E-9759-EA93CA26B4ED}" dt="2024-10-27T19:22:35.899" v="2629"/>
          <ac:spMkLst>
            <pc:docMk/>
            <pc:sldMk cId="2848472650" sldId="262"/>
            <ac:spMk id="13" creationId="{65A3E01E-7BC8-4D86-8005-AB7C3F9607EA}"/>
          </ac:spMkLst>
        </pc:spChg>
        <pc:graphicFrameChg chg="add">
          <ac:chgData name="FRANCESCA LEGITTIMO" userId="8cc748ed7950eeef" providerId="LiveId" clId="{51DBA91A-55CB-497E-9759-EA93CA26B4ED}" dt="2024-10-27T19:22:17.468" v="2627" actId="26606"/>
          <ac:graphicFrameMkLst>
            <pc:docMk/>
            <pc:sldMk cId="2848472650" sldId="262"/>
            <ac:graphicFrameMk id="5" creationId="{E14AAAF9-8838-7A0F-F8DF-3450555A6316}"/>
          </ac:graphicFrameMkLst>
        </pc:graphicFrameChg>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24A154-56C9-4D47-B055-7EFE92FD8E6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CC34352-BD38-4A5D-B8C5-01A3C3977F0D}">
      <dgm:prSet/>
      <dgm:spPr/>
      <dgm:t>
        <a:bodyPr/>
        <a:lstStyle/>
        <a:p>
          <a:r>
            <a:rPr lang="it-IT"/>
            <a:t>L’armata rossa ha attraversato il confine non solo con la Polonia, ma con l’Europa intera.</a:t>
          </a:r>
          <a:endParaRPr lang="en-US"/>
        </a:p>
      </dgm:t>
    </dgm:pt>
    <dgm:pt modelId="{6A49D58F-7FAE-4758-9F8C-808AFD3675F9}" type="parTrans" cxnId="{28928339-E859-424B-A01A-062D48E83B5B}">
      <dgm:prSet/>
      <dgm:spPr/>
      <dgm:t>
        <a:bodyPr/>
        <a:lstStyle/>
        <a:p>
          <a:endParaRPr lang="en-US"/>
        </a:p>
      </dgm:t>
    </dgm:pt>
    <dgm:pt modelId="{465F41C0-600D-4AA0-9028-CB5EB0439EC9}" type="sibTrans" cxnId="{28928339-E859-424B-A01A-062D48E83B5B}">
      <dgm:prSet/>
      <dgm:spPr/>
      <dgm:t>
        <a:bodyPr/>
        <a:lstStyle/>
        <a:p>
          <a:endParaRPr lang="en-US"/>
        </a:p>
      </dgm:t>
    </dgm:pt>
    <dgm:pt modelId="{9EAF2E8C-C101-4A89-B2DD-30B027C677AE}">
      <dgm:prSet/>
      <dgm:spPr/>
      <dgm:t>
        <a:bodyPr/>
        <a:lstStyle/>
        <a:p>
          <a:r>
            <a:rPr lang="it-IT"/>
            <a:t>Il titolo del racconto non corrisponde al contenuto, ma contiene in sé l’idea della «strada.</a:t>
          </a:r>
          <a:endParaRPr lang="en-US"/>
        </a:p>
      </dgm:t>
    </dgm:pt>
    <dgm:pt modelId="{24B1121A-95F3-4EFE-92F2-C871916090E4}" type="parTrans" cxnId="{B50A0231-4F31-47DD-92F7-C275E963C610}">
      <dgm:prSet/>
      <dgm:spPr/>
      <dgm:t>
        <a:bodyPr/>
        <a:lstStyle/>
        <a:p>
          <a:endParaRPr lang="en-US"/>
        </a:p>
      </dgm:t>
    </dgm:pt>
    <dgm:pt modelId="{63A967DD-7983-46C8-8B91-E2185CE96930}" type="sibTrans" cxnId="{B50A0231-4F31-47DD-92F7-C275E963C610}">
      <dgm:prSet/>
      <dgm:spPr/>
      <dgm:t>
        <a:bodyPr/>
        <a:lstStyle/>
        <a:p>
          <a:endParaRPr lang="en-US"/>
        </a:p>
      </dgm:t>
    </dgm:pt>
    <dgm:pt modelId="{06284C32-C921-4086-8DCA-4C06EA3CECBC}">
      <dgm:prSet/>
      <dgm:spPr/>
      <dgm:t>
        <a:bodyPr/>
        <a:lstStyle/>
        <a:p>
          <a:r>
            <a:rPr lang="it-IT"/>
            <a:t>Il narratore si chiama Kirill Ljutov., è un tipico rappresentante della intelligentsija pietroburghese</a:t>
          </a:r>
          <a:endParaRPr lang="en-US"/>
        </a:p>
      </dgm:t>
    </dgm:pt>
    <dgm:pt modelId="{38441437-A1D8-4076-80DD-D344B105A215}" type="parTrans" cxnId="{AB9BBA57-A337-4CAE-88C0-454B1FA9C87D}">
      <dgm:prSet/>
      <dgm:spPr/>
      <dgm:t>
        <a:bodyPr/>
        <a:lstStyle/>
        <a:p>
          <a:endParaRPr lang="en-US"/>
        </a:p>
      </dgm:t>
    </dgm:pt>
    <dgm:pt modelId="{14AFA88F-3D81-4B1C-ADCA-B9C91BA383D0}" type="sibTrans" cxnId="{AB9BBA57-A337-4CAE-88C0-454B1FA9C87D}">
      <dgm:prSet/>
      <dgm:spPr/>
      <dgm:t>
        <a:bodyPr/>
        <a:lstStyle/>
        <a:p>
          <a:endParaRPr lang="en-US"/>
        </a:p>
      </dgm:t>
    </dgm:pt>
    <dgm:pt modelId="{B41BB66E-1739-4144-8C1B-C264F5275518}">
      <dgm:prSet/>
      <dgm:spPr/>
      <dgm:t>
        <a:bodyPr/>
        <a:lstStyle/>
        <a:p>
          <a:r>
            <a:rPr lang="it-IT"/>
            <a:t>!!! Attenzione alla gamma cromatica</a:t>
          </a:r>
          <a:endParaRPr lang="en-US"/>
        </a:p>
      </dgm:t>
    </dgm:pt>
    <dgm:pt modelId="{0C3C0C67-CE0E-4342-B06F-336C766C9197}" type="parTrans" cxnId="{0080F93D-D1F1-47EB-A59D-446D38B98985}">
      <dgm:prSet/>
      <dgm:spPr/>
      <dgm:t>
        <a:bodyPr/>
        <a:lstStyle/>
        <a:p>
          <a:endParaRPr lang="en-US"/>
        </a:p>
      </dgm:t>
    </dgm:pt>
    <dgm:pt modelId="{074F0265-0487-4DB3-8D4D-8FF456A3AEE9}" type="sibTrans" cxnId="{0080F93D-D1F1-47EB-A59D-446D38B98985}">
      <dgm:prSet/>
      <dgm:spPr/>
      <dgm:t>
        <a:bodyPr/>
        <a:lstStyle/>
        <a:p>
          <a:endParaRPr lang="en-US"/>
        </a:p>
      </dgm:t>
    </dgm:pt>
    <dgm:pt modelId="{3147AEC4-FEAD-490C-BB9E-40EFDD9243D4}">
      <dgm:prSet/>
      <dgm:spPr/>
      <dgm:t>
        <a:bodyPr/>
        <a:lstStyle/>
        <a:p>
          <a:r>
            <a:rPr lang="it-IT"/>
            <a:t>Il padre è per la figlia unico ed irripetibile (il valore dell’individuo negato dalla collettività)</a:t>
          </a:r>
          <a:endParaRPr lang="en-US"/>
        </a:p>
      </dgm:t>
    </dgm:pt>
    <dgm:pt modelId="{76359448-6EEE-45F7-AF4E-B025F0D63FB3}" type="parTrans" cxnId="{B71C61BD-3C5E-4E34-9CD1-81DC3FC86824}">
      <dgm:prSet/>
      <dgm:spPr/>
      <dgm:t>
        <a:bodyPr/>
        <a:lstStyle/>
        <a:p>
          <a:endParaRPr lang="en-US"/>
        </a:p>
      </dgm:t>
    </dgm:pt>
    <dgm:pt modelId="{89C155BE-AE51-4768-B912-CEA6010A1559}" type="sibTrans" cxnId="{B71C61BD-3C5E-4E34-9CD1-81DC3FC86824}">
      <dgm:prSet/>
      <dgm:spPr/>
      <dgm:t>
        <a:bodyPr/>
        <a:lstStyle/>
        <a:p>
          <a:endParaRPr lang="en-US"/>
        </a:p>
      </dgm:t>
    </dgm:pt>
    <dgm:pt modelId="{026A9B4D-86A1-4F57-A5DA-E260BD6B7282}">
      <dgm:prSet/>
      <dgm:spPr/>
      <dgm:t>
        <a:bodyPr/>
        <a:lstStyle/>
        <a:p>
          <a:r>
            <a:rPr lang="it-IT"/>
            <a:t>Motivo della morte e motivo della strada</a:t>
          </a:r>
          <a:endParaRPr lang="en-US"/>
        </a:p>
      </dgm:t>
    </dgm:pt>
    <dgm:pt modelId="{0FBFF339-8B7C-4255-ACBD-58FAFAA11E17}" type="parTrans" cxnId="{22E54526-5A46-4929-AA27-C7576F7AC79C}">
      <dgm:prSet/>
      <dgm:spPr/>
      <dgm:t>
        <a:bodyPr/>
        <a:lstStyle/>
        <a:p>
          <a:endParaRPr lang="en-US"/>
        </a:p>
      </dgm:t>
    </dgm:pt>
    <dgm:pt modelId="{CE36A755-AE61-4052-A04C-88AB3D9B4A2D}" type="sibTrans" cxnId="{22E54526-5A46-4929-AA27-C7576F7AC79C}">
      <dgm:prSet/>
      <dgm:spPr/>
      <dgm:t>
        <a:bodyPr/>
        <a:lstStyle/>
        <a:p>
          <a:endParaRPr lang="en-US"/>
        </a:p>
      </dgm:t>
    </dgm:pt>
    <dgm:pt modelId="{546C894B-78BC-42FD-BF52-5D108A6D140A}" type="pres">
      <dgm:prSet presAssocID="{AE24A154-56C9-4D47-B055-7EFE92FD8E6A}" presName="linear" presStyleCnt="0">
        <dgm:presLayoutVars>
          <dgm:animLvl val="lvl"/>
          <dgm:resizeHandles val="exact"/>
        </dgm:presLayoutVars>
      </dgm:prSet>
      <dgm:spPr/>
    </dgm:pt>
    <dgm:pt modelId="{E84DBBD7-D853-48F8-84B9-33B0CAD25423}" type="pres">
      <dgm:prSet presAssocID="{5CC34352-BD38-4A5D-B8C5-01A3C3977F0D}" presName="parentText" presStyleLbl="node1" presStyleIdx="0" presStyleCnt="6">
        <dgm:presLayoutVars>
          <dgm:chMax val="0"/>
          <dgm:bulletEnabled val="1"/>
        </dgm:presLayoutVars>
      </dgm:prSet>
      <dgm:spPr/>
    </dgm:pt>
    <dgm:pt modelId="{3A0331B8-10CC-4670-AF0F-D9F5C7D63980}" type="pres">
      <dgm:prSet presAssocID="{465F41C0-600D-4AA0-9028-CB5EB0439EC9}" presName="spacer" presStyleCnt="0"/>
      <dgm:spPr/>
    </dgm:pt>
    <dgm:pt modelId="{A0AB6623-0262-4700-A1DE-ED61872765F6}" type="pres">
      <dgm:prSet presAssocID="{9EAF2E8C-C101-4A89-B2DD-30B027C677AE}" presName="parentText" presStyleLbl="node1" presStyleIdx="1" presStyleCnt="6">
        <dgm:presLayoutVars>
          <dgm:chMax val="0"/>
          <dgm:bulletEnabled val="1"/>
        </dgm:presLayoutVars>
      </dgm:prSet>
      <dgm:spPr/>
    </dgm:pt>
    <dgm:pt modelId="{789503E2-353C-463F-91DE-427A67537BFB}" type="pres">
      <dgm:prSet presAssocID="{63A967DD-7983-46C8-8B91-E2185CE96930}" presName="spacer" presStyleCnt="0"/>
      <dgm:spPr/>
    </dgm:pt>
    <dgm:pt modelId="{E16F3548-AC95-4DD0-AA07-22C23EBDD24C}" type="pres">
      <dgm:prSet presAssocID="{06284C32-C921-4086-8DCA-4C06EA3CECBC}" presName="parentText" presStyleLbl="node1" presStyleIdx="2" presStyleCnt="6">
        <dgm:presLayoutVars>
          <dgm:chMax val="0"/>
          <dgm:bulletEnabled val="1"/>
        </dgm:presLayoutVars>
      </dgm:prSet>
      <dgm:spPr/>
    </dgm:pt>
    <dgm:pt modelId="{411A3ADD-827C-4A97-B673-EB4E48820CE5}" type="pres">
      <dgm:prSet presAssocID="{14AFA88F-3D81-4B1C-ADCA-B9C91BA383D0}" presName="spacer" presStyleCnt="0"/>
      <dgm:spPr/>
    </dgm:pt>
    <dgm:pt modelId="{9FC55EFE-19AF-4951-993D-C7EC4E99C945}" type="pres">
      <dgm:prSet presAssocID="{B41BB66E-1739-4144-8C1B-C264F5275518}" presName="parentText" presStyleLbl="node1" presStyleIdx="3" presStyleCnt="6">
        <dgm:presLayoutVars>
          <dgm:chMax val="0"/>
          <dgm:bulletEnabled val="1"/>
        </dgm:presLayoutVars>
      </dgm:prSet>
      <dgm:spPr/>
    </dgm:pt>
    <dgm:pt modelId="{B0E78445-17E8-461A-9BE9-BD304227202B}" type="pres">
      <dgm:prSet presAssocID="{074F0265-0487-4DB3-8D4D-8FF456A3AEE9}" presName="spacer" presStyleCnt="0"/>
      <dgm:spPr/>
    </dgm:pt>
    <dgm:pt modelId="{F625440A-6399-4802-80F4-F05E105439BE}" type="pres">
      <dgm:prSet presAssocID="{3147AEC4-FEAD-490C-BB9E-40EFDD9243D4}" presName="parentText" presStyleLbl="node1" presStyleIdx="4" presStyleCnt="6">
        <dgm:presLayoutVars>
          <dgm:chMax val="0"/>
          <dgm:bulletEnabled val="1"/>
        </dgm:presLayoutVars>
      </dgm:prSet>
      <dgm:spPr/>
    </dgm:pt>
    <dgm:pt modelId="{17C0CFB7-C9E1-457E-BFFD-0552A4B19799}" type="pres">
      <dgm:prSet presAssocID="{89C155BE-AE51-4768-B912-CEA6010A1559}" presName="spacer" presStyleCnt="0"/>
      <dgm:spPr/>
    </dgm:pt>
    <dgm:pt modelId="{4C1AD595-6339-4220-A7C5-9A55F269A99F}" type="pres">
      <dgm:prSet presAssocID="{026A9B4D-86A1-4F57-A5DA-E260BD6B7282}" presName="parentText" presStyleLbl="node1" presStyleIdx="5" presStyleCnt="6">
        <dgm:presLayoutVars>
          <dgm:chMax val="0"/>
          <dgm:bulletEnabled val="1"/>
        </dgm:presLayoutVars>
      </dgm:prSet>
      <dgm:spPr/>
    </dgm:pt>
  </dgm:ptLst>
  <dgm:cxnLst>
    <dgm:cxn modelId="{22E54526-5A46-4929-AA27-C7576F7AC79C}" srcId="{AE24A154-56C9-4D47-B055-7EFE92FD8E6A}" destId="{026A9B4D-86A1-4F57-A5DA-E260BD6B7282}" srcOrd="5" destOrd="0" parTransId="{0FBFF339-8B7C-4255-ACBD-58FAFAA11E17}" sibTransId="{CE36A755-AE61-4052-A04C-88AB3D9B4A2D}"/>
    <dgm:cxn modelId="{B50A0231-4F31-47DD-92F7-C275E963C610}" srcId="{AE24A154-56C9-4D47-B055-7EFE92FD8E6A}" destId="{9EAF2E8C-C101-4A89-B2DD-30B027C677AE}" srcOrd="1" destOrd="0" parTransId="{24B1121A-95F3-4EFE-92F2-C871916090E4}" sibTransId="{63A967DD-7983-46C8-8B91-E2185CE96930}"/>
    <dgm:cxn modelId="{3E805939-91F4-43B8-983D-94D58751517F}" type="presOf" srcId="{5CC34352-BD38-4A5D-B8C5-01A3C3977F0D}" destId="{E84DBBD7-D853-48F8-84B9-33B0CAD25423}" srcOrd="0" destOrd="0" presId="urn:microsoft.com/office/officeart/2005/8/layout/vList2"/>
    <dgm:cxn modelId="{28928339-E859-424B-A01A-062D48E83B5B}" srcId="{AE24A154-56C9-4D47-B055-7EFE92FD8E6A}" destId="{5CC34352-BD38-4A5D-B8C5-01A3C3977F0D}" srcOrd="0" destOrd="0" parTransId="{6A49D58F-7FAE-4758-9F8C-808AFD3675F9}" sibTransId="{465F41C0-600D-4AA0-9028-CB5EB0439EC9}"/>
    <dgm:cxn modelId="{0080F93D-D1F1-47EB-A59D-446D38B98985}" srcId="{AE24A154-56C9-4D47-B055-7EFE92FD8E6A}" destId="{B41BB66E-1739-4144-8C1B-C264F5275518}" srcOrd="3" destOrd="0" parTransId="{0C3C0C67-CE0E-4342-B06F-336C766C9197}" sibTransId="{074F0265-0487-4DB3-8D4D-8FF456A3AEE9}"/>
    <dgm:cxn modelId="{C1038A6A-0F5C-4E34-8F12-328F8D3D2689}" type="presOf" srcId="{3147AEC4-FEAD-490C-BB9E-40EFDD9243D4}" destId="{F625440A-6399-4802-80F4-F05E105439BE}" srcOrd="0" destOrd="0" presId="urn:microsoft.com/office/officeart/2005/8/layout/vList2"/>
    <dgm:cxn modelId="{AB9BBA57-A337-4CAE-88C0-454B1FA9C87D}" srcId="{AE24A154-56C9-4D47-B055-7EFE92FD8E6A}" destId="{06284C32-C921-4086-8DCA-4C06EA3CECBC}" srcOrd="2" destOrd="0" parTransId="{38441437-A1D8-4076-80DD-D344B105A215}" sibTransId="{14AFA88F-3D81-4B1C-ADCA-B9C91BA383D0}"/>
    <dgm:cxn modelId="{6CFD6FB0-17F5-47D9-B721-A7A103E7442C}" type="presOf" srcId="{9EAF2E8C-C101-4A89-B2DD-30B027C677AE}" destId="{A0AB6623-0262-4700-A1DE-ED61872765F6}" srcOrd="0" destOrd="0" presId="urn:microsoft.com/office/officeart/2005/8/layout/vList2"/>
    <dgm:cxn modelId="{541313BB-00BE-4245-BF81-D7AB4901DBC6}" type="presOf" srcId="{026A9B4D-86A1-4F57-A5DA-E260BD6B7282}" destId="{4C1AD595-6339-4220-A7C5-9A55F269A99F}" srcOrd="0" destOrd="0" presId="urn:microsoft.com/office/officeart/2005/8/layout/vList2"/>
    <dgm:cxn modelId="{B71C61BD-3C5E-4E34-9CD1-81DC3FC86824}" srcId="{AE24A154-56C9-4D47-B055-7EFE92FD8E6A}" destId="{3147AEC4-FEAD-490C-BB9E-40EFDD9243D4}" srcOrd="4" destOrd="0" parTransId="{76359448-6EEE-45F7-AF4E-B025F0D63FB3}" sibTransId="{89C155BE-AE51-4768-B912-CEA6010A1559}"/>
    <dgm:cxn modelId="{D83B1EDE-646D-49CD-88DC-428BED2891EE}" type="presOf" srcId="{AE24A154-56C9-4D47-B055-7EFE92FD8E6A}" destId="{546C894B-78BC-42FD-BF52-5D108A6D140A}" srcOrd="0" destOrd="0" presId="urn:microsoft.com/office/officeart/2005/8/layout/vList2"/>
    <dgm:cxn modelId="{8B435CEC-724B-4162-9DE8-EF86B99DE37F}" type="presOf" srcId="{B41BB66E-1739-4144-8C1B-C264F5275518}" destId="{9FC55EFE-19AF-4951-993D-C7EC4E99C945}" srcOrd="0" destOrd="0" presId="urn:microsoft.com/office/officeart/2005/8/layout/vList2"/>
    <dgm:cxn modelId="{451237FD-66BE-42F9-BA15-8468D09132FC}" type="presOf" srcId="{06284C32-C921-4086-8DCA-4C06EA3CECBC}" destId="{E16F3548-AC95-4DD0-AA07-22C23EBDD24C}" srcOrd="0" destOrd="0" presId="urn:microsoft.com/office/officeart/2005/8/layout/vList2"/>
    <dgm:cxn modelId="{D6B8830A-01F9-4144-B009-92B9F402484D}" type="presParOf" srcId="{546C894B-78BC-42FD-BF52-5D108A6D140A}" destId="{E84DBBD7-D853-48F8-84B9-33B0CAD25423}" srcOrd="0" destOrd="0" presId="urn:microsoft.com/office/officeart/2005/8/layout/vList2"/>
    <dgm:cxn modelId="{E0EABE6D-33CC-44AB-A344-39DF5D94D69D}" type="presParOf" srcId="{546C894B-78BC-42FD-BF52-5D108A6D140A}" destId="{3A0331B8-10CC-4670-AF0F-D9F5C7D63980}" srcOrd="1" destOrd="0" presId="urn:microsoft.com/office/officeart/2005/8/layout/vList2"/>
    <dgm:cxn modelId="{282C0F0C-DC95-465E-8187-CA2AE8346536}" type="presParOf" srcId="{546C894B-78BC-42FD-BF52-5D108A6D140A}" destId="{A0AB6623-0262-4700-A1DE-ED61872765F6}" srcOrd="2" destOrd="0" presId="urn:microsoft.com/office/officeart/2005/8/layout/vList2"/>
    <dgm:cxn modelId="{90C6F583-8ACB-4F24-86FC-DA14AFB72FCC}" type="presParOf" srcId="{546C894B-78BC-42FD-BF52-5D108A6D140A}" destId="{789503E2-353C-463F-91DE-427A67537BFB}" srcOrd="3" destOrd="0" presId="urn:microsoft.com/office/officeart/2005/8/layout/vList2"/>
    <dgm:cxn modelId="{1E03F996-9656-4DF0-AC89-2B8C2F988D33}" type="presParOf" srcId="{546C894B-78BC-42FD-BF52-5D108A6D140A}" destId="{E16F3548-AC95-4DD0-AA07-22C23EBDD24C}" srcOrd="4" destOrd="0" presId="urn:microsoft.com/office/officeart/2005/8/layout/vList2"/>
    <dgm:cxn modelId="{86E1DAF5-1FAD-4707-A67E-1700F3AD7067}" type="presParOf" srcId="{546C894B-78BC-42FD-BF52-5D108A6D140A}" destId="{411A3ADD-827C-4A97-B673-EB4E48820CE5}" srcOrd="5" destOrd="0" presId="urn:microsoft.com/office/officeart/2005/8/layout/vList2"/>
    <dgm:cxn modelId="{B8E907A7-3CFE-42B0-91F3-F8D714853BC2}" type="presParOf" srcId="{546C894B-78BC-42FD-BF52-5D108A6D140A}" destId="{9FC55EFE-19AF-4951-993D-C7EC4E99C945}" srcOrd="6" destOrd="0" presId="urn:microsoft.com/office/officeart/2005/8/layout/vList2"/>
    <dgm:cxn modelId="{B54B863B-99A0-4DAE-9DDD-EF0B1F144B9E}" type="presParOf" srcId="{546C894B-78BC-42FD-BF52-5D108A6D140A}" destId="{B0E78445-17E8-461A-9BE9-BD304227202B}" srcOrd="7" destOrd="0" presId="urn:microsoft.com/office/officeart/2005/8/layout/vList2"/>
    <dgm:cxn modelId="{16704A96-82AF-4752-ACAD-628DC5FB95DE}" type="presParOf" srcId="{546C894B-78BC-42FD-BF52-5D108A6D140A}" destId="{F625440A-6399-4802-80F4-F05E105439BE}" srcOrd="8" destOrd="0" presId="urn:microsoft.com/office/officeart/2005/8/layout/vList2"/>
    <dgm:cxn modelId="{C66AA537-1153-4469-B59F-38B7CE97E4F1}" type="presParOf" srcId="{546C894B-78BC-42FD-BF52-5D108A6D140A}" destId="{17C0CFB7-C9E1-457E-BFFD-0552A4B19799}" srcOrd="9" destOrd="0" presId="urn:microsoft.com/office/officeart/2005/8/layout/vList2"/>
    <dgm:cxn modelId="{A8C175B8-1CD8-4A92-876C-14826AE571C9}" type="presParOf" srcId="{546C894B-78BC-42FD-BF52-5D108A6D140A}" destId="{4C1AD595-6339-4220-A7C5-9A55F269A99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DBBD7-D853-48F8-84B9-33B0CAD25423}">
      <dsp:nvSpPr>
        <dsp:cNvPr id="0" name=""/>
        <dsp:cNvSpPr/>
      </dsp:nvSpPr>
      <dsp:spPr>
        <a:xfrm>
          <a:off x="0" y="114408"/>
          <a:ext cx="5914209" cy="78624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a:t>L’armata rossa ha attraversato il confine non solo con la Polonia, ma con l’Europa intera.</a:t>
          </a:r>
          <a:endParaRPr lang="en-US" sz="2100" kern="1200"/>
        </a:p>
      </dsp:txBody>
      <dsp:txXfrm>
        <a:off x="38381" y="152789"/>
        <a:ext cx="5837447" cy="709478"/>
      </dsp:txXfrm>
    </dsp:sp>
    <dsp:sp modelId="{A0AB6623-0262-4700-A1DE-ED61872765F6}">
      <dsp:nvSpPr>
        <dsp:cNvPr id="0" name=""/>
        <dsp:cNvSpPr/>
      </dsp:nvSpPr>
      <dsp:spPr>
        <a:xfrm>
          <a:off x="0" y="961128"/>
          <a:ext cx="5914209" cy="786240"/>
        </a:xfrm>
        <a:prstGeom prst="roundRect">
          <a:avLst/>
        </a:prstGeom>
        <a:blipFill>
          <a:blip xmlns:r="http://schemas.openxmlformats.org/officeDocument/2006/relationships" r:embed="rId1">
            <a:duotone>
              <a:schemeClr val="accent2">
                <a:hueOff val="672631"/>
                <a:satOff val="-714"/>
                <a:lumOff val="549"/>
                <a:alphaOff val="0"/>
                <a:shade val="74000"/>
                <a:satMod val="130000"/>
                <a:lumMod val="90000"/>
              </a:schemeClr>
              <a:schemeClr val="accent2">
                <a:hueOff val="672631"/>
                <a:satOff val="-714"/>
                <a:lumOff val="54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a:t>Il titolo del racconto non corrisponde al contenuto, ma contiene in sé l’idea della «strada.</a:t>
          </a:r>
          <a:endParaRPr lang="en-US" sz="2100" kern="1200"/>
        </a:p>
      </dsp:txBody>
      <dsp:txXfrm>
        <a:off x="38381" y="999509"/>
        <a:ext cx="5837447" cy="709478"/>
      </dsp:txXfrm>
    </dsp:sp>
    <dsp:sp modelId="{E16F3548-AC95-4DD0-AA07-22C23EBDD24C}">
      <dsp:nvSpPr>
        <dsp:cNvPr id="0" name=""/>
        <dsp:cNvSpPr/>
      </dsp:nvSpPr>
      <dsp:spPr>
        <a:xfrm>
          <a:off x="0" y="1807848"/>
          <a:ext cx="5914209" cy="786240"/>
        </a:xfrm>
        <a:prstGeom prst="roundRect">
          <a:avLst/>
        </a:prstGeom>
        <a:blipFill>
          <a:blip xmlns:r="http://schemas.openxmlformats.org/officeDocument/2006/relationships" r:embed="rId1">
            <a:duotone>
              <a:schemeClr val="accent2">
                <a:hueOff val="1345262"/>
                <a:satOff val="-1429"/>
                <a:lumOff val="1098"/>
                <a:alphaOff val="0"/>
                <a:shade val="74000"/>
                <a:satMod val="130000"/>
                <a:lumMod val="90000"/>
              </a:schemeClr>
              <a:schemeClr val="accent2">
                <a:hueOff val="1345262"/>
                <a:satOff val="-1429"/>
                <a:lumOff val="109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a:t>Il narratore si chiama Kirill Ljutov., è un tipico rappresentante della intelligentsija pietroburghese</a:t>
          </a:r>
          <a:endParaRPr lang="en-US" sz="2100" kern="1200"/>
        </a:p>
      </dsp:txBody>
      <dsp:txXfrm>
        <a:off x="38381" y="1846229"/>
        <a:ext cx="5837447" cy="709478"/>
      </dsp:txXfrm>
    </dsp:sp>
    <dsp:sp modelId="{9FC55EFE-19AF-4951-993D-C7EC4E99C945}">
      <dsp:nvSpPr>
        <dsp:cNvPr id="0" name=""/>
        <dsp:cNvSpPr/>
      </dsp:nvSpPr>
      <dsp:spPr>
        <a:xfrm>
          <a:off x="0" y="2654568"/>
          <a:ext cx="5914209" cy="786240"/>
        </a:xfrm>
        <a:prstGeom prst="roundRect">
          <a:avLst/>
        </a:prstGeom>
        <a:blipFill>
          <a:blip xmlns:r="http://schemas.openxmlformats.org/officeDocument/2006/relationships" r:embed="rId1">
            <a:duotone>
              <a:schemeClr val="accent2">
                <a:hueOff val="2017893"/>
                <a:satOff val="-2143"/>
                <a:lumOff val="1647"/>
                <a:alphaOff val="0"/>
                <a:shade val="74000"/>
                <a:satMod val="130000"/>
                <a:lumMod val="90000"/>
              </a:schemeClr>
              <a:schemeClr val="accent2">
                <a:hueOff val="2017893"/>
                <a:satOff val="-2143"/>
                <a:lumOff val="164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a:t>!!! Attenzione alla gamma cromatica</a:t>
          </a:r>
          <a:endParaRPr lang="en-US" sz="2100" kern="1200"/>
        </a:p>
      </dsp:txBody>
      <dsp:txXfrm>
        <a:off x="38381" y="2692949"/>
        <a:ext cx="5837447" cy="709478"/>
      </dsp:txXfrm>
    </dsp:sp>
    <dsp:sp modelId="{F625440A-6399-4802-80F4-F05E105439BE}">
      <dsp:nvSpPr>
        <dsp:cNvPr id="0" name=""/>
        <dsp:cNvSpPr/>
      </dsp:nvSpPr>
      <dsp:spPr>
        <a:xfrm>
          <a:off x="0" y="3501288"/>
          <a:ext cx="5914209" cy="786240"/>
        </a:xfrm>
        <a:prstGeom prst="roundRect">
          <a:avLst/>
        </a:prstGeom>
        <a:blipFill>
          <a:blip xmlns:r="http://schemas.openxmlformats.org/officeDocument/2006/relationships" r:embed="rId1">
            <a:duotone>
              <a:schemeClr val="accent2">
                <a:hueOff val="2690524"/>
                <a:satOff val="-2858"/>
                <a:lumOff val="2196"/>
                <a:alphaOff val="0"/>
                <a:shade val="74000"/>
                <a:satMod val="130000"/>
                <a:lumMod val="90000"/>
              </a:schemeClr>
              <a:schemeClr val="accent2">
                <a:hueOff val="2690524"/>
                <a:satOff val="-2858"/>
                <a:lumOff val="219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a:t>Il padre è per la figlia unico ed irripetibile (il valore dell’individuo negato dalla collettività)</a:t>
          </a:r>
          <a:endParaRPr lang="en-US" sz="2100" kern="1200"/>
        </a:p>
      </dsp:txBody>
      <dsp:txXfrm>
        <a:off x="38381" y="3539669"/>
        <a:ext cx="5837447" cy="709478"/>
      </dsp:txXfrm>
    </dsp:sp>
    <dsp:sp modelId="{4C1AD595-6339-4220-A7C5-9A55F269A99F}">
      <dsp:nvSpPr>
        <dsp:cNvPr id="0" name=""/>
        <dsp:cNvSpPr/>
      </dsp:nvSpPr>
      <dsp:spPr>
        <a:xfrm>
          <a:off x="0" y="4348008"/>
          <a:ext cx="5914209" cy="78624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a:t>Motivo della morte e motivo della strada</a:t>
          </a:r>
          <a:endParaRPr lang="en-US" sz="2100" kern="1200"/>
        </a:p>
      </dsp:txBody>
      <dsp:txXfrm>
        <a:off x="38381" y="4386389"/>
        <a:ext cx="5837447" cy="7094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9463EE2-7650-409C-A176-5672DF5ABD09}" type="datetimeFigureOut">
              <a:rPr lang="it-IT" smtClean="0"/>
              <a:t>27/10/2024</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9EA143EB-EA47-47FB-B272-D5D091687132}"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953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9463EE2-7650-409C-A176-5672DF5ABD09}" type="datetimeFigureOut">
              <a:rPr lang="it-IT" smtClean="0"/>
              <a:t>27/10/2024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EA143EB-EA47-47FB-B272-D5D091687132}" type="slidenum">
              <a:rPr lang="it-IT" smtClean="0"/>
              <a:t>‹N›</a:t>
            </a:fld>
            <a:endParaRPr lang="it-IT"/>
          </a:p>
        </p:txBody>
      </p:sp>
    </p:spTree>
    <p:extLst>
      <p:ext uri="{BB962C8B-B14F-4D97-AF65-F5344CB8AC3E}">
        <p14:creationId xmlns:p14="http://schemas.microsoft.com/office/powerpoint/2010/main" val="210444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9463EE2-7650-409C-A176-5672DF5ABD09}" type="datetimeFigureOut">
              <a:rPr lang="it-IT" smtClean="0"/>
              <a:t>27/10/2024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A143EB-EA47-47FB-B272-D5D091687132}"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316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9463EE2-7650-409C-A176-5672DF5ABD09}" type="datetimeFigureOut">
              <a:rPr lang="it-IT" smtClean="0"/>
              <a:t>27/10/2024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A143EB-EA47-47FB-B272-D5D091687132}"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203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9463EE2-7650-409C-A176-5672DF5ABD09}" type="datetimeFigureOut">
              <a:rPr lang="it-IT" smtClean="0"/>
              <a:t>27/10/2024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A143EB-EA47-47FB-B272-D5D091687132}" type="slidenum">
              <a:rPr lang="it-IT" smtClean="0"/>
              <a:t>‹N›</a:t>
            </a:fld>
            <a:endParaRPr lang="it-IT"/>
          </a:p>
        </p:txBody>
      </p:sp>
    </p:spTree>
    <p:extLst>
      <p:ext uri="{BB962C8B-B14F-4D97-AF65-F5344CB8AC3E}">
        <p14:creationId xmlns:p14="http://schemas.microsoft.com/office/powerpoint/2010/main" val="293163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9463EE2-7650-409C-A176-5672DF5ABD09}" type="datetimeFigureOut">
              <a:rPr lang="it-IT" smtClean="0"/>
              <a:t>27/10/2024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A143EB-EA47-47FB-B272-D5D091687132}"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2329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9463EE2-7650-409C-A176-5672DF5ABD09}" type="datetimeFigureOut">
              <a:rPr lang="it-IT" smtClean="0"/>
              <a:t>27/10/2024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A143EB-EA47-47FB-B272-D5D091687132}"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824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9463EE2-7650-409C-A176-5672DF5ABD09}" type="datetimeFigureOut">
              <a:rPr lang="it-IT" smtClean="0"/>
              <a:t>27/10/2024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A143EB-EA47-47FB-B272-D5D091687132}"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618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9463EE2-7650-409C-A176-5672DF5ABD09}" type="datetimeFigureOut">
              <a:rPr lang="it-IT" smtClean="0"/>
              <a:t>27/10/2024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A143EB-EA47-47FB-B272-D5D091687132}"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9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9463EE2-7650-409C-A176-5672DF5ABD09}" type="datetimeFigureOut">
              <a:rPr lang="it-IT" smtClean="0"/>
              <a:t>27/10/2024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A143EB-EA47-47FB-B272-D5D091687132}" type="slidenum">
              <a:rPr lang="it-IT" smtClean="0"/>
              <a:t>‹N›</a:t>
            </a:fld>
            <a:endParaRPr lang="it-IT"/>
          </a:p>
        </p:txBody>
      </p:sp>
    </p:spTree>
    <p:extLst>
      <p:ext uri="{BB962C8B-B14F-4D97-AF65-F5344CB8AC3E}">
        <p14:creationId xmlns:p14="http://schemas.microsoft.com/office/powerpoint/2010/main" val="375765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9463EE2-7650-409C-A176-5672DF5ABD09}" type="datetimeFigureOut">
              <a:rPr lang="it-IT" smtClean="0"/>
              <a:t>27/10/2024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EA143EB-EA47-47FB-B272-D5D091687132}"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4679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9463EE2-7650-409C-A176-5672DF5ABD09}" type="datetimeFigureOut">
              <a:rPr lang="it-IT" smtClean="0"/>
              <a:t>27/10/2024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EA143EB-EA47-47FB-B272-D5D091687132}" type="slidenum">
              <a:rPr lang="it-IT" smtClean="0"/>
              <a:t>‹N›</a:t>
            </a:fld>
            <a:endParaRPr lang="it-IT"/>
          </a:p>
        </p:txBody>
      </p:sp>
    </p:spTree>
    <p:extLst>
      <p:ext uri="{BB962C8B-B14F-4D97-AF65-F5344CB8AC3E}">
        <p14:creationId xmlns:p14="http://schemas.microsoft.com/office/powerpoint/2010/main" val="280369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9463EE2-7650-409C-A176-5672DF5ABD09}" type="datetimeFigureOut">
              <a:rPr lang="it-IT" smtClean="0"/>
              <a:t>27/10/2024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EA143EB-EA47-47FB-B272-D5D091687132}"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102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9463EE2-7650-409C-A176-5672DF5ABD09}" type="datetimeFigureOut">
              <a:rPr lang="it-IT" smtClean="0"/>
              <a:t>27/10/2024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EA143EB-EA47-47FB-B272-D5D091687132}"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186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63EE2-7650-409C-A176-5672DF5ABD09}" type="datetimeFigureOut">
              <a:rPr lang="it-IT" smtClean="0"/>
              <a:t>27/10/2024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EA143EB-EA47-47FB-B272-D5D091687132}" type="slidenum">
              <a:rPr lang="it-IT" smtClean="0"/>
              <a:t>‹N›</a:t>
            </a:fld>
            <a:endParaRPr lang="it-IT"/>
          </a:p>
        </p:txBody>
      </p:sp>
    </p:spTree>
    <p:extLst>
      <p:ext uri="{BB962C8B-B14F-4D97-AF65-F5344CB8AC3E}">
        <p14:creationId xmlns:p14="http://schemas.microsoft.com/office/powerpoint/2010/main" val="255165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9463EE2-7650-409C-A176-5672DF5ABD09}" type="datetimeFigureOut">
              <a:rPr lang="it-IT" smtClean="0"/>
              <a:t>27/10/2024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EA143EB-EA47-47FB-B272-D5D091687132}"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1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9463EE2-7650-409C-A176-5672DF5ABD09}" type="datetimeFigureOut">
              <a:rPr lang="it-IT" smtClean="0"/>
              <a:t>27/10/2024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EA143EB-EA47-47FB-B272-D5D091687132}" type="slidenum">
              <a:rPr lang="it-IT" smtClean="0"/>
              <a:t>‹N›</a:t>
            </a:fld>
            <a:endParaRPr lang="it-IT"/>
          </a:p>
        </p:txBody>
      </p:sp>
    </p:spTree>
    <p:extLst>
      <p:ext uri="{BB962C8B-B14F-4D97-AF65-F5344CB8AC3E}">
        <p14:creationId xmlns:p14="http://schemas.microsoft.com/office/powerpoint/2010/main" val="33170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463EE2-7650-409C-A176-5672DF5ABD09}" type="datetimeFigureOut">
              <a:rPr lang="it-IT" smtClean="0"/>
              <a:t>27/10/2024</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A143EB-EA47-47FB-B272-D5D091687132}" type="slidenum">
              <a:rPr lang="it-IT" smtClean="0"/>
              <a:t>‹N›</a:t>
            </a:fld>
            <a:endParaRPr lang="it-IT"/>
          </a:p>
        </p:txBody>
      </p:sp>
    </p:spTree>
    <p:extLst>
      <p:ext uri="{BB962C8B-B14F-4D97-AF65-F5344CB8AC3E}">
        <p14:creationId xmlns:p14="http://schemas.microsoft.com/office/powerpoint/2010/main" val="7086349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30" name="Rectangle 1030">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032" name="Group 1032">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034" name="Picture 1033">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38" name="Rectangle 1034">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1036" name="Picture 1035">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39" name="Picture 1036">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F7E2C46B-738C-104E-D744-B228E6595F8C}"/>
              </a:ext>
            </a:extLst>
          </p:cNvPr>
          <p:cNvSpPr>
            <a:spLocks noGrp="1"/>
          </p:cNvSpPr>
          <p:nvPr>
            <p:ph type="ctrTitle"/>
          </p:nvPr>
        </p:nvSpPr>
        <p:spPr>
          <a:xfrm>
            <a:off x="997528" y="982132"/>
            <a:ext cx="4094017" cy="2823880"/>
          </a:xfrm>
        </p:spPr>
        <p:txBody>
          <a:bodyPr>
            <a:normAutofit/>
          </a:bodyPr>
          <a:lstStyle/>
          <a:p>
            <a:r>
              <a:rPr lang="it-IT" sz="4800">
                <a:solidFill>
                  <a:srgbClr val="262626"/>
                </a:solidFill>
              </a:rPr>
              <a:t>Isaak Babel’</a:t>
            </a:r>
            <a:br>
              <a:rPr lang="it-IT" sz="4800">
                <a:solidFill>
                  <a:srgbClr val="262626"/>
                </a:solidFill>
              </a:rPr>
            </a:br>
            <a:r>
              <a:rPr lang="it-IT" sz="4800">
                <a:solidFill>
                  <a:srgbClr val="262626"/>
                </a:solidFill>
              </a:rPr>
              <a:t>L’armata a cavallo</a:t>
            </a:r>
          </a:p>
        </p:txBody>
      </p:sp>
      <p:sp>
        <p:nvSpPr>
          <p:cNvPr id="3" name="Sottotitolo 2">
            <a:extLst>
              <a:ext uri="{FF2B5EF4-FFF2-40B4-BE49-F238E27FC236}">
                <a16:creationId xmlns:a16="http://schemas.microsoft.com/office/drawing/2014/main" id="{7109ACD3-EECC-7A35-7963-E9385C8A9C04}"/>
              </a:ext>
            </a:extLst>
          </p:cNvPr>
          <p:cNvSpPr>
            <a:spLocks noGrp="1"/>
          </p:cNvSpPr>
          <p:nvPr>
            <p:ph type="subTitle" idx="1"/>
          </p:nvPr>
        </p:nvSpPr>
        <p:spPr>
          <a:xfrm>
            <a:off x="997528" y="4076944"/>
            <a:ext cx="4094017" cy="1679620"/>
          </a:xfrm>
        </p:spPr>
        <p:txBody>
          <a:bodyPr>
            <a:normAutofit/>
          </a:bodyPr>
          <a:lstStyle/>
          <a:p>
            <a:endParaRPr lang="it-IT">
              <a:solidFill>
                <a:srgbClr val="000000"/>
              </a:solidFill>
            </a:endParaRPr>
          </a:p>
        </p:txBody>
      </p:sp>
      <p:pic>
        <p:nvPicPr>
          <p:cNvPr id="1026" name="Picture 2" descr="Immagine che contiene testo, poster, grafica, Copertina del libro&#10;&#10;Descrizione generata automaticamente">
            <a:extLst>
              <a:ext uri="{FF2B5EF4-FFF2-40B4-BE49-F238E27FC236}">
                <a16:creationId xmlns:a16="http://schemas.microsoft.com/office/drawing/2014/main" id="{89E60331-4C53-EC53-C9D4-670F31D0FDA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18668" y="1377949"/>
            <a:ext cx="5469466" cy="4102099"/>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05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26" name="Rectangle 1103">
            <a:extLst>
              <a:ext uri="{FF2B5EF4-FFF2-40B4-BE49-F238E27FC236}">
                <a16:creationId xmlns:a16="http://schemas.microsoft.com/office/drawing/2014/main" id="{428C1455-18F2-4B6A-B07E-2B31728BC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7" name="Group 1105">
            <a:extLst>
              <a:ext uri="{FF2B5EF4-FFF2-40B4-BE49-F238E27FC236}">
                <a16:creationId xmlns:a16="http://schemas.microsoft.com/office/drawing/2014/main" id="{74C7D59C-11EB-4B8B-B5DD-A73CB69586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07" name="Picture 1106">
              <a:extLst>
                <a:ext uri="{FF2B5EF4-FFF2-40B4-BE49-F238E27FC236}">
                  <a16:creationId xmlns:a16="http://schemas.microsoft.com/office/drawing/2014/main" id="{246E6BC9-FAE3-4F4B-B4B0-78753079BD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08" name="Rectangle 1107">
              <a:extLst>
                <a:ext uri="{FF2B5EF4-FFF2-40B4-BE49-F238E27FC236}">
                  <a16:creationId xmlns:a16="http://schemas.microsoft.com/office/drawing/2014/main" id="{A969418E-DB10-4886-85CE-BB603C895A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09" name="Picture 1108">
              <a:extLst>
                <a:ext uri="{FF2B5EF4-FFF2-40B4-BE49-F238E27FC236}">
                  <a16:creationId xmlns:a16="http://schemas.microsoft.com/office/drawing/2014/main" id="{9B775CB6-A84D-4EFF-AA4B-123FD2944E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10" name="Picture 1109">
              <a:extLst>
                <a:ext uri="{FF2B5EF4-FFF2-40B4-BE49-F238E27FC236}">
                  <a16:creationId xmlns:a16="http://schemas.microsoft.com/office/drawing/2014/main" id="{0297512A-9FDF-4EA1-8247-FA7BE647B5C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37865BD7-5477-DAA0-515C-3343B7DD7684}"/>
              </a:ext>
            </a:extLst>
          </p:cNvPr>
          <p:cNvSpPr>
            <a:spLocks noGrp="1"/>
          </p:cNvSpPr>
          <p:nvPr>
            <p:ph type="title"/>
          </p:nvPr>
        </p:nvSpPr>
        <p:spPr>
          <a:xfrm>
            <a:off x="6412198" y="982132"/>
            <a:ext cx="4752626" cy="1303867"/>
          </a:xfrm>
        </p:spPr>
        <p:txBody>
          <a:bodyPr vert="horz" lIns="91440" tIns="45720" rIns="91440" bIns="45720" rtlCol="0">
            <a:normAutofit/>
          </a:bodyPr>
          <a:lstStyle/>
          <a:p>
            <a:r>
              <a:rPr lang="en-US" kern="1200">
                <a:latin typeface="+mj-lt"/>
                <a:ea typeface="+mj-ea"/>
                <a:cs typeface="+mj-cs"/>
              </a:rPr>
              <a:t>Il </a:t>
            </a:r>
            <a:r>
              <a:rPr lang="en-US" kern="1200" err="1">
                <a:latin typeface="+mj-lt"/>
                <a:ea typeface="+mj-ea"/>
                <a:cs typeface="+mj-cs"/>
              </a:rPr>
              <a:t>guado</a:t>
            </a:r>
            <a:r>
              <a:rPr lang="en-US" kern="1200">
                <a:latin typeface="+mj-lt"/>
                <a:ea typeface="+mj-ea"/>
                <a:cs typeface="+mj-cs"/>
              </a:rPr>
              <a:t> </a:t>
            </a:r>
            <a:r>
              <a:rPr lang="en-US" err="1"/>
              <a:t>dello</a:t>
            </a:r>
            <a:r>
              <a:rPr lang="en-US"/>
              <a:t> </a:t>
            </a:r>
            <a:r>
              <a:rPr lang="en-US" err="1"/>
              <a:t>Sbruč</a:t>
            </a:r>
            <a:r>
              <a:rPr lang="en-US" kern="1200">
                <a:latin typeface="+mj-lt"/>
                <a:ea typeface="+mj-ea"/>
                <a:cs typeface="+mj-cs"/>
              </a:rPr>
              <a:t> </a:t>
            </a:r>
          </a:p>
        </p:txBody>
      </p:sp>
      <p:sp>
        <p:nvSpPr>
          <p:cNvPr id="1128" name="Rectangle 1111">
            <a:extLst>
              <a:ext uri="{FF2B5EF4-FFF2-40B4-BE49-F238E27FC236}">
                <a16:creationId xmlns:a16="http://schemas.microsoft.com/office/drawing/2014/main" id="{829FB2B0-46A7-41CD-996A-B837EB0B4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976495" cy="4641088"/>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B6E25B7-9A20-CB5B-0A28-1BF2B5CC5D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4618" r="-6" b="14612"/>
          <a:stretch/>
        </p:blipFill>
        <p:spPr bwMode="auto">
          <a:xfrm>
            <a:off x="1247209" y="1254050"/>
            <a:ext cx="2508652" cy="2509223"/>
          </a:xfrm>
          <a:prstGeom prst="rect">
            <a:avLst/>
          </a:prstGeom>
          <a:noFill/>
          <a:extLst>
            <a:ext uri="{909E8E84-426E-40DD-AFC4-6F175D3DCCD1}">
              <a14:hiddenFill xmlns:a14="http://schemas.microsoft.com/office/drawing/2010/main">
                <a:solidFill>
                  <a:srgbClr val="FFFFFF"/>
                </a:solidFill>
              </a14:hiddenFill>
            </a:ext>
          </a:extLst>
        </p:spPr>
      </p:pic>
      <p:sp>
        <p:nvSpPr>
          <p:cNvPr id="1129" name="Rectangle 1113">
            <a:extLst>
              <a:ext uri="{FF2B5EF4-FFF2-40B4-BE49-F238E27FC236}">
                <a16:creationId xmlns:a16="http://schemas.microsoft.com/office/drawing/2014/main" id="{5593735B-142F-4703-AF97-9E4693978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147" y="1254050"/>
            <a:ext cx="2021427" cy="1511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0" name="Straight Connector 1115">
            <a:extLst>
              <a:ext uri="{FF2B5EF4-FFF2-40B4-BE49-F238E27FC236}">
                <a16:creationId xmlns:a16="http://schemas.microsoft.com/office/drawing/2014/main" id="{6D0B581B-6F81-44B8-8D75-3D6C15057D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951" y="2400639"/>
            <a:ext cx="4389120" cy="0"/>
          </a:xfrm>
          <a:prstGeom prst="line">
            <a:avLst/>
          </a:prstGeom>
        </p:spPr>
        <p:style>
          <a:lnRef idx="2">
            <a:schemeClr val="accent1"/>
          </a:lnRef>
          <a:fillRef idx="0">
            <a:schemeClr val="accent1"/>
          </a:fillRef>
          <a:effectRef idx="1">
            <a:schemeClr val="accent1"/>
          </a:effectRef>
          <a:fontRef idx="minor">
            <a:schemeClr val="tx1"/>
          </a:fontRef>
        </p:style>
      </p:cxnSp>
      <p:sp>
        <p:nvSpPr>
          <p:cNvPr id="1131" name="Rectangle 1117">
            <a:extLst>
              <a:ext uri="{FF2B5EF4-FFF2-40B4-BE49-F238E27FC236}">
                <a16:creationId xmlns:a16="http://schemas.microsoft.com/office/drawing/2014/main" id="{F877318F-7135-4A7B-9C3B-68736EED2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7209" y="3922106"/>
            <a:ext cx="2494212" cy="1655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BFD57477-7913-C3C4-7E89-5388F93889DA}"/>
              </a:ext>
            </a:extLst>
          </p:cNvPr>
          <p:cNvPicPr>
            <a:picLocks noChangeAspect="1"/>
          </p:cNvPicPr>
          <p:nvPr/>
        </p:nvPicPr>
        <p:blipFill>
          <a:blip r:embed="rId6"/>
          <a:srcRect t="7648" b="6132"/>
          <a:stretch/>
        </p:blipFill>
        <p:spPr>
          <a:xfrm>
            <a:off x="3910152" y="2919155"/>
            <a:ext cx="1996622" cy="2658685"/>
          </a:xfrm>
          <a:prstGeom prst="rect">
            <a:avLst/>
          </a:prstGeom>
        </p:spPr>
      </p:pic>
      <p:sp>
        <p:nvSpPr>
          <p:cNvPr id="1099" name="Content Placeholder 1029">
            <a:extLst>
              <a:ext uri="{FF2B5EF4-FFF2-40B4-BE49-F238E27FC236}">
                <a16:creationId xmlns:a16="http://schemas.microsoft.com/office/drawing/2014/main" id="{6E8B2393-58D8-0AE4-1989-6F382EE8FC72}"/>
              </a:ext>
            </a:extLst>
          </p:cNvPr>
          <p:cNvSpPr>
            <a:spLocks noGrp="1"/>
          </p:cNvSpPr>
          <p:nvPr>
            <p:ph idx="1"/>
          </p:nvPr>
        </p:nvSpPr>
        <p:spPr>
          <a:xfrm>
            <a:off x="6412198" y="2556932"/>
            <a:ext cx="4752626" cy="3318936"/>
          </a:xfrm>
        </p:spPr>
        <p:txBody>
          <a:bodyPr>
            <a:normAutofit/>
          </a:bodyPr>
          <a:lstStyle/>
          <a:p>
            <a:endParaRPr lang="en-US"/>
          </a:p>
        </p:txBody>
      </p:sp>
    </p:spTree>
    <p:extLst>
      <p:ext uri="{BB962C8B-B14F-4D97-AF65-F5344CB8AC3E}">
        <p14:creationId xmlns:p14="http://schemas.microsoft.com/office/powerpoint/2010/main" val="4110856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DCC7A8-10EB-BBEB-DC70-67B1AC2E1A8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2F65868-136C-290F-ED0F-18040BF8EFA2}"/>
              </a:ext>
            </a:extLst>
          </p:cNvPr>
          <p:cNvSpPr>
            <a:spLocks noGrp="1"/>
          </p:cNvSpPr>
          <p:nvPr>
            <p:ph idx="1"/>
          </p:nvPr>
        </p:nvSpPr>
        <p:spPr/>
        <p:txBody>
          <a:bodyPr>
            <a:normAutofit lnSpcReduction="10000"/>
          </a:bodyPr>
          <a:lstStyle/>
          <a:p>
            <a:r>
              <a:rPr lang="it-IT" dirty="0"/>
              <a:t>Velocità e dinamismo della trama</a:t>
            </a:r>
          </a:p>
          <a:p>
            <a:r>
              <a:rPr lang="it-IT" dirty="0"/>
              <a:t>Flash pieni di violenza</a:t>
            </a:r>
          </a:p>
          <a:p>
            <a:r>
              <a:rPr lang="it-IT" dirty="0"/>
              <a:t>Su consiglio di Gor’kij accompagna come reporter di guerra la cavalleria russa nella guerra contro i Polacchi nel 1920 (la Polonia aveva attaccato la Russia bolscevica). La cavalleria russa, guidata da Trotzkij, arriva fino alle porte di Varsavia. Una guerra di una violenza terribile dove vengono compiute atrocità soprattutto sulla popolazione ebraica.</a:t>
            </a:r>
          </a:p>
          <a:p>
            <a:r>
              <a:rPr lang="it-IT" dirty="0"/>
              <a:t>La raccolta di racconti viene accolta con entusiasmo dal mondo letterario</a:t>
            </a:r>
          </a:p>
          <a:p>
            <a:endParaRPr lang="it-IT" dirty="0"/>
          </a:p>
          <a:p>
            <a:endParaRPr lang="it-IT" dirty="0"/>
          </a:p>
        </p:txBody>
      </p:sp>
    </p:spTree>
    <p:extLst>
      <p:ext uri="{BB962C8B-B14F-4D97-AF65-F5344CB8AC3E}">
        <p14:creationId xmlns:p14="http://schemas.microsoft.com/office/powerpoint/2010/main" val="306653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25FA70-822C-04E9-F819-C74C92F236B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F7CB10A-18EB-8F9C-98AF-5FA5040144DB}"/>
              </a:ext>
            </a:extLst>
          </p:cNvPr>
          <p:cNvSpPr>
            <a:spLocks noGrp="1"/>
          </p:cNvSpPr>
          <p:nvPr>
            <p:ph idx="1"/>
          </p:nvPr>
        </p:nvSpPr>
        <p:spPr/>
        <p:txBody>
          <a:bodyPr>
            <a:normAutofit fontScale="92500"/>
          </a:bodyPr>
          <a:lstStyle/>
          <a:p>
            <a:r>
              <a:rPr lang="it-IT" dirty="0"/>
              <a:t>Testi che </a:t>
            </a:r>
            <a:r>
              <a:rPr lang="it-IT" dirty="0" err="1"/>
              <a:t>esplondono</a:t>
            </a:r>
            <a:r>
              <a:rPr lang="it-IT" dirty="0"/>
              <a:t> come dei fuochi d’artificio</a:t>
            </a:r>
          </a:p>
          <a:p>
            <a:r>
              <a:rPr lang="it-IT" dirty="0"/>
              <a:t>Contrasto tra lirismo e rozzezza</a:t>
            </a:r>
          </a:p>
          <a:p>
            <a:r>
              <a:rPr lang="it-IT" dirty="0"/>
              <a:t>Poetica dell’ossimoro: incrociare tra di loro cose in forte contrasto</a:t>
            </a:r>
          </a:p>
          <a:p>
            <a:r>
              <a:rPr lang="it-IT" dirty="0" err="1"/>
              <a:t>Šklovskij</a:t>
            </a:r>
            <a:r>
              <a:rPr lang="it-IT" dirty="0"/>
              <a:t> diceva di lui che descriveva nello stesso modo le stelle e la gonorrea</a:t>
            </a:r>
          </a:p>
          <a:p>
            <a:r>
              <a:rPr lang="it-IT" dirty="0"/>
              <a:t>Da Tolstoj e da </a:t>
            </a:r>
            <a:r>
              <a:rPr lang="it-IT" dirty="0" err="1"/>
              <a:t>Čechov</a:t>
            </a:r>
            <a:r>
              <a:rPr lang="it-IT" dirty="0"/>
              <a:t> impara la tecnica della descrizione straniata – adesione empatica da parte del lettore – tecnica affine al montaggio cinematografico</a:t>
            </a:r>
          </a:p>
          <a:p>
            <a:r>
              <a:rPr lang="it-IT" dirty="0"/>
              <a:t>Prosa scandita da frasi martellanti</a:t>
            </a:r>
          </a:p>
          <a:p>
            <a:endParaRPr lang="it-IT" dirty="0"/>
          </a:p>
        </p:txBody>
      </p:sp>
    </p:spTree>
    <p:extLst>
      <p:ext uri="{BB962C8B-B14F-4D97-AF65-F5344CB8AC3E}">
        <p14:creationId xmlns:p14="http://schemas.microsoft.com/office/powerpoint/2010/main" val="306316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29E3DB-3D60-2784-A4D2-4B1FBF5CBCF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50250FE-4597-9DBD-DABF-98C1D80CDC7B}"/>
              </a:ext>
            </a:extLst>
          </p:cNvPr>
          <p:cNvSpPr>
            <a:spLocks noGrp="1"/>
          </p:cNvSpPr>
          <p:nvPr>
            <p:ph idx="1"/>
          </p:nvPr>
        </p:nvSpPr>
        <p:spPr/>
        <p:txBody>
          <a:bodyPr>
            <a:normAutofit fontScale="92500" lnSpcReduction="10000"/>
          </a:bodyPr>
          <a:lstStyle/>
          <a:p>
            <a:r>
              <a:rPr lang="it-IT" dirty="0"/>
              <a:t>L’Armata a cavallo non parla né bene né male dei Rossi</a:t>
            </a:r>
          </a:p>
          <a:p>
            <a:r>
              <a:rPr lang="it-IT" dirty="0"/>
              <a:t>Il grande collettivo indifferenziato; forze barbariche violente ed irrazionali – padre che uccidono i figli (uno è Bianco, l’altro è Rosso) – odio per tutto ciò che significa intelletto, odio per chi porta gli occhiali</a:t>
            </a:r>
          </a:p>
          <a:p>
            <a:r>
              <a:rPr lang="it-IT" dirty="0"/>
              <a:t>Metaforismo iperbolico e </a:t>
            </a:r>
            <a:r>
              <a:rPr lang="it-IT" dirty="0" err="1"/>
              <a:t>antirealistico</a:t>
            </a:r>
            <a:endParaRPr lang="it-IT" dirty="0"/>
          </a:p>
          <a:p>
            <a:r>
              <a:rPr lang="it-IT" dirty="0"/>
              <a:t>Intellettuale ebreo e masse barbariche russe</a:t>
            </a:r>
          </a:p>
          <a:p>
            <a:r>
              <a:rPr lang="it-IT" dirty="0"/>
              <a:t>Tema del cavallo: principale strumento di guerra dei cosacchi, ma anche animale totemico (uomo e cavallo come un tutt’uno)</a:t>
            </a:r>
          </a:p>
          <a:p>
            <a:endParaRPr lang="it-IT" dirty="0"/>
          </a:p>
        </p:txBody>
      </p:sp>
    </p:spTree>
    <p:extLst>
      <p:ext uri="{BB962C8B-B14F-4D97-AF65-F5344CB8AC3E}">
        <p14:creationId xmlns:p14="http://schemas.microsoft.com/office/powerpoint/2010/main" val="26357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FD64A3-BFD6-068E-946D-F0C74C9C171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49D089E-17D1-595A-5661-D716ADB5B282}"/>
              </a:ext>
            </a:extLst>
          </p:cNvPr>
          <p:cNvSpPr>
            <a:spLocks noGrp="1"/>
          </p:cNvSpPr>
          <p:nvPr>
            <p:ph idx="1"/>
          </p:nvPr>
        </p:nvSpPr>
        <p:spPr/>
        <p:txBody>
          <a:bodyPr/>
          <a:lstStyle/>
          <a:p>
            <a:r>
              <a:rPr lang="it-IT" dirty="0"/>
              <a:t>Enfasi sul collo: l’ascia che lo tronca (tema della vittima sacrificale)</a:t>
            </a:r>
          </a:p>
          <a:p>
            <a:r>
              <a:rPr lang="it-IT" dirty="0"/>
              <a:t>Luna rappresentata come un demone</a:t>
            </a:r>
          </a:p>
          <a:p>
            <a:r>
              <a:rPr lang="it-IT" dirty="0"/>
              <a:t>La pietas paterna che viene umiliata</a:t>
            </a:r>
          </a:p>
          <a:p>
            <a:r>
              <a:rPr lang="it-IT" dirty="0"/>
              <a:t>Donna che è nel contempo figlia e madre (anello di congiunzione nelle generazioni)</a:t>
            </a:r>
          </a:p>
          <a:p>
            <a:r>
              <a:rPr lang="it-IT" dirty="0"/>
              <a:t>La donna è un INDIVIDUO</a:t>
            </a:r>
          </a:p>
        </p:txBody>
      </p:sp>
    </p:spTree>
    <p:extLst>
      <p:ext uri="{BB962C8B-B14F-4D97-AF65-F5344CB8AC3E}">
        <p14:creationId xmlns:p14="http://schemas.microsoft.com/office/powerpoint/2010/main" val="3818370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1B7E89-C45D-0EF2-509D-A50687EA33BB}"/>
              </a:ext>
            </a:extLst>
          </p:cNvPr>
          <p:cNvSpPr>
            <a:spLocks noGrp="1"/>
          </p:cNvSpPr>
          <p:nvPr>
            <p:ph type="title"/>
          </p:nvPr>
        </p:nvSpPr>
        <p:spPr>
          <a:xfrm>
            <a:off x="1055599" y="1055077"/>
            <a:ext cx="2532909" cy="4794578"/>
          </a:xfrm>
        </p:spPr>
        <p:txBody>
          <a:bodyPr>
            <a:normAutofit/>
          </a:bodyPr>
          <a:lstStyle/>
          <a:p>
            <a:endParaRPr lang="it-IT">
              <a:solidFill>
                <a:srgbClr val="262626"/>
              </a:solidFill>
            </a:endParaRPr>
          </a:p>
        </p:txBody>
      </p:sp>
      <p:graphicFrame>
        <p:nvGraphicFramePr>
          <p:cNvPr id="5" name="Segnaposto contenuto 2">
            <a:extLst>
              <a:ext uri="{FF2B5EF4-FFF2-40B4-BE49-F238E27FC236}">
                <a16:creationId xmlns:a16="http://schemas.microsoft.com/office/drawing/2014/main" id="{E14AAAF9-8838-7A0F-F8DF-3450555A6316}"/>
              </a:ext>
            </a:extLst>
          </p:cNvPr>
          <p:cNvGraphicFramePr>
            <a:graphicFrameLocks noGrp="1"/>
          </p:cNvGraphicFramePr>
          <p:nvPr>
            <p:ph idx="1"/>
            <p:extLst>
              <p:ext uri="{D42A27DB-BD31-4B8C-83A1-F6EECF244321}">
                <p14:modId xmlns:p14="http://schemas.microsoft.com/office/powerpoint/2010/main" val="277431411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84726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570</TotalTime>
  <Words>362</Words>
  <Application>Microsoft Office PowerPoint</Application>
  <PresentationFormat>Widescreen</PresentationFormat>
  <Paragraphs>28</Paragraphs>
  <Slides>7</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7</vt:i4>
      </vt:variant>
    </vt:vector>
  </HeadingPairs>
  <TitlesOfParts>
    <vt:vector size="10" baseType="lpstr">
      <vt:lpstr>Arial</vt:lpstr>
      <vt:lpstr>Garamond</vt:lpstr>
      <vt:lpstr>Organico</vt:lpstr>
      <vt:lpstr>Isaak Babel’ L’armata a cavallo</vt:lpstr>
      <vt:lpstr>Il guado dello Sbruč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FRANCESCA LEGITTIMO</dc:creator>
  <cp:lastModifiedBy>FRANCESCA LEGITTIMO</cp:lastModifiedBy>
  <cp:revision>1</cp:revision>
  <dcterms:created xsi:type="dcterms:W3CDTF">2024-10-27T06:37:00Z</dcterms:created>
  <dcterms:modified xsi:type="dcterms:W3CDTF">2024-10-27T19:25:58Z</dcterms:modified>
</cp:coreProperties>
</file>