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59B7C-F933-4918-859B-D9E04453BDF4}" v="2" dt="2024-09-30T17:10:41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A DESIGN STUDIO" userId="e3f148eb-4aaa-4303-8f3b-29cde3a54df4" providerId="ADAL" clId="{BDE59B7C-F933-4918-859B-D9E04453BDF4}"/>
    <pc:docChg chg="undo custSel addSld delSld modSld sldOrd">
      <pc:chgData name="ALFA DESIGN STUDIO" userId="e3f148eb-4aaa-4303-8f3b-29cde3a54df4" providerId="ADAL" clId="{BDE59B7C-F933-4918-859B-D9E04453BDF4}" dt="2024-10-02T18:36:57.665" v="4567" actId="20577"/>
      <pc:docMkLst>
        <pc:docMk/>
      </pc:docMkLst>
      <pc:sldChg chg="addSp delSp modSp mod">
        <pc:chgData name="ALFA DESIGN STUDIO" userId="e3f148eb-4aaa-4303-8f3b-29cde3a54df4" providerId="ADAL" clId="{BDE59B7C-F933-4918-859B-D9E04453BDF4}" dt="2024-09-30T17:10:41.504" v="3736" actId="114"/>
        <pc:sldMkLst>
          <pc:docMk/>
          <pc:sldMk cId="1327610931" sldId="256"/>
        </pc:sldMkLst>
        <pc:spChg chg="mod">
          <ac:chgData name="ALFA DESIGN STUDIO" userId="e3f148eb-4aaa-4303-8f3b-29cde3a54df4" providerId="ADAL" clId="{BDE59B7C-F933-4918-859B-D9E04453BDF4}" dt="2024-09-30T17:10:41.504" v="3736" actId="114"/>
          <ac:spMkLst>
            <pc:docMk/>
            <pc:sldMk cId="1327610931" sldId="256"/>
            <ac:spMk id="2" creationId="{34EBD43E-08F4-A9A5-CAA7-EA612FA01D48}"/>
          </ac:spMkLst>
        </pc:spChg>
        <pc:spChg chg="mod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3" creationId="{EC65D761-7FCE-8F22-74EF-6D6638844BD5}"/>
          </ac:spMkLst>
        </pc:spChg>
        <pc:spChg chg="del">
          <ac:chgData name="ALFA DESIGN STUDIO" userId="e3f148eb-4aaa-4303-8f3b-29cde3a54df4" providerId="ADAL" clId="{BDE59B7C-F933-4918-859B-D9E04453BDF4}" dt="2024-09-30T15:43:44.908" v="3028" actId="26606"/>
          <ac:spMkLst>
            <pc:docMk/>
            <pc:sldMk cId="1327610931" sldId="256"/>
            <ac:spMk id="30" creationId="{EC3FE92E-FF21-46DB-BE36-B3A5D4149B10}"/>
          </ac:spMkLst>
        </pc:spChg>
        <pc:spChg chg="del">
          <ac:chgData name="ALFA DESIGN STUDIO" userId="e3f148eb-4aaa-4303-8f3b-29cde3a54df4" providerId="ADAL" clId="{BDE59B7C-F933-4918-859B-D9E04453BDF4}" dt="2024-09-30T15:43:44.908" v="3028" actId="26606"/>
          <ac:spMkLst>
            <pc:docMk/>
            <pc:sldMk cId="1327610931" sldId="256"/>
            <ac:spMk id="32" creationId="{7E9DFFEE-526A-4D56-A70C-EADE7289BEE5}"/>
          </ac:spMkLst>
        </pc:spChg>
        <pc:spChg chg="add del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37" creationId="{9089EED9-F54D-4F20-A2C6-949DE4176959}"/>
          </ac:spMkLst>
        </pc:spChg>
        <pc:spChg chg="add del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39" creationId="{EB1B078B-B000-44F9-B571-4AF20E88C141}"/>
          </ac:spMkLst>
        </pc:spChg>
        <pc:spChg chg="add del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41" creationId="{B5AAC39E-8294-44DC-AB9F-2B9F22C397E1}"/>
          </ac:spMkLst>
        </pc:spChg>
        <pc:spChg chg="add del">
          <ac:chgData name="ALFA DESIGN STUDIO" userId="e3f148eb-4aaa-4303-8f3b-29cde3a54df4" providerId="ADAL" clId="{BDE59B7C-F933-4918-859B-D9E04453BDF4}" dt="2024-09-30T15:43:57.576" v="3031" actId="26606"/>
          <ac:spMkLst>
            <pc:docMk/>
            <pc:sldMk cId="1327610931" sldId="256"/>
            <ac:spMk id="46" creationId="{EC3FE92E-FF21-46DB-BE36-B3A5D4149B10}"/>
          </ac:spMkLst>
        </pc:spChg>
        <pc:spChg chg="add del">
          <ac:chgData name="ALFA DESIGN STUDIO" userId="e3f148eb-4aaa-4303-8f3b-29cde3a54df4" providerId="ADAL" clId="{BDE59B7C-F933-4918-859B-D9E04453BDF4}" dt="2024-09-30T15:43:57.576" v="3031" actId="26606"/>
          <ac:spMkLst>
            <pc:docMk/>
            <pc:sldMk cId="1327610931" sldId="256"/>
            <ac:spMk id="48" creationId="{7E9DFFEE-526A-4D56-A70C-EADE7289BEE5}"/>
          </ac:spMkLst>
        </pc:spChg>
        <pc:spChg chg="add del">
          <ac:chgData name="ALFA DESIGN STUDIO" userId="e3f148eb-4aaa-4303-8f3b-29cde3a54df4" providerId="ADAL" clId="{BDE59B7C-F933-4918-859B-D9E04453BDF4}" dt="2024-09-30T15:43:59.668" v="3033" actId="26606"/>
          <ac:spMkLst>
            <pc:docMk/>
            <pc:sldMk cId="1327610931" sldId="256"/>
            <ac:spMk id="50" creationId="{480C5605-8517-45F2-AB45-40BD3B23EC06}"/>
          </ac:spMkLst>
        </pc:spChg>
        <pc:spChg chg="add del">
          <ac:chgData name="ALFA DESIGN STUDIO" userId="e3f148eb-4aaa-4303-8f3b-29cde3a54df4" providerId="ADAL" clId="{BDE59B7C-F933-4918-859B-D9E04453BDF4}" dt="2024-09-30T15:43:59.668" v="3033" actId="26606"/>
          <ac:spMkLst>
            <pc:docMk/>
            <pc:sldMk cId="1327610931" sldId="256"/>
            <ac:spMk id="51" creationId="{A8123D8B-286B-4390-AAF3-92ED7DE91F10}"/>
          </ac:spMkLst>
        </pc:spChg>
        <pc:spChg chg="add del">
          <ac:chgData name="ALFA DESIGN STUDIO" userId="e3f148eb-4aaa-4303-8f3b-29cde3a54df4" providerId="ADAL" clId="{BDE59B7C-F933-4918-859B-D9E04453BDF4}" dt="2024-09-30T15:43:59.668" v="3033" actId="26606"/>
          <ac:spMkLst>
            <pc:docMk/>
            <pc:sldMk cId="1327610931" sldId="256"/>
            <ac:spMk id="52" creationId="{99E990D0-49FE-4377-90B4-55732B233126}"/>
          </ac:spMkLst>
        </pc:spChg>
        <pc:spChg chg="add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54" creationId="{116920EA-132F-46AA-8856-B5D5741D9AA8}"/>
          </ac:spMkLst>
        </pc:spChg>
        <pc:spChg chg="add">
          <ac:chgData name="ALFA DESIGN STUDIO" userId="e3f148eb-4aaa-4303-8f3b-29cde3a54df4" providerId="ADAL" clId="{BDE59B7C-F933-4918-859B-D9E04453BDF4}" dt="2024-09-30T15:43:59.730" v="3034" actId="26606"/>
          <ac:spMkLst>
            <pc:docMk/>
            <pc:sldMk cId="1327610931" sldId="256"/>
            <ac:spMk id="55" creationId="{57EEA55F-F9C5-4595-AE34-0E172F218B29}"/>
          </ac:spMkLst>
        </pc:spChg>
        <pc:picChg chg="mod">
          <ac:chgData name="ALFA DESIGN STUDIO" userId="e3f148eb-4aaa-4303-8f3b-29cde3a54df4" providerId="ADAL" clId="{BDE59B7C-F933-4918-859B-D9E04453BDF4}" dt="2024-09-30T15:44:03.386" v="3036" actId="962"/>
          <ac:picMkLst>
            <pc:docMk/>
            <pc:sldMk cId="1327610931" sldId="256"/>
            <ac:picMk id="4" creationId="{E0B8DC32-2AA0-3E4F-5089-0D73237B17C1}"/>
          </ac:picMkLst>
        </pc:picChg>
      </pc:sldChg>
      <pc:sldChg chg="modSp mod">
        <pc:chgData name="ALFA DESIGN STUDIO" userId="e3f148eb-4aaa-4303-8f3b-29cde3a54df4" providerId="ADAL" clId="{BDE59B7C-F933-4918-859B-D9E04453BDF4}" dt="2024-10-02T12:16:32.713" v="3750" actId="20577"/>
        <pc:sldMkLst>
          <pc:docMk/>
          <pc:sldMk cId="4152010801" sldId="257"/>
        </pc:sldMkLst>
        <pc:spChg chg="mod">
          <ac:chgData name="ALFA DESIGN STUDIO" userId="e3f148eb-4aaa-4303-8f3b-29cde3a54df4" providerId="ADAL" clId="{BDE59B7C-F933-4918-859B-D9E04453BDF4}" dt="2024-10-02T12:16:32.713" v="3750" actId="20577"/>
          <ac:spMkLst>
            <pc:docMk/>
            <pc:sldMk cId="4152010801" sldId="257"/>
            <ac:spMk id="3" creationId="{4EB635D7-29FE-CDA1-4D58-C8AF9988116D}"/>
          </ac:spMkLst>
        </pc:spChg>
      </pc:sldChg>
      <pc:sldChg chg="modSp mod">
        <pc:chgData name="ALFA DESIGN STUDIO" userId="e3f148eb-4aaa-4303-8f3b-29cde3a54df4" providerId="ADAL" clId="{BDE59B7C-F933-4918-859B-D9E04453BDF4}" dt="2024-09-30T17:11:26.432" v="3748" actId="20577"/>
        <pc:sldMkLst>
          <pc:docMk/>
          <pc:sldMk cId="2639694208" sldId="259"/>
        </pc:sldMkLst>
        <pc:spChg chg="mod">
          <ac:chgData name="ALFA DESIGN STUDIO" userId="e3f148eb-4aaa-4303-8f3b-29cde3a54df4" providerId="ADAL" clId="{BDE59B7C-F933-4918-859B-D9E04453BDF4}" dt="2024-09-30T17:11:26.432" v="3748" actId="20577"/>
          <ac:spMkLst>
            <pc:docMk/>
            <pc:sldMk cId="2639694208" sldId="259"/>
            <ac:spMk id="3" creationId="{E6943A02-85BA-1960-76EB-477493ADAD4F}"/>
          </ac:spMkLst>
        </pc:spChg>
      </pc:sldChg>
      <pc:sldChg chg="modSp mod ord">
        <pc:chgData name="ALFA DESIGN STUDIO" userId="e3f148eb-4aaa-4303-8f3b-29cde3a54df4" providerId="ADAL" clId="{BDE59B7C-F933-4918-859B-D9E04453BDF4}" dt="2024-10-02T18:18:29.873" v="3777"/>
        <pc:sldMkLst>
          <pc:docMk/>
          <pc:sldMk cId="2114907004" sldId="261"/>
        </pc:sldMkLst>
        <pc:spChg chg="mod">
          <ac:chgData name="ALFA DESIGN STUDIO" userId="e3f148eb-4aaa-4303-8f3b-29cde3a54df4" providerId="ADAL" clId="{BDE59B7C-F933-4918-859B-D9E04453BDF4}" dt="2024-09-30T17:07:45.620" v="3735" actId="20577"/>
          <ac:spMkLst>
            <pc:docMk/>
            <pc:sldMk cId="2114907004" sldId="261"/>
            <ac:spMk id="3" creationId="{E5E31087-412C-BACE-725F-C7FA3306E664}"/>
          </ac:spMkLst>
        </pc:spChg>
      </pc:sldChg>
      <pc:sldChg chg="modSp mod">
        <pc:chgData name="ALFA DESIGN STUDIO" userId="e3f148eb-4aaa-4303-8f3b-29cde3a54df4" providerId="ADAL" clId="{BDE59B7C-F933-4918-859B-D9E04453BDF4}" dt="2024-10-02T18:24:19.147" v="3829" actId="20577"/>
        <pc:sldMkLst>
          <pc:docMk/>
          <pc:sldMk cId="346443606" sldId="263"/>
        </pc:sldMkLst>
        <pc:spChg chg="mod">
          <ac:chgData name="ALFA DESIGN STUDIO" userId="e3f148eb-4aaa-4303-8f3b-29cde3a54df4" providerId="ADAL" clId="{BDE59B7C-F933-4918-859B-D9E04453BDF4}" dt="2024-10-02T18:17:34.372" v="3775" actId="20577"/>
          <ac:spMkLst>
            <pc:docMk/>
            <pc:sldMk cId="346443606" sldId="263"/>
            <ac:spMk id="2" creationId="{1717D0E5-0738-86C2-FFF6-8F8CC8D66963}"/>
          </ac:spMkLst>
        </pc:spChg>
        <pc:spChg chg="mod">
          <ac:chgData name="ALFA DESIGN STUDIO" userId="e3f148eb-4aaa-4303-8f3b-29cde3a54df4" providerId="ADAL" clId="{BDE59B7C-F933-4918-859B-D9E04453BDF4}" dt="2024-10-02T18:24:19.147" v="3829" actId="20577"/>
          <ac:spMkLst>
            <pc:docMk/>
            <pc:sldMk cId="346443606" sldId="263"/>
            <ac:spMk id="3" creationId="{94A01AD6-B8B8-928C-8F46-F8A58A226B5C}"/>
          </ac:spMkLst>
        </pc:spChg>
      </pc:sldChg>
      <pc:sldChg chg="modSp del mod">
        <pc:chgData name="ALFA DESIGN STUDIO" userId="e3f148eb-4aaa-4303-8f3b-29cde3a54df4" providerId="ADAL" clId="{BDE59B7C-F933-4918-859B-D9E04453BDF4}" dt="2024-10-02T18:17:22.737" v="3751" actId="2696"/>
        <pc:sldMkLst>
          <pc:docMk/>
          <pc:sldMk cId="841888155" sldId="264"/>
        </pc:sldMkLst>
        <pc:spChg chg="mod">
          <ac:chgData name="ALFA DESIGN STUDIO" userId="e3f148eb-4aaa-4303-8f3b-29cde3a54df4" providerId="ADAL" clId="{BDE59B7C-F933-4918-859B-D9E04453BDF4}" dt="2024-09-30T15:07:04.371" v="746" actId="122"/>
          <ac:spMkLst>
            <pc:docMk/>
            <pc:sldMk cId="841888155" sldId="264"/>
            <ac:spMk id="2" creationId="{62F892CE-5FE1-4933-8E16-3D76C2DC5130}"/>
          </ac:spMkLst>
        </pc:spChg>
        <pc:spChg chg="mod">
          <ac:chgData name="ALFA DESIGN STUDIO" userId="e3f148eb-4aaa-4303-8f3b-29cde3a54df4" providerId="ADAL" clId="{BDE59B7C-F933-4918-859B-D9E04453BDF4}" dt="2024-09-30T15:12:18.486" v="1323" actId="114"/>
          <ac:spMkLst>
            <pc:docMk/>
            <pc:sldMk cId="841888155" sldId="264"/>
            <ac:spMk id="3" creationId="{861D8035-67EF-8F68-B8A1-350537304FAC}"/>
          </ac:spMkLst>
        </pc:spChg>
      </pc:sldChg>
      <pc:sldChg chg="modSp new mod">
        <pc:chgData name="ALFA DESIGN STUDIO" userId="e3f148eb-4aaa-4303-8f3b-29cde3a54df4" providerId="ADAL" clId="{BDE59B7C-F933-4918-859B-D9E04453BDF4}" dt="2024-09-30T15:30:25.868" v="2287" actId="113"/>
        <pc:sldMkLst>
          <pc:docMk/>
          <pc:sldMk cId="950175613" sldId="265"/>
        </pc:sldMkLst>
        <pc:spChg chg="mod">
          <ac:chgData name="ALFA DESIGN STUDIO" userId="e3f148eb-4aaa-4303-8f3b-29cde3a54df4" providerId="ADAL" clId="{BDE59B7C-F933-4918-859B-D9E04453BDF4}" dt="2024-09-30T15:20:46.004" v="1388" actId="255"/>
          <ac:spMkLst>
            <pc:docMk/>
            <pc:sldMk cId="950175613" sldId="265"/>
            <ac:spMk id="2" creationId="{A3B368E0-0032-08AC-08BE-BC16434A4492}"/>
          </ac:spMkLst>
        </pc:spChg>
        <pc:spChg chg="mod">
          <ac:chgData name="ALFA DESIGN STUDIO" userId="e3f148eb-4aaa-4303-8f3b-29cde3a54df4" providerId="ADAL" clId="{BDE59B7C-F933-4918-859B-D9E04453BDF4}" dt="2024-09-30T15:30:25.868" v="2287" actId="113"/>
          <ac:spMkLst>
            <pc:docMk/>
            <pc:sldMk cId="950175613" sldId="265"/>
            <ac:spMk id="3" creationId="{72742699-F328-7884-FEEB-DCA7C374BE95}"/>
          </ac:spMkLst>
        </pc:spChg>
      </pc:sldChg>
      <pc:sldChg chg="modSp new mod">
        <pc:chgData name="ALFA DESIGN STUDIO" userId="e3f148eb-4aaa-4303-8f3b-29cde3a54df4" providerId="ADAL" clId="{BDE59B7C-F933-4918-859B-D9E04453BDF4}" dt="2024-09-30T15:37:38.370" v="2967" actId="113"/>
        <pc:sldMkLst>
          <pc:docMk/>
          <pc:sldMk cId="2057714821" sldId="266"/>
        </pc:sldMkLst>
        <pc:spChg chg="mod">
          <ac:chgData name="ALFA DESIGN STUDIO" userId="e3f148eb-4aaa-4303-8f3b-29cde3a54df4" providerId="ADAL" clId="{BDE59B7C-F933-4918-859B-D9E04453BDF4}" dt="2024-09-30T15:37:38.370" v="2967" actId="113"/>
          <ac:spMkLst>
            <pc:docMk/>
            <pc:sldMk cId="2057714821" sldId="266"/>
            <ac:spMk id="3" creationId="{5B8AB19F-CD93-BFCE-7038-FFAFB9AB9DC1}"/>
          </ac:spMkLst>
        </pc:spChg>
      </pc:sldChg>
      <pc:sldChg chg="modSp new mod">
        <pc:chgData name="ALFA DESIGN STUDIO" userId="e3f148eb-4aaa-4303-8f3b-29cde3a54df4" providerId="ADAL" clId="{BDE59B7C-F933-4918-859B-D9E04453BDF4}" dt="2024-10-02T18:36:57.665" v="4567" actId="20577"/>
        <pc:sldMkLst>
          <pc:docMk/>
          <pc:sldMk cId="1648439200" sldId="267"/>
        </pc:sldMkLst>
        <pc:spChg chg="mod">
          <ac:chgData name="ALFA DESIGN STUDIO" userId="e3f148eb-4aaa-4303-8f3b-29cde3a54df4" providerId="ADAL" clId="{BDE59B7C-F933-4918-859B-D9E04453BDF4}" dt="2024-09-30T15:40:08.074" v="3025" actId="255"/>
          <ac:spMkLst>
            <pc:docMk/>
            <pc:sldMk cId="1648439200" sldId="267"/>
            <ac:spMk id="2" creationId="{1999B01B-E3B2-97F0-DB6B-D5EFA1B18B72}"/>
          </ac:spMkLst>
        </pc:spChg>
        <pc:spChg chg="mod">
          <ac:chgData name="ALFA DESIGN STUDIO" userId="e3f148eb-4aaa-4303-8f3b-29cde3a54df4" providerId="ADAL" clId="{BDE59B7C-F933-4918-859B-D9E04453BDF4}" dt="2024-10-02T18:36:57.665" v="4567" actId="20577"/>
          <ac:spMkLst>
            <pc:docMk/>
            <pc:sldMk cId="1648439200" sldId="267"/>
            <ac:spMk id="3" creationId="{18CB2439-C7D8-136E-8185-DCFE9C67D858}"/>
          </ac:spMkLst>
        </pc:spChg>
      </pc:sldChg>
      <pc:sldChg chg="modSp new mod">
        <pc:chgData name="ALFA DESIGN STUDIO" userId="e3f148eb-4aaa-4303-8f3b-29cde3a54df4" providerId="ADAL" clId="{BDE59B7C-F933-4918-859B-D9E04453BDF4}" dt="2024-10-02T18:30:44.387" v="4387" actId="20577"/>
        <pc:sldMkLst>
          <pc:docMk/>
          <pc:sldMk cId="4024548333" sldId="268"/>
        </pc:sldMkLst>
        <pc:spChg chg="mod">
          <ac:chgData name="ALFA DESIGN STUDIO" userId="e3f148eb-4aaa-4303-8f3b-29cde3a54df4" providerId="ADAL" clId="{BDE59B7C-F933-4918-859B-D9E04453BDF4}" dt="2024-10-02T18:30:44.387" v="4387" actId="20577"/>
          <ac:spMkLst>
            <pc:docMk/>
            <pc:sldMk cId="4024548333" sldId="268"/>
            <ac:spMk id="3" creationId="{BEECFB3C-1185-03BA-D7CF-5B05FC713437}"/>
          </ac:spMkLst>
        </pc:spChg>
      </pc:sldChg>
      <pc:sldChg chg="new del">
        <pc:chgData name="ALFA DESIGN STUDIO" userId="e3f148eb-4aaa-4303-8f3b-29cde3a54df4" providerId="ADAL" clId="{BDE59B7C-F933-4918-859B-D9E04453BDF4}" dt="2024-10-02T18:32:05.847" v="4389" actId="2696"/>
        <pc:sldMkLst>
          <pc:docMk/>
          <pc:sldMk cId="538339223" sldId="269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October 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6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October 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524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October 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7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October 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October 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October 2,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7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October 2,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830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October 2,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802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October 2,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4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October 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1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October 2,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9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October 2,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‹N›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9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45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47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4EBD43E-08F4-A9A5-CAA7-EA612FA01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34" y="898842"/>
            <a:ext cx="5125988" cy="2664892"/>
          </a:xfrm>
        </p:spPr>
        <p:txBody>
          <a:bodyPr>
            <a:normAutofit/>
          </a:bodyPr>
          <a:lstStyle/>
          <a:p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Lettura e commento delle  </a:t>
            </a:r>
            <a:r>
              <a:rPr lang="it-IT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elegie</a:t>
            </a:r>
            <a:r>
              <a:rPr lang="it-IT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di Properzio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65D761-7FCE-8F22-74EF-6D663884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535" y="3902635"/>
            <a:ext cx="5125987" cy="984023"/>
          </a:xfrm>
        </p:spPr>
        <p:txBody>
          <a:bodyPr>
            <a:normAutofit/>
          </a:bodyPr>
          <a:lstStyle/>
          <a:p>
            <a:r>
              <a:rPr lang="it-IT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A.A. 2024-2025</a:t>
            </a:r>
          </a:p>
        </p:txBody>
      </p:sp>
      <p:pic>
        <p:nvPicPr>
          <p:cNvPr id="4" name="Picture 3" descr="Immagine che contiene calligrafia, lettera, vestiti, vestito&#10;&#10;Descrizione generata automaticamente">
            <a:extLst>
              <a:ext uri="{FF2B5EF4-FFF2-40B4-BE49-F238E27FC236}">
                <a16:creationId xmlns:a16="http://schemas.microsoft.com/office/drawing/2014/main" id="{E0B8DC32-2AA0-3E4F-5089-0D73237B1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37" r="1" b="10530"/>
          <a:stretch/>
        </p:blipFill>
        <p:spPr>
          <a:xfrm>
            <a:off x="7805276" y="1802149"/>
            <a:ext cx="3484055" cy="329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6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B368E0-0032-08AC-08BE-BC16434A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mondo reale nella Roma del I secolo a.C.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42699-F328-7884-FEEB-DCA7C374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Dalla lettura delle pagine di Properzio (ma in generale di tutti i poeti elegiaci latini) si possono cogliere qua e là riferimenti al reale contesto storico.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seconda metà del I secolo a.C. è infatti un periodo cruciale per la storia romana, in cui si assiste al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passaggio definitivo dalla repubblica al principato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Dopo l’assassinio di Cesare (15 marzo 44 a.C.) e un periodo di instabile tregua (il secondo triumvirato), una nuova guerra civile infuria tra Ottaviano e Antonio. Il trionfo finale di Ottaviano nella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battaglia di Azio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31 a.C.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sancisce il suo predominio su Roma.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17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4D0A61-9633-A9FE-2310-1556E92F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8AB19F-CD93-BFCE-7038-FFAFB9AB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Ottaviano (che assumerà il titolo di Augusto nel 27 a.C.) eserciterà il potere fino alla sua morte, avvenuta nel 14 d.C.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sua impronta politica, sociale e culturale è fortissima. Dal punto di vista della letteratura, si parla di «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età augustea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», ossia di un periodo che va dalla morte di Cicerone (43 a.C.) alla morte di Ovidio (17 d.C.).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 si inserisce perfettamente in questo contesto; egli nasce, infatti tra il 49 e il 47 a.C., e muore intorno al 16 a.C. </a:t>
            </a:r>
          </a:p>
        </p:txBody>
      </p:sp>
    </p:spTree>
    <p:extLst>
      <p:ext uri="{BB962C8B-B14F-4D97-AF65-F5344CB8AC3E}">
        <p14:creationId xmlns:p14="http://schemas.microsoft.com/office/powerpoint/2010/main" val="2057714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99B01B-E3B2-97F0-DB6B-D5EFA1B1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e il regime: una divisione di ruoli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CB2439-C7D8-136E-8185-DCFE9C67D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Come tutti i generi poetici dell’età augustea, anche l’elegia deve fare i conti con il  mutato sistema politico, e, dunque, con il regime augusteo.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Properzio, vedremo, questo rapporto è </a:t>
            </a:r>
            <a:r>
              <a:rPr lang="it-IT" sz="240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molto delicato;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lo stesso vale per Ovidio (che finirà in esilio) e, soprattutto, per Cornelio Gallo (condannato alla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damnatio </a:t>
            </a:r>
            <a:r>
              <a:rPr lang="it-IT" sz="2400" i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memoriae</a:t>
            </a:r>
            <a:r>
              <a:rPr lang="it-IT" sz="240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</a:t>
            </a:r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 generale, possiamo dire che tra elegia e regime augusteo si crea una divisione di ruoli. Da un lato, infatti, c’è il contesto politico e culturale voluto da Augusto, le cui imprese vengono celebrate da altri generi letterari (es. </a:t>
            </a:r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Eneide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); dall’altro, invece, la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pace che Augusto assicura permette ai poeti elegiaci di ritagliarsi uno spazio privato in cui esprimere i propri sentimenti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endParaRPr lang="it-IT" sz="24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3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6E83E-750F-076E-DC31-387AF690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latina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B635D7-29FE-CDA1-4D58-C8AF9988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Siamo informati sul genere dell’elegia latina e sugli autori più rappresentativi da Quintiliano, retore e maestro di scuola del I sec. d.C., in particolare dalla sua 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Institutio</a:t>
            </a:r>
            <a:r>
              <a:rPr lang="it-IT" sz="28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Oratoria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Egli afferma, infatti, che «anche nell’elegia noi (Latini) rivaleggiamo con i Greci» (X, I 93).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canone degli autori più importanti è composto, secondo lui, da: Cornelio Gallo, Tibullo,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Ovidio.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i moderni, il poeta più rappresentativo del genere è proprio Properzio (in particolare, il suo primo libro).</a:t>
            </a:r>
          </a:p>
        </p:txBody>
      </p:sp>
    </p:spTree>
    <p:extLst>
      <p:ext uri="{BB962C8B-B14F-4D97-AF65-F5344CB8AC3E}">
        <p14:creationId xmlns:p14="http://schemas.microsoft.com/office/powerpoint/2010/main" val="415201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4A927E-951F-5D11-C18F-6119A5744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Elegia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quoque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graecos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provocamos</a:t>
            </a:r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A8C1FE-6214-5D3D-43D1-9FF2E5711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Quintiliano fa riferimento ai Greci, in quanto il genere letterario dell’elegia è stato prima di tutto praticato da questi ultimi.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termine elegia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veniva ricondotto dai Greci all’espressione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 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ἔ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λέγειν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(dire ahi </a:t>
            </a:r>
            <a:r>
              <a:rPr lang="it-IT" sz="28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ahi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), un nome che connette il genere alla forma del lamento. In realtà, forse la parola deriva dal frigio </a:t>
            </a:r>
            <a:r>
              <a:rPr lang="it-IT" sz="2800" i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elegn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flauto, lo strumento che accompagnava l’esecuzione di questi testi. </a:t>
            </a:r>
          </a:p>
        </p:txBody>
      </p:sp>
    </p:spTree>
    <p:extLst>
      <p:ext uri="{BB962C8B-B14F-4D97-AF65-F5344CB8AC3E}">
        <p14:creationId xmlns:p14="http://schemas.microsoft.com/office/powerpoint/2010/main" val="14841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891AB0-D699-C2E6-B44A-D4895518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in Grecia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943A02-85BA-1960-76EB-477493ADA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Per i Greci, l’elegia aveva una forma metrica fissa, ma un </a:t>
            </a:r>
            <a:r>
              <a:rPr lang="it-IT" sz="26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contenuto molto vario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</a:t>
            </a:r>
          </a:p>
          <a:p>
            <a:pPr algn="just"/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La forma metrica è il cosiddetto </a:t>
            </a:r>
            <a:r>
              <a:rPr lang="it-IT" sz="2600" b="1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«distico elegiaco», 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formato da un verso più lungo (esametro) seguito </a:t>
            </a:r>
            <a:r>
              <a:rPr lang="it-IT" sz="260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da uno 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più corto (pentametro). </a:t>
            </a:r>
          </a:p>
          <a:p>
            <a:pPr algn="just"/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contenuto poteva essere: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Guerresco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esortazioni a combattere valorosamente (</a:t>
            </a:r>
            <a:r>
              <a:rPr lang="it-IT" sz="26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Callino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6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Tirteo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Politico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presentazione del proprio operato politico (Solone) o esortazioni etiche (</a:t>
            </a:r>
            <a:r>
              <a:rPr lang="it-IT" sz="2600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Teognide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Riflessivo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riflessioni sulla caducità della vita (Mimnermo)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600" u="sng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Mitico</a:t>
            </a:r>
            <a:r>
              <a:rPr lang="it-IT" sz="26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racconti mitici per spiegare l’origine di un fenomeno, a volte con riferimenti al tema amoroso (Callimaco)</a:t>
            </a:r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  <a:p>
            <a:pPr>
              <a:buFont typeface="Wingdings" panose="05000000000000000000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69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83D80-B5B5-A1DF-2DD7-BA0BFF82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L’elegia a Roma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082AD8-E0D0-E0B1-335A-35ADB9076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Roma, invece, l’elegia ha sia una forma fissa (sempre il distico elegiaco) che un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contenuto fisso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 tipo amoroso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; a partire da queste caratteristiche di base, ogni autore conservava poi peculiarità individuali.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differenza del modello greco, inoltre, l’elegia latina ha un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carattere dichiaratamente autobiografico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I poeti, cioè, parlano di sé stessi, delle proprie emozioni e dei propri rapporti amorosi.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Properzio, ad esempio, parla del suo rapporto con Cinzia. </a:t>
            </a:r>
          </a:p>
          <a:p>
            <a:pPr marL="0" indent="0" algn="just">
              <a:buNone/>
            </a:pPr>
            <a:endParaRPr lang="it-IT" sz="2800" dirty="0"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946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6F1F62-6C57-A815-C891-88F1934EF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L’universo elegiaco latino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E31087-412C-BACE-725F-C7FA3306E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Le relazioni amorose descritte dai poeti si possono iscrivere in un </a:t>
            </a:r>
            <a:r>
              <a:rPr lang="it-IT" sz="30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mondo poetico fatto di ruoli e comportamenti convenzionali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con un codice etico definito. </a:t>
            </a:r>
          </a:p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rapporto amoroso è, per il poeta elegiaco, un’esperienza totalizzante. Si tratta di una forma di vita perfetta ed assoluta, nonostante non sia riconosciuta socialmente.</a:t>
            </a:r>
          </a:p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 rapporti amorosi di cui parla, infatti, non sono legati dal vincolo matrimoniale; sono </a:t>
            </a:r>
            <a:r>
              <a:rPr lang="it-IT" sz="3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relazioni extraconiugali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per cui l’uomo arriva a </a:t>
            </a:r>
            <a:r>
              <a:rPr lang="it-IT" sz="30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ripudiare i propri doveri da cittadino</a:t>
            </a:r>
          </a:p>
          <a:p>
            <a:pPr algn="just"/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Normalmente, l’amore descritto dall’elegia è un amore infelice: l’amante (cioè il poeta) è del tutto sottomesso alla sua donna, detta, appunto,</a:t>
            </a:r>
            <a:r>
              <a:rPr lang="it-IT" sz="3000" b="1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domina </a:t>
            </a:r>
            <a:r>
              <a:rPr lang="it-IT" sz="30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(padrona). Quest’ultima è volubile e capricciosa, se non del tutto spietata.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4907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29DA96-DD49-D61E-D0B6-557409AC4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DCBA66-4A91-FE51-FA2A-869DA2AD0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Una parola chiave per descrivere il loro rapporto è 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servitium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: l’amato deve servire l’amata, cercando di accontentarla.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Nonostante il rapporto non sia legalmente definito, esso risponde ad un codice etico di fedeltà (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fides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e morigeratezza (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pudicitia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e rifiuto della 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luxuria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). I principi realmente vigenti nella Roma del tempo sono dunque trasposti nel mondo elegiaco.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rapporto d’amore è destinato, però, a svanire. Il poeta, infatti, ad un certo punto è costretto ad arrendersi alla separazione (</a:t>
            </a:r>
            <a:r>
              <a:rPr lang="it-IT" sz="2800" b="1" dirty="0" err="1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discidium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a causa dell’indifferenza e/o dell’infedeltà dell’amata.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64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7D0E5-0738-86C2-FFF6-8F8CC8D66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modello di </a:t>
            </a:r>
            <a:r>
              <a:rPr lang="it-IT" sz="3200" dirty="0" err="1">
                <a:solidFill>
                  <a:srgbClr val="FF0000"/>
                </a:solidFill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catullo</a:t>
            </a:r>
            <a:endParaRPr lang="it-IT" sz="3200" dirty="0">
              <a:solidFill>
                <a:srgbClr val="FF0000"/>
              </a:solidFill>
              <a:latin typeface="AA Times New Roman" panose="02020603050405020304" pitchFamily="18" charset="0"/>
              <a:ea typeface="AA Times New Roman" panose="02020603050405020304" pitchFamily="18" charset="0"/>
              <a:cs typeface="AA 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A01AD6-B8B8-928C-8F46-F8A58A226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Il mondo delineato poeticamente dall’elegia è profondamente influenzato da un altro grande poeta latino, </a:t>
            </a:r>
            <a:r>
              <a:rPr lang="it-IT" sz="24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Catullo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(e i poeti della sua cerchia, detti «poeti neoterici», attivi nella prima metà del I secolo a.C.)</a:t>
            </a:r>
          </a:p>
          <a:p>
            <a:pPr algn="just"/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Anche la Lesbia amata da Catullo è, infatti, un’amante tanto passionale quanto spietata e infedele. I due vivono un amore contrastato dalla società, che, tuttavia, è un’esperienza totalizzante e appagante per il poeta…: </a:t>
            </a:r>
          </a:p>
          <a:p>
            <a:pPr algn="just"/>
            <a:r>
              <a:rPr lang="it-IT" sz="24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Viviamo, mia Lesbia, e amiamo, / e i rimproveri dei vecchi severi / stimiamoli tutti un soldo. / Il sole può comparire e scomparire: /noi, una volta che la luce breve si abbassa, / dobbiamo dormire un’unica interminabile notte. / Dammi mille baci, poi altri cento, / poi altri mille, poi ancora cento, / poi senza fermarti altri mille, poi cento </a:t>
            </a:r>
            <a:r>
              <a:rPr lang="it-IT" sz="24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(…). Carme 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44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023425-8D36-D7A8-7936-19D169445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ECFB3C-1185-03BA-D7CF-5B05FC713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 Catullo, i poeti elegiaci latini hanno in comune la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rottura con la tradizione letteraria romana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, maggiormente incentrata su lunghe opere storiche o dall’intento morale/didascalico. 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Condividono un senso di rivolta morale, di rinuncia all’impegno civile e politico.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Entrambi puntano poi ad una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poesia breve 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(ideale della</a:t>
            </a:r>
            <a:r>
              <a:rPr lang="it-IT" sz="2800" i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 brevitas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) ma </a:t>
            </a:r>
            <a:r>
              <a:rPr lang="it-IT" sz="2800" b="1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stilisticamente elaborata</a:t>
            </a:r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. </a:t>
            </a:r>
          </a:p>
          <a:p>
            <a:pPr algn="just"/>
            <a:r>
              <a:rPr lang="it-IT" sz="2800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A questo precedente letterario, anche Properzio si rifà apertamente. </a:t>
            </a:r>
          </a:p>
        </p:txBody>
      </p:sp>
    </p:spTree>
    <p:extLst>
      <p:ext uri="{BB962C8B-B14F-4D97-AF65-F5344CB8AC3E}">
        <p14:creationId xmlns:p14="http://schemas.microsoft.com/office/powerpoint/2010/main" val="4024548333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1247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AA Times New Roman</vt:lpstr>
      <vt:lpstr>Arial</vt:lpstr>
      <vt:lpstr>Bembo</vt:lpstr>
      <vt:lpstr>Wingdings</vt:lpstr>
      <vt:lpstr>ArchiveVTI</vt:lpstr>
      <vt:lpstr>Lettura e commento delle  elegie di Properzio </vt:lpstr>
      <vt:lpstr>L’elegia latina </vt:lpstr>
      <vt:lpstr>Elegia quoque graecos provocamos…</vt:lpstr>
      <vt:lpstr>L’elegia in Grecia</vt:lpstr>
      <vt:lpstr>L’elegia a Roma</vt:lpstr>
      <vt:lpstr>L’universo elegiaco latino</vt:lpstr>
      <vt:lpstr>Presentazione standard di PowerPoint</vt:lpstr>
      <vt:lpstr>Il modello di catullo</vt:lpstr>
      <vt:lpstr>Presentazione standard di PowerPoint</vt:lpstr>
      <vt:lpstr>Il mondo reale nella Roma del I secolo a.C. </vt:lpstr>
      <vt:lpstr>Presentazione standard di PowerPoint</vt:lpstr>
      <vt:lpstr>L’elegia e il regime: una divisione di ruoli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ALFA DESIGN STUDIO</dc:creator>
  <cp:lastModifiedBy>ALFA DESIGN STUDIO</cp:lastModifiedBy>
  <cp:revision>1</cp:revision>
  <dcterms:created xsi:type="dcterms:W3CDTF">2024-09-30T13:57:49Z</dcterms:created>
  <dcterms:modified xsi:type="dcterms:W3CDTF">2024-10-02T18:37:04Z</dcterms:modified>
</cp:coreProperties>
</file>