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E59B7C-F933-4918-859B-D9E04453BDF4}" v="2" dt="2024-09-30T17:10:41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BDE59B7C-F933-4918-859B-D9E04453BDF4}"/>
    <pc:docChg chg="undo custSel addSld delSld modSld sldOrd">
      <pc:chgData name="ALFA DESIGN STUDIO" userId="e3f148eb-4aaa-4303-8f3b-29cde3a54df4" providerId="ADAL" clId="{BDE59B7C-F933-4918-859B-D9E04453BDF4}" dt="2024-10-02T18:36:57.665" v="4567" actId="20577"/>
      <pc:docMkLst>
        <pc:docMk/>
      </pc:docMkLst>
      <pc:sldChg chg="addSp delSp modSp mod">
        <pc:chgData name="ALFA DESIGN STUDIO" userId="e3f148eb-4aaa-4303-8f3b-29cde3a54df4" providerId="ADAL" clId="{BDE59B7C-F933-4918-859B-D9E04453BDF4}" dt="2024-09-30T17:10:41.504" v="3736" actId="114"/>
        <pc:sldMkLst>
          <pc:docMk/>
          <pc:sldMk cId="1327610931" sldId="256"/>
        </pc:sldMkLst>
        <pc:spChg chg="mod">
          <ac:chgData name="ALFA DESIGN STUDIO" userId="e3f148eb-4aaa-4303-8f3b-29cde3a54df4" providerId="ADAL" clId="{BDE59B7C-F933-4918-859B-D9E04453BDF4}" dt="2024-09-30T17:10:41.504" v="3736" actId="114"/>
          <ac:spMkLst>
            <pc:docMk/>
            <pc:sldMk cId="1327610931" sldId="256"/>
            <ac:spMk id="2" creationId="{34EBD43E-08F4-A9A5-CAA7-EA612FA01D48}"/>
          </ac:spMkLst>
        </pc:spChg>
        <pc:spChg chg="mod">
          <ac:chgData name="ALFA DESIGN STUDIO" userId="e3f148eb-4aaa-4303-8f3b-29cde3a54df4" providerId="ADAL" clId="{BDE59B7C-F933-4918-859B-D9E04453BDF4}" dt="2024-09-30T15:43:59.730" v="3034" actId="26606"/>
          <ac:spMkLst>
            <pc:docMk/>
            <pc:sldMk cId="1327610931" sldId="256"/>
            <ac:spMk id="3" creationId="{EC65D761-7FCE-8F22-74EF-6D6638844BD5}"/>
          </ac:spMkLst>
        </pc:spChg>
        <pc:spChg chg="del">
          <ac:chgData name="ALFA DESIGN STUDIO" userId="e3f148eb-4aaa-4303-8f3b-29cde3a54df4" providerId="ADAL" clId="{BDE59B7C-F933-4918-859B-D9E04453BDF4}" dt="2024-09-30T15:43:44.908" v="3028" actId="26606"/>
          <ac:spMkLst>
            <pc:docMk/>
            <pc:sldMk cId="1327610931" sldId="256"/>
            <ac:spMk id="30" creationId="{EC3FE92E-FF21-46DB-BE36-B3A5D4149B10}"/>
          </ac:spMkLst>
        </pc:spChg>
        <pc:spChg chg="del">
          <ac:chgData name="ALFA DESIGN STUDIO" userId="e3f148eb-4aaa-4303-8f3b-29cde3a54df4" providerId="ADAL" clId="{BDE59B7C-F933-4918-859B-D9E04453BDF4}" dt="2024-09-30T15:43:44.908" v="3028" actId="26606"/>
          <ac:spMkLst>
            <pc:docMk/>
            <pc:sldMk cId="1327610931" sldId="256"/>
            <ac:spMk id="32" creationId="{7E9DFFEE-526A-4D56-A70C-EADE7289BEE5}"/>
          </ac:spMkLst>
        </pc:spChg>
        <pc:spChg chg="add del">
          <ac:chgData name="ALFA DESIGN STUDIO" userId="e3f148eb-4aaa-4303-8f3b-29cde3a54df4" providerId="ADAL" clId="{BDE59B7C-F933-4918-859B-D9E04453BDF4}" dt="2024-09-30T15:43:59.730" v="3034" actId="26606"/>
          <ac:spMkLst>
            <pc:docMk/>
            <pc:sldMk cId="1327610931" sldId="256"/>
            <ac:spMk id="37" creationId="{9089EED9-F54D-4F20-A2C6-949DE4176959}"/>
          </ac:spMkLst>
        </pc:spChg>
        <pc:spChg chg="add del">
          <ac:chgData name="ALFA DESIGN STUDIO" userId="e3f148eb-4aaa-4303-8f3b-29cde3a54df4" providerId="ADAL" clId="{BDE59B7C-F933-4918-859B-D9E04453BDF4}" dt="2024-09-30T15:43:59.730" v="3034" actId="26606"/>
          <ac:spMkLst>
            <pc:docMk/>
            <pc:sldMk cId="1327610931" sldId="256"/>
            <ac:spMk id="39" creationId="{EB1B078B-B000-44F9-B571-4AF20E88C141}"/>
          </ac:spMkLst>
        </pc:spChg>
        <pc:spChg chg="add del">
          <ac:chgData name="ALFA DESIGN STUDIO" userId="e3f148eb-4aaa-4303-8f3b-29cde3a54df4" providerId="ADAL" clId="{BDE59B7C-F933-4918-859B-D9E04453BDF4}" dt="2024-09-30T15:43:59.730" v="3034" actId="26606"/>
          <ac:spMkLst>
            <pc:docMk/>
            <pc:sldMk cId="1327610931" sldId="256"/>
            <ac:spMk id="41" creationId="{B5AAC39E-8294-44DC-AB9F-2B9F22C397E1}"/>
          </ac:spMkLst>
        </pc:spChg>
        <pc:spChg chg="add del">
          <ac:chgData name="ALFA DESIGN STUDIO" userId="e3f148eb-4aaa-4303-8f3b-29cde3a54df4" providerId="ADAL" clId="{BDE59B7C-F933-4918-859B-D9E04453BDF4}" dt="2024-09-30T15:43:57.576" v="3031" actId="26606"/>
          <ac:spMkLst>
            <pc:docMk/>
            <pc:sldMk cId="1327610931" sldId="256"/>
            <ac:spMk id="46" creationId="{EC3FE92E-FF21-46DB-BE36-B3A5D4149B10}"/>
          </ac:spMkLst>
        </pc:spChg>
        <pc:spChg chg="add del">
          <ac:chgData name="ALFA DESIGN STUDIO" userId="e3f148eb-4aaa-4303-8f3b-29cde3a54df4" providerId="ADAL" clId="{BDE59B7C-F933-4918-859B-D9E04453BDF4}" dt="2024-09-30T15:43:57.576" v="3031" actId="26606"/>
          <ac:spMkLst>
            <pc:docMk/>
            <pc:sldMk cId="1327610931" sldId="256"/>
            <ac:spMk id="48" creationId="{7E9DFFEE-526A-4D56-A70C-EADE7289BEE5}"/>
          </ac:spMkLst>
        </pc:spChg>
        <pc:spChg chg="add del">
          <ac:chgData name="ALFA DESIGN STUDIO" userId="e3f148eb-4aaa-4303-8f3b-29cde3a54df4" providerId="ADAL" clId="{BDE59B7C-F933-4918-859B-D9E04453BDF4}" dt="2024-09-30T15:43:59.668" v="3033" actId="26606"/>
          <ac:spMkLst>
            <pc:docMk/>
            <pc:sldMk cId="1327610931" sldId="256"/>
            <ac:spMk id="50" creationId="{480C5605-8517-45F2-AB45-40BD3B23EC06}"/>
          </ac:spMkLst>
        </pc:spChg>
        <pc:spChg chg="add del">
          <ac:chgData name="ALFA DESIGN STUDIO" userId="e3f148eb-4aaa-4303-8f3b-29cde3a54df4" providerId="ADAL" clId="{BDE59B7C-F933-4918-859B-D9E04453BDF4}" dt="2024-09-30T15:43:59.668" v="3033" actId="26606"/>
          <ac:spMkLst>
            <pc:docMk/>
            <pc:sldMk cId="1327610931" sldId="256"/>
            <ac:spMk id="51" creationId="{A8123D8B-286B-4390-AAF3-92ED7DE91F10}"/>
          </ac:spMkLst>
        </pc:spChg>
        <pc:spChg chg="add del">
          <ac:chgData name="ALFA DESIGN STUDIO" userId="e3f148eb-4aaa-4303-8f3b-29cde3a54df4" providerId="ADAL" clId="{BDE59B7C-F933-4918-859B-D9E04453BDF4}" dt="2024-09-30T15:43:59.668" v="3033" actId="26606"/>
          <ac:spMkLst>
            <pc:docMk/>
            <pc:sldMk cId="1327610931" sldId="256"/>
            <ac:spMk id="52" creationId="{99E990D0-49FE-4377-90B4-55732B233126}"/>
          </ac:spMkLst>
        </pc:spChg>
        <pc:spChg chg="add">
          <ac:chgData name="ALFA DESIGN STUDIO" userId="e3f148eb-4aaa-4303-8f3b-29cde3a54df4" providerId="ADAL" clId="{BDE59B7C-F933-4918-859B-D9E04453BDF4}" dt="2024-09-30T15:43:59.730" v="3034" actId="26606"/>
          <ac:spMkLst>
            <pc:docMk/>
            <pc:sldMk cId="1327610931" sldId="256"/>
            <ac:spMk id="54" creationId="{116920EA-132F-46AA-8856-B5D5741D9AA8}"/>
          </ac:spMkLst>
        </pc:spChg>
        <pc:spChg chg="add">
          <ac:chgData name="ALFA DESIGN STUDIO" userId="e3f148eb-4aaa-4303-8f3b-29cde3a54df4" providerId="ADAL" clId="{BDE59B7C-F933-4918-859B-D9E04453BDF4}" dt="2024-09-30T15:43:59.730" v="3034" actId="26606"/>
          <ac:spMkLst>
            <pc:docMk/>
            <pc:sldMk cId="1327610931" sldId="256"/>
            <ac:spMk id="55" creationId="{57EEA55F-F9C5-4595-AE34-0E172F218B29}"/>
          </ac:spMkLst>
        </pc:spChg>
        <pc:picChg chg="mod">
          <ac:chgData name="ALFA DESIGN STUDIO" userId="e3f148eb-4aaa-4303-8f3b-29cde3a54df4" providerId="ADAL" clId="{BDE59B7C-F933-4918-859B-D9E04453BDF4}" dt="2024-09-30T15:44:03.386" v="3036" actId="962"/>
          <ac:picMkLst>
            <pc:docMk/>
            <pc:sldMk cId="1327610931" sldId="256"/>
            <ac:picMk id="4" creationId="{E0B8DC32-2AA0-3E4F-5089-0D73237B17C1}"/>
          </ac:picMkLst>
        </pc:picChg>
      </pc:sldChg>
      <pc:sldChg chg="modSp mod">
        <pc:chgData name="ALFA DESIGN STUDIO" userId="e3f148eb-4aaa-4303-8f3b-29cde3a54df4" providerId="ADAL" clId="{BDE59B7C-F933-4918-859B-D9E04453BDF4}" dt="2024-10-02T12:16:32.713" v="3750" actId="20577"/>
        <pc:sldMkLst>
          <pc:docMk/>
          <pc:sldMk cId="4152010801" sldId="257"/>
        </pc:sldMkLst>
        <pc:spChg chg="mod">
          <ac:chgData name="ALFA DESIGN STUDIO" userId="e3f148eb-4aaa-4303-8f3b-29cde3a54df4" providerId="ADAL" clId="{BDE59B7C-F933-4918-859B-D9E04453BDF4}" dt="2024-10-02T12:16:32.713" v="3750" actId="20577"/>
          <ac:spMkLst>
            <pc:docMk/>
            <pc:sldMk cId="4152010801" sldId="257"/>
            <ac:spMk id="3" creationId="{4EB635D7-29FE-CDA1-4D58-C8AF9988116D}"/>
          </ac:spMkLst>
        </pc:spChg>
      </pc:sldChg>
      <pc:sldChg chg="modSp mod">
        <pc:chgData name="ALFA DESIGN STUDIO" userId="e3f148eb-4aaa-4303-8f3b-29cde3a54df4" providerId="ADAL" clId="{BDE59B7C-F933-4918-859B-D9E04453BDF4}" dt="2024-09-30T17:11:26.432" v="3748" actId="20577"/>
        <pc:sldMkLst>
          <pc:docMk/>
          <pc:sldMk cId="2639694208" sldId="259"/>
        </pc:sldMkLst>
        <pc:spChg chg="mod">
          <ac:chgData name="ALFA DESIGN STUDIO" userId="e3f148eb-4aaa-4303-8f3b-29cde3a54df4" providerId="ADAL" clId="{BDE59B7C-F933-4918-859B-D9E04453BDF4}" dt="2024-09-30T17:11:26.432" v="3748" actId="20577"/>
          <ac:spMkLst>
            <pc:docMk/>
            <pc:sldMk cId="2639694208" sldId="259"/>
            <ac:spMk id="3" creationId="{E6943A02-85BA-1960-76EB-477493ADAD4F}"/>
          </ac:spMkLst>
        </pc:spChg>
      </pc:sldChg>
      <pc:sldChg chg="modSp mod ord">
        <pc:chgData name="ALFA DESIGN STUDIO" userId="e3f148eb-4aaa-4303-8f3b-29cde3a54df4" providerId="ADAL" clId="{BDE59B7C-F933-4918-859B-D9E04453BDF4}" dt="2024-10-02T18:18:29.873" v="3777"/>
        <pc:sldMkLst>
          <pc:docMk/>
          <pc:sldMk cId="2114907004" sldId="261"/>
        </pc:sldMkLst>
        <pc:spChg chg="mod">
          <ac:chgData name="ALFA DESIGN STUDIO" userId="e3f148eb-4aaa-4303-8f3b-29cde3a54df4" providerId="ADAL" clId="{BDE59B7C-F933-4918-859B-D9E04453BDF4}" dt="2024-09-30T17:07:45.620" v="3735" actId="20577"/>
          <ac:spMkLst>
            <pc:docMk/>
            <pc:sldMk cId="2114907004" sldId="261"/>
            <ac:spMk id="3" creationId="{E5E31087-412C-BACE-725F-C7FA3306E664}"/>
          </ac:spMkLst>
        </pc:spChg>
      </pc:sldChg>
      <pc:sldChg chg="modSp mod">
        <pc:chgData name="ALFA DESIGN STUDIO" userId="e3f148eb-4aaa-4303-8f3b-29cde3a54df4" providerId="ADAL" clId="{BDE59B7C-F933-4918-859B-D9E04453BDF4}" dt="2024-10-02T18:24:19.147" v="3829" actId="20577"/>
        <pc:sldMkLst>
          <pc:docMk/>
          <pc:sldMk cId="346443606" sldId="263"/>
        </pc:sldMkLst>
        <pc:spChg chg="mod">
          <ac:chgData name="ALFA DESIGN STUDIO" userId="e3f148eb-4aaa-4303-8f3b-29cde3a54df4" providerId="ADAL" clId="{BDE59B7C-F933-4918-859B-D9E04453BDF4}" dt="2024-10-02T18:17:34.372" v="3775" actId="20577"/>
          <ac:spMkLst>
            <pc:docMk/>
            <pc:sldMk cId="346443606" sldId="263"/>
            <ac:spMk id="2" creationId="{1717D0E5-0738-86C2-FFF6-8F8CC8D66963}"/>
          </ac:spMkLst>
        </pc:spChg>
        <pc:spChg chg="mod">
          <ac:chgData name="ALFA DESIGN STUDIO" userId="e3f148eb-4aaa-4303-8f3b-29cde3a54df4" providerId="ADAL" clId="{BDE59B7C-F933-4918-859B-D9E04453BDF4}" dt="2024-10-02T18:24:19.147" v="3829" actId="20577"/>
          <ac:spMkLst>
            <pc:docMk/>
            <pc:sldMk cId="346443606" sldId="263"/>
            <ac:spMk id="3" creationId="{94A01AD6-B8B8-928C-8F46-F8A58A226B5C}"/>
          </ac:spMkLst>
        </pc:spChg>
      </pc:sldChg>
      <pc:sldChg chg="modSp del mod">
        <pc:chgData name="ALFA DESIGN STUDIO" userId="e3f148eb-4aaa-4303-8f3b-29cde3a54df4" providerId="ADAL" clId="{BDE59B7C-F933-4918-859B-D9E04453BDF4}" dt="2024-10-02T18:17:22.737" v="3751" actId="2696"/>
        <pc:sldMkLst>
          <pc:docMk/>
          <pc:sldMk cId="841888155" sldId="264"/>
        </pc:sldMkLst>
        <pc:spChg chg="mod">
          <ac:chgData name="ALFA DESIGN STUDIO" userId="e3f148eb-4aaa-4303-8f3b-29cde3a54df4" providerId="ADAL" clId="{BDE59B7C-F933-4918-859B-D9E04453BDF4}" dt="2024-09-30T15:07:04.371" v="746" actId="122"/>
          <ac:spMkLst>
            <pc:docMk/>
            <pc:sldMk cId="841888155" sldId="264"/>
            <ac:spMk id="2" creationId="{62F892CE-5FE1-4933-8E16-3D76C2DC5130}"/>
          </ac:spMkLst>
        </pc:spChg>
        <pc:spChg chg="mod">
          <ac:chgData name="ALFA DESIGN STUDIO" userId="e3f148eb-4aaa-4303-8f3b-29cde3a54df4" providerId="ADAL" clId="{BDE59B7C-F933-4918-859B-D9E04453BDF4}" dt="2024-09-30T15:12:18.486" v="1323" actId="114"/>
          <ac:spMkLst>
            <pc:docMk/>
            <pc:sldMk cId="841888155" sldId="264"/>
            <ac:spMk id="3" creationId="{861D8035-67EF-8F68-B8A1-350537304FAC}"/>
          </ac:spMkLst>
        </pc:spChg>
      </pc:sldChg>
      <pc:sldChg chg="modSp new mod">
        <pc:chgData name="ALFA DESIGN STUDIO" userId="e3f148eb-4aaa-4303-8f3b-29cde3a54df4" providerId="ADAL" clId="{BDE59B7C-F933-4918-859B-D9E04453BDF4}" dt="2024-09-30T15:30:25.868" v="2287" actId="113"/>
        <pc:sldMkLst>
          <pc:docMk/>
          <pc:sldMk cId="950175613" sldId="265"/>
        </pc:sldMkLst>
        <pc:spChg chg="mod">
          <ac:chgData name="ALFA DESIGN STUDIO" userId="e3f148eb-4aaa-4303-8f3b-29cde3a54df4" providerId="ADAL" clId="{BDE59B7C-F933-4918-859B-D9E04453BDF4}" dt="2024-09-30T15:20:46.004" v="1388" actId="255"/>
          <ac:spMkLst>
            <pc:docMk/>
            <pc:sldMk cId="950175613" sldId="265"/>
            <ac:spMk id="2" creationId="{A3B368E0-0032-08AC-08BE-BC16434A4492}"/>
          </ac:spMkLst>
        </pc:spChg>
        <pc:spChg chg="mod">
          <ac:chgData name="ALFA DESIGN STUDIO" userId="e3f148eb-4aaa-4303-8f3b-29cde3a54df4" providerId="ADAL" clId="{BDE59B7C-F933-4918-859B-D9E04453BDF4}" dt="2024-09-30T15:30:25.868" v="2287" actId="113"/>
          <ac:spMkLst>
            <pc:docMk/>
            <pc:sldMk cId="950175613" sldId="265"/>
            <ac:spMk id="3" creationId="{72742699-F328-7884-FEEB-DCA7C374BE95}"/>
          </ac:spMkLst>
        </pc:spChg>
      </pc:sldChg>
      <pc:sldChg chg="modSp new mod">
        <pc:chgData name="ALFA DESIGN STUDIO" userId="e3f148eb-4aaa-4303-8f3b-29cde3a54df4" providerId="ADAL" clId="{BDE59B7C-F933-4918-859B-D9E04453BDF4}" dt="2024-09-30T15:37:38.370" v="2967" actId="113"/>
        <pc:sldMkLst>
          <pc:docMk/>
          <pc:sldMk cId="2057714821" sldId="266"/>
        </pc:sldMkLst>
        <pc:spChg chg="mod">
          <ac:chgData name="ALFA DESIGN STUDIO" userId="e3f148eb-4aaa-4303-8f3b-29cde3a54df4" providerId="ADAL" clId="{BDE59B7C-F933-4918-859B-D9E04453BDF4}" dt="2024-09-30T15:37:38.370" v="2967" actId="113"/>
          <ac:spMkLst>
            <pc:docMk/>
            <pc:sldMk cId="2057714821" sldId="266"/>
            <ac:spMk id="3" creationId="{5B8AB19F-CD93-BFCE-7038-FFAFB9AB9DC1}"/>
          </ac:spMkLst>
        </pc:spChg>
      </pc:sldChg>
      <pc:sldChg chg="modSp new mod">
        <pc:chgData name="ALFA DESIGN STUDIO" userId="e3f148eb-4aaa-4303-8f3b-29cde3a54df4" providerId="ADAL" clId="{BDE59B7C-F933-4918-859B-D9E04453BDF4}" dt="2024-10-02T18:36:57.665" v="4567" actId="20577"/>
        <pc:sldMkLst>
          <pc:docMk/>
          <pc:sldMk cId="1648439200" sldId="267"/>
        </pc:sldMkLst>
        <pc:spChg chg="mod">
          <ac:chgData name="ALFA DESIGN STUDIO" userId="e3f148eb-4aaa-4303-8f3b-29cde3a54df4" providerId="ADAL" clId="{BDE59B7C-F933-4918-859B-D9E04453BDF4}" dt="2024-09-30T15:40:08.074" v="3025" actId="255"/>
          <ac:spMkLst>
            <pc:docMk/>
            <pc:sldMk cId="1648439200" sldId="267"/>
            <ac:spMk id="2" creationId="{1999B01B-E3B2-97F0-DB6B-D5EFA1B18B72}"/>
          </ac:spMkLst>
        </pc:spChg>
        <pc:spChg chg="mod">
          <ac:chgData name="ALFA DESIGN STUDIO" userId="e3f148eb-4aaa-4303-8f3b-29cde3a54df4" providerId="ADAL" clId="{BDE59B7C-F933-4918-859B-D9E04453BDF4}" dt="2024-10-02T18:36:57.665" v="4567" actId="20577"/>
          <ac:spMkLst>
            <pc:docMk/>
            <pc:sldMk cId="1648439200" sldId="267"/>
            <ac:spMk id="3" creationId="{18CB2439-C7D8-136E-8185-DCFE9C67D858}"/>
          </ac:spMkLst>
        </pc:spChg>
      </pc:sldChg>
      <pc:sldChg chg="modSp new mod">
        <pc:chgData name="ALFA DESIGN STUDIO" userId="e3f148eb-4aaa-4303-8f3b-29cde3a54df4" providerId="ADAL" clId="{BDE59B7C-F933-4918-859B-D9E04453BDF4}" dt="2024-10-02T18:30:44.387" v="4387" actId="20577"/>
        <pc:sldMkLst>
          <pc:docMk/>
          <pc:sldMk cId="4024548333" sldId="268"/>
        </pc:sldMkLst>
        <pc:spChg chg="mod">
          <ac:chgData name="ALFA DESIGN STUDIO" userId="e3f148eb-4aaa-4303-8f3b-29cde3a54df4" providerId="ADAL" clId="{BDE59B7C-F933-4918-859B-D9E04453BDF4}" dt="2024-10-02T18:30:44.387" v="4387" actId="20577"/>
          <ac:spMkLst>
            <pc:docMk/>
            <pc:sldMk cId="4024548333" sldId="268"/>
            <ac:spMk id="3" creationId="{BEECFB3C-1185-03BA-D7CF-5B05FC713437}"/>
          </ac:spMkLst>
        </pc:spChg>
      </pc:sldChg>
      <pc:sldChg chg="new del">
        <pc:chgData name="ALFA DESIGN STUDIO" userId="e3f148eb-4aaa-4303-8f3b-29cde3a54df4" providerId="ADAL" clId="{BDE59B7C-F933-4918-859B-D9E04453BDF4}" dt="2024-10-02T18:32:05.847" v="4389" actId="2696"/>
        <pc:sldMkLst>
          <pc:docMk/>
          <pc:sldMk cId="538339223" sldId="269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October 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October 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524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October 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7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October 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October 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2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October 2,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7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October 2,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383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October 2,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02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October 2,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4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October 2,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1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October 2,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9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October 2,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9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11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116920EA-132F-46AA-8856-B5D5741D9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47">
            <a:extLst>
              <a:ext uri="{FF2B5EF4-FFF2-40B4-BE49-F238E27FC236}">
                <a16:creationId xmlns:a16="http://schemas.microsoft.com/office/drawing/2014/main" id="{57EEA55F-F9C5-4595-AE34-0E172F218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7807404" cy="6857999"/>
          </a:xfrm>
          <a:custGeom>
            <a:avLst/>
            <a:gdLst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7022196 w 7807404"/>
              <a:gd name="connsiteY40" fmla="*/ 3478439 h 6857999"/>
              <a:gd name="connsiteX41" fmla="*/ 6982022 w 7807404"/>
              <a:gd name="connsiteY41" fmla="*/ 3696746 h 6857999"/>
              <a:gd name="connsiteX42" fmla="*/ 6987385 w 7807404"/>
              <a:gd name="connsiteY42" fmla="*/ 3815651 h 6857999"/>
              <a:gd name="connsiteX43" fmla="*/ 6996939 w 7807404"/>
              <a:gd name="connsiteY43" fmla="*/ 3857058 h 6857999"/>
              <a:gd name="connsiteX44" fmla="*/ 7012470 w 7807404"/>
              <a:gd name="connsiteY44" fmla="*/ 3926486 h 6857999"/>
              <a:gd name="connsiteX45" fmla="*/ 7038860 w 7807404"/>
              <a:gd name="connsiteY45" fmla="*/ 3988495 h 6857999"/>
              <a:gd name="connsiteX46" fmla="*/ 7025357 w 7807404"/>
              <a:gd name="connsiteY46" fmla="*/ 4051442 h 6857999"/>
              <a:gd name="connsiteX47" fmla="*/ 7024708 w 7807404"/>
              <a:gd name="connsiteY47" fmla="*/ 4105625 h 6857999"/>
              <a:gd name="connsiteX48" fmla="*/ 7032013 w 7807404"/>
              <a:gd name="connsiteY48" fmla="*/ 4109626 h 6857999"/>
              <a:gd name="connsiteX49" fmla="*/ 7032673 w 7807404"/>
              <a:gd name="connsiteY49" fmla="*/ 4116557 h 6857999"/>
              <a:gd name="connsiteX50" fmla="*/ 7025240 w 7807404"/>
              <a:gd name="connsiteY50" fmla="*/ 4120637 h 6857999"/>
              <a:gd name="connsiteX51" fmla="*/ 7001151 w 7807404"/>
              <a:gd name="connsiteY51" fmla="*/ 4208493 h 6857999"/>
              <a:gd name="connsiteX52" fmla="*/ 6981187 w 7807404"/>
              <a:gd name="connsiteY52" fmla="*/ 4327914 h 6857999"/>
              <a:gd name="connsiteX53" fmla="*/ 6996887 w 7807404"/>
              <a:gd name="connsiteY53" fmla="*/ 4375181 h 6857999"/>
              <a:gd name="connsiteX54" fmla="*/ 6993908 w 7807404"/>
              <a:gd name="connsiteY54" fmla="*/ 4388524 h 6857999"/>
              <a:gd name="connsiteX55" fmla="*/ 7004982 w 7807404"/>
              <a:gd name="connsiteY55" fmla="*/ 4415915 h 6857999"/>
              <a:gd name="connsiteX56" fmla="*/ 7050435 w 7807404"/>
              <a:gd name="connsiteY56" fmla="*/ 4479913 h 6857999"/>
              <a:gd name="connsiteX57" fmla="*/ 7121988 w 7807404"/>
              <a:gd name="connsiteY57" fmla="*/ 4534160 h 6857999"/>
              <a:gd name="connsiteX58" fmla="*/ 7173289 w 7807404"/>
              <a:gd name="connsiteY58" fmla="*/ 4634254 h 6857999"/>
              <a:gd name="connsiteX59" fmla="*/ 7188878 w 7807404"/>
              <a:gd name="connsiteY59" fmla="*/ 4672371 h 6857999"/>
              <a:gd name="connsiteX60" fmla="*/ 7226673 w 7807404"/>
              <a:gd name="connsiteY60" fmla="*/ 4796523 h 6857999"/>
              <a:gd name="connsiteX61" fmla="*/ 7240375 w 7807404"/>
              <a:gd name="connsiteY61" fmla="*/ 4838614 h 6857999"/>
              <a:gd name="connsiteX62" fmla="*/ 7285168 w 7807404"/>
              <a:gd name="connsiteY62" fmla="*/ 4861231 h 6857999"/>
              <a:gd name="connsiteX63" fmla="*/ 7298142 w 7807404"/>
              <a:gd name="connsiteY63" fmla="*/ 4993732 h 6857999"/>
              <a:gd name="connsiteX64" fmla="*/ 7322875 w 7807404"/>
              <a:gd name="connsiteY64" fmla="*/ 5208172 h 6857999"/>
              <a:gd name="connsiteX65" fmla="*/ 7342672 w 7807404"/>
              <a:gd name="connsiteY65" fmla="*/ 5255191 h 6857999"/>
              <a:gd name="connsiteX66" fmla="*/ 7321006 w 7807404"/>
              <a:gd name="connsiteY66" fmla="*/ 5337537 h 6857999"/>
              <a:gd name="connsiteX67" fmla="*/ 7360096 w 7807404"/>
              <a:gd name="connsiteY67" fmla="*/ 5418522 h 6857999"/>
              <a:gd name="connsiteX68" fmla="*/ 7400954 w 7807404"/>
              <a:gd name="connsiteY68" fmla="*/ 5473319 h 6857999"/>
              <a:gd name="connsiteX69" fmla="*/ 7418953 w 7807404"/>
              <a:gd name="connsiteY69" fmla="*/ 5506769 h 6857999"/>
              <a:gd name="connsiteX70" fmla="*/ 7437497 w 7807404"/>
              <a:gd name="connsiteY70" fmla="*/ 5528086 h 6857999"/>
              <a:gd name="connsiteX71" fmla="*/ 7472839 w 7807404"/>
              <a:gd name="connsiteY71" fmla="*/ 5722307 h 6857999"/>
              <a:gd name="connsiteX72" fmla="*/ 7520312 w 7807404"/>
              <a:gd name="connsiteY72" fmla="*/ 5848020 h 6857999"/>
              <a:gd name="connsiteX73" fmla="*/ 7546603 w 7807404"/>
              <a:gd name="connsiteY73" fmla="*/ 5895435 h 6857999"/>
              <a:gd name="connsiteX74" fmla="*/ 7574370 w 7807404"/>
              <a:gd name="connsiteY74" fmla="*/ 6116987 h 6857999"/>
              <a:gd name="connsiteX75" fmla="*/ 7588278 w 7807404"/>
              <a:gd name="connsiteY75" fmla="*/ 6239240 h 6857999"/>
              <a:gd name="connsiteX76" fmla="*/ 7651779 w 7807404"/>
              <a:gd name="connsiteY76" fmla="*/ 6536040 h 6857999"/>
              <a:gd name="connsiteX77" fmla="*/ 7634970 w 7807404"/>
              <a:gd name="connsiteY77" fmla="*/ 6596308 h 6857999"/>
              <a:gd name="connsiteX78" fmla="*/ 7634433 w 7807404"/>
              <a:gd name="connsiteY78" fmla="*/ 6610438 h 6857999"/>
              <a:gd name="connsiteX79" fmla="*/ 7628165 w 7807404"/>
              <a:gd name="connsiteY79" fmla="*/ 6640287 h 6857999"/>
              <a:gd name="connsiteX80" fmla="*/ 7631881 w 7807404"/>
              <a:gd name="connsiteY80" fmla="*/ 6643984 h 6857999"/>
              <a:gd name="connsiteX81" fmla="*/ 7630037 w 7807404"/>
              <a:gd name="connsiteY81" fmla="*/ 6686063 h 6857999"/>
              <a:gd name="connsiteX82" fmla="*/ 7632333 w 7807404"/>
              <a:gd name="connsiteY82" fmla="*/ 6685744 h 6857999"/>
              <a:gd name="connsiteX83" fmla="*/ 7641954 w 7807404"/>
              <a:gd name="connsiteY83" fmla="*/ 6693689 h 6857999"/>
              <a:gd name="connsiteX84" fmla="*/ 7655048 w 7807404"/>
              <a:gd name="connsiteY84" fmla="*/ 6710915 h 6857999"/>
              <a:gd name="connsiteX85" fmla="*/ 7713961 w 7807404"/>
              <a:gd name="connsiteY85" fmla="*/ 6739542 h 6857999"/>
              <a:gd name="connsiteX86" fmla="*/ 7712298 w 7807404"/>
              <a:gd name="connsiteY86" fmla="*/ 6783313 h 6857999"/>
              <a:gd name="connsiteX87" fmla="*/ 7713229 w 7807404"/>
              <a:gd name="connsiteY87" fmla="*/ 6791653 h 6857999"/>
              <a:gd name="connsiteX88" fmla="*/ 7713771 w 7807404"/>
              <a:gd name="connsiteY88" fmla="*/ 6791625 h 6857999"/>
              <a:gd name="connsiteX89" fmla="*/ 7715794 w 7807404"/>
              <a:gd name="connsiteY89" fmla="*/ 6800036 h 6857999"/>
              <a:gd name="connsiteX90" fmla="*/ 7714926 w 7807404"/>
              <a:gd name="connsiteY90" fmla="*/ 6806857 h 6857999"/>
              <a:gd name="connsiteX91" fmla="*/ 7716734 w 7807404"/>
              <a:gd name="connsiteY91" fmla="*/ 6823036 h 6857999"/>
              <a:gd name="connsiteX92" fmla="*/ 7720829 w 7807404"/>
              <a:gd name="connsiteY92" fmla="*/ 6827317 h 6857999"/>
              <a:gd name="connsiteX93" fmla="*/ 7791089 w 7807404"/>
              <a:gd name="connsiteY93" fmla="*/ 6843616 h 6857999"/>
              <a:gd name="connsiteX94" fmla="*/ 7807404 w 7807404"/>
              <a:gd name="connsiteY94" fmla="*/ 6857999 h 6857999"/>
              <a:gd name="connsiteX95" fmla="*/ 2910541 w 7807404"/>
              <a:gd name="connsiteY95" fmla="*/ 6857999 h 6857999"/>
              <a:gd name="connsiteX96" fmla="*/ 737233 w 7807404"/>
              <a:gd name="connsiteY96" fmla="*/ 6857999 h 6857999"/>
              <a:gd name="connsiteX97" fmla="*/ 0 w 7807404"/>
              <a:gd name="connsiteY97" fmla="*/ 6857999 h 6857999"/>
              <a:gd name="connsiteX98" fmla="*/ 0 w 7807404"/>
              <a:gd name="connsiteY98" fmla="*/ 1 h 6857999"/>
              <a:gd name="connsiteX99" fmla="*/ 737233 w 7807404"/>
              <a:gd name="connsiteY99" fmla="*/ 1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713961 w 7807404"/>
              <a:gd name="connsiteY83" fmla="*/ 6739542 h 6857999"/>
              <a:gd name="connsiteX84" fmla="*/ 7712298 w 7807404"/>
              <a:gd name="connsiteY84" fmla="*/ 6783313 h 6857999"/>
              <a:gd name="connsiteX85" fmla="*/ 7713229 w 7807404"/>
              <a:gd name="connsiteY85" fmla="*/ 6791653 h 6857999"/>
              <a:gd name="connsiteX86" fmla="*/ 7713771 w 7807404"/>
              <a:gd name="connsiteY86" fmla="*/ 6791625 h 6857999"/>
              <a:gd name="connsiteX87" fmla="*/ 7715794 w 7807404"/>
              <a:gd name="connsiteY87" fmla="*/ 6800036 h 6857999"/>
              <a:gd name="connsiteX88" fmla="*/ 7714926 w 7807404"/>
              <a:gd name="connsiteY88" fmla="*/ 6806857 h 6857999"/>
              <a:gd name="connsiteX89" fmla="*/ 7716734 w 7807404"/>
              <a:gd name="connsiteY89" fmla="*/ 6823036 h 6857999"/>
              <a:gd name="connsiteX90" fmla="*/ 7720829 w 7807404"/>
              <a:gd name="connsiteY90" fmla="*/ 6827317 h 6857999"/>
              <a:gd name="connsiteX91" fmla="*/ 7791089 w 7807404"/>
              <a:gd name="connsiteY91" fmla="*/ 6843616 h 6857999"/>
              <a:gd name="connsiteX92" fmla="*/ 7807404 w 7807404"/>
              <a:gd name="connsiteY92" fmla="*/ 6857999 h 6857999"/>
              <a:gd name="connsiteX93" fmla="*/ 2910541 w 7807404"/>
              <a:gd name="connsiteY93" fmla="*/ 6857999 h 6857999"/>
              <a:gd name="connsiteX94" fmla="*/ 737233 w 7807404"/>
              <a:gd name="connsiteY94" fmla="*/ 6857999 h 6857999"/>
              <a:gd name="connsiteX95" fmla="*/ 0 w 7807404"/>
              <a:gd name="connsiteY95" fmla="*/ 6857999 h 6857999"/>
              <a:gd name="connsiteX96" fmla="*/ 0 w 7807404"/>
              <a:gd name="connsiteY96" fmla="*/ 1 h 6857999"/>
              <a:gd name="connsiteX97" fmla="*/ 737233 w 7807404"/>
              <a:gd name="connsiteY97" fmla="*/ 1 h 6857999"/>
              <a:gd name="connsiteX98" fmla="*/ 737233 w 7807404"/>
              <a:gd name="connsiteY98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703817 w 7807404"/>
              <a:gd name="connsiteY81" fmla="*/ 6673830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91089 w 7807404"/>
              <a:gd name="connsiteY88" fmla="*/ 6843616 h 6857999"/>
              <a:gd name="connsiteX89" fmla="*/ 7807404 w 7807404"/>
              <a:gd name="connsiteY89" fmla="*/ 6857999 h 6857999"/>
              <a:gd name="connsiteX90" fmla="*/ 2910541 w 7807404"/>
              <a:gd name="connsiteY90" fmla="*/ 6857999 h 6857999"/>
              <a:gd name="connsiteX91" fmla="*/ 737233 w 7807404"/>
              <a:gd name="connsiteY91" fmla="*/ 6857999 h 6857999"/>
              <a:gd name="connsiteX92" fmla="*/ 0 w 7807404"/>
              <a:gd name="connsiteY92" fmla="*/ 6857999 h 6857999"/>
              <a:gd name="connsiteX93" fmla="*/ 0 w 7807404"/>
              <a:gd name="connsiteY93" fmla="*/ 1 h 6857999"/>
              <a:gd name="connsiteX94" fmla="*/ 737233 w 7807404"/>
              <a:gd name="connsiteY94" fmla="*/ 1 h 6857999"/>
              <a:gd name="connsiteX95" fmla="*/ 737233 w 7807404"/>
              <a:gd name="connsiteY95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62582 w 7807404"/>
              <a:gd name="connsiteY86" fmla="*/ 6800900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62582 w 7807404"/>
              <a:gd name="connsiteY85" fmla="*/ 6800900 h 6857999"/>
              <a:gd name="connsiteX86" fmla="*/ 7791089 w 7807404"/>
              <a:gd name="connsiteY86" fmla="*/ 6843616 h 6857999"/>
              <a:gd name="connsiteX87" fmla="*/ 7807404 w 7807404"/>
              <a:gd name="connsiteY87" fmla="*/ 6857999 h 6857999"/>
              <a:gd name="connsiteX88" fmla="*/ 2910541 w 7807404"/>
              <a:gd name="connsiteY88" fmla="*/ 6857999 h 6857999"/>
              <a:gd name="connsiteX89" fmla="*/ 737233 w 7807404"/>
              <a:gd name="connsiteY89" fmla="*/ 6857999 h 6857999"/>
              <a:gd name="connsiteX90" fmla="*/ 0 w 7807404"/>
              <a:gd name="connsiteY90" fmla="*/ 6857999 h 6857999"/>
              <a:gd name="connsiteX91" fmla="*/ 0 w 7807404"/>
              <a:gd name="connsiteY91" fmla="*/ 1 h 6857999"/>
              <a:gd name="connsiteX92" fmla="*/ 737233 w 7807404"/>
              <a:gd name="connsiteY92" fmla="*/ 1 h 6857999"/>
              <a:gd name="connsiteX93" fmla="*/ 737233 w 7807404"/>
              <a:gd name="connsiteY93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62582 w 7807404"/>
              <a:gd name="connsiteY84" fmla="*/ 6800900 h 6857999"/>
              <a:gd name="connsiteX85" fmla="*/ 7791089 w 7807404"/>
              <a:gd name="connsiteY85" fmla="*/ 6843616 h 6857999"/>
              <a:gd name="connsiteX86" fmla="*/ 7807404 w 7807404"/>
              <a:gd name="connsiteY86" fmla="*/ 6857999 h 6857999"/>
              <a:gd name="connsiteX87" fmla="*/ 2910541 w 7807404"/>
              <a:gd name="connsiteY87" fmla="*/ 6857999 h 6857999"/>
              <a:gd name="connsiteX88" fmla="*/ 737233 w 7807404"/>
              <a:gd name="connsiteY88" fmla="*/ 6857999 h 6857999"/>
              <a:gd name="connsiteX89" fmla="*/ 0 w 7807404"/>
              <a:gd name="connsiteY89" fmla="*/ 6857999 h 6857999"/>
              <a:gd name="connsiteX90" fmla="*/ 0 w 7807404"/>
              <a:gd name="connsiteY90" fmla="*/ 1 h 6857999"/>
              <a:gd name="connsiteX91" fmla="*/ 737233 w 7807404"/>
              <a:gd name="connsiteY91" fmla="*/ 1 h 6857999"/>
              <a:gd name="connsiteX92" fmla="*/ 737233 w 7807404"/>
              <a:gd name="connsiteY92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42083 w 7807404"/>
              <a:gd name="connsiteY82" fmla="*/ 6765442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79537 w 7807404"/>
              <a:gd name="connsiteY78" fmla="*/ 6620156 h 6857999"/>
              <a:gd name="connsiteX79" fmla="*/ 7703817 w 7807404"/>
              <a:gd name="connsiteY79" fmla="*/ 6673830 h 6857999"/>
              <a:gd name="connsiteX80" fmla="*/ 7713961 w 7807404"/>
              <a:gd name="connsiteY80" fmla="*/ 6739542 h 6857999"/>
              <a:gd name="connsiteX81" fmla="*/ 7742083 w 7807404"/>
              <a:gd name="connsiteY81" fmla="*/ 6765442 h 6857999"/>
              <a:gd name="connsiteX82" fmla="*/ 7762582 w 7807404"/>
              <a:gd name="connsiteY82" fmla="*/ 6800900 h 6857999"/>
              <a:gd name="connsiteX83" fmla="*/ 7791089 w 7807404"/>
              <a:gd name="connsiteY83" fmla="*/ 6843616 h 6857999"/>
              <a:gd name="connsiteX84" fmla="*/ 7807404 w 7807404"/>
              <a:gd name="connsiteY84" fmla="*/ 6857999 h 6857999"/>
              <a:gd name="connsiteX85" fmla="*/ 2910541 w 7807404"/>
              <a:gd name="connsiteY85" fmla="*/ 6857999 h 6857999"/>
              <a:gd name="connsiteX86" fmla="*/ 737233 w 7807404"/>
              <a:gd name="connsiteY86" fmla="*/ 6857999 h 6857999"/>
              <a:gd name="connsiteX87" fmla="*/ 0 w 7807404"/>
              <a:gd name="connsiteY87" fmla="*/ 6857999 h 6857999"/>
              <a:gd name="connsiteX88" fmla="*/ 0 w 7807404"/>
              <a:gd name="connsiteY88" fmla="*/ 1 h 6857999"/>
              <a:gd name="connsiteX89" fmla="*/ 737233 w 7807404"/>
              <a:gd name="connsiteY89" fmla="*/ 1 h 6857999"/>
              <a:gd name="connsiteX90" fmla="*/ 737233 w 7807404"/>
              <a:gd name="connsiteY90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41564 w 7807404"/>
              <a:gd name="connsiteY53" fmla="*/ 4376610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7041564 w 7807404"/>
              <a:gd name="connsiteY52" fmla="*/ 4376610 h 6857999"/>
              <a:gd name="connsiteX53" fmla="*/ 7050435 w 7807404"/>
              <a:gd name="connsiteY53" fmla="*/ 4479913 h 6857999"/>
              <a:gd name="connsiteX54" fmla="*/ 7106916 w 7807404"/>
              <a:gd name="connsiteY54" fmla="*/ 4549233 h 6857999"/>
              <a:gd name="connsiteX55" fmla="*/ 7173289 w 7807404"/>
              <a:gd name="connsiteY55" fmla="*/ 4634254 h 6857999"/>
              <a:gd name="connsiteX56" fmla="*/ 7188878 w 7807404"/>
              <a:gd name="connsiteY56" fmla="*/ 4672371 h 6857999"/>
              <a:gd name="connsiteX57" fmla="*/ 7226673 w 7807404"/>
              <a:gd name="connsiteY57" fmla="*/ 4796523 h 6857999"/>
              <a:gd name="connsiteX58" fmla="*/ 7240375 w 7807404"/>
              <a:gd name="connsiteY58" fmla="*/ 4838614 h 6857999"/>
              <a:gd name="connsiteX59" fmla="*/ 7270096 w 7807404"/>
              <a:gd name="connsiteY59" fmla="*/ 4896400 h 6857999"/>
              <a:gd name="connsiteX60" fmla="*/ 7298142 w 7807404"/>
              <a:gd name="connsiteY60" fmla="*/ 4993732 h 6857999"/>
              <a:gd name="connsiteX61" fmla="*/ 7322875 w 7807404"/>
              <a:gd name="connsiteY61" fmla="*/ 5208172 h 6857999"/>
              <a:gd name="connsiteX62" fmla="*/ 7342672 w 7807404"/>
              <a:gd name="connsiteY62" fmla="*/ 5255191 h 6857999"/>
              <a:gd name="connsiteX63" fmla="*/ 7321006 w 7807404"/>
              <a:gd name="connsiteY63" fmla="*/ 5337537 h 6857999"/>
              <a:gd name="connsiteX64" fmla="*/ 7360096 w 7807404"/>
              <a:gd name="connsiteY64" fmla="*/ 5418522 h 6857999"/>
              <a:gd name="connsiteX65" fmla="*/ 7400954 w 7807404"/>
              <a:gd name="connsiteY65" fmla="*/ 5473319 h 6857999"/>
              <a:gd name="connsiteX66" fmla="*/ 7418953 w 7807404"/>
              <a:gd name="connsiteY66" fmla="*/ 5506769 h 6857999"/>
              <a:gd name="connsiteX67" fmla="*/ 7437497 w 7807404"/>
              <a:gd name="connsiteY67" fmla="*/ 5528086 h 6857999"/>
              <a:gd name="connsiteX68" fmla="*/ 7472839 w 7807404"/>
              <a:gd name="connsiteY68" fmla="*/ 5722307 h 6857999"/>
              <a:gd name="connsiteX69" fmla="*/ 7520312 w 7807404"/>
              <a:gd name="connsiteY69" fmla="*/ 5848020 h 6857999"/>
              <a:gd name="connsiteX70" fmla="*/ 7546603 w 7807404"/>
              <a:gd name="connsiteY70" fmla="*/ 5895435 h 6857999"/>
              <a:gd name="connsiteX71" fmla="*/ 7574370 w 7807404"/>
              <a:gd name="connsiteY71" fmla="*/ 6116987 h 6857999"/>
              <a:gd name="connsiteX72" fmla="*/ 7588278 w 7807404"/>
              <a:gd name="connsiteY72" fmla="*/ 6239240 h 6857999"/>
              <a:gd name="connsiteX73" fmla="*/ 7651779 w 7807404"/>
              <a:gd name="connsiteY73" fmla="*/ 6536040 h 6857999"/>
              <a:gd name="connsiteX74" fmla="*/ 7634970 w 7807404"/>
              <a:gd name="connsiteY74" fmla="*/ 6596308 h 6857999"/>
              <a:gd name="connsiteX75" fmla="*/ 7634433 w 7807404"/>
              <a:gd name="connsiteY75" fmla="*/ 6610438 h 6857999"/>
              <a:gd name="connsiteX76" fmla="*/ 7679537 w 7807404"/>
              <a:gd name="connsiteY76" fmla="*/ 6620156 h 6857999"/>
              <a:gd name="connsiteX77" fmla="*/ 7703817 w 7807404"/>
              <a:gd name="connsiteY77" fmla="*/ 6673830 h 6857999"/>
              <a:gd name="connsiteX78" fmla="*/ 7713961 w 7807404"/>
              <a:gd name="connsiteY78" fmla="*/ 6739542 h 6857999"/>
              <a:gd name="connsiteX79" fmla="*/ 7742083 w 7807404"/>
              <a:gd name="connsiteY79" fmla="*/ 6765442 h 6857999"/>
              <a:gd name="connsiteX80" fmla="*/ 7762582 w 7807404"/>
              <a:gd name="connsiteY80" fmla="*/ 6800900 h 6857999"/>
              <a:gd name="connsiteX81" fmla="*/ 7791089 w 7807404"/>
              <a:gd name="connsiteY81" fmla="*/ 6843616 h 6857999"/>
              <a:gd name="connsiteX82" fmla="*/ 7807404 w 7807404"/>
              <a:gd name="connsiteY82" fmla="*/ 6857999 h 6857999"/>
              <a:gd name="connsiteX83" fmla="*/ 2910541 w 7807404"/>
              <a:gd name="connsiteY83" fmla="*/ 6857999 h 6857999"/>
              <a:gd name="connsiteX84" fmla="*/ 737233 w 7807404"/>
              <a:gd name="connsiteY84" fmla="*/ 6857999 h 6857999"/>
              <a:gd name="connsiteX85" fmla="*/ 0 w 7807404"/>
              <a:gd name="connsiteY85" fmla="*/ 6857999 h 6857999"/>
              <a:gd name="connsiteX86" fmla="*/ 0 w 7807404"/>
              <a:gd name="connsiteY86" fmla="*/ 1 h 6857999"/>
              <a:gd name="connsiteX87" fmla="*/ 737233 w 7807404"/>
              <a:gd name="connsiteY87" fmla="*/ 1 h 6857999"/>
              <a:gd name="connsiteX88" fmla="*/ 737233 w 7807404"/>
              <a:gd name="connsiteY8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807404" h="6857999">
                <a:moveTo>
                  <a:pt x="737233" y="0"/>
                </a:moveTo>
                <a:lnTo>
                  <a:pt x="7401738" y="0"/>
                </a:lnTo>
                <a:lnTo>
                  <a:pt x="7401276" y="1038"/>
                </a:lnTo>
                <a:cubicBezTo>
                  <a:pt x="7397883" y="7721"/>
                  <a:pt x="7396279" y="14445"/>
                  <a:pt x="7411981" y="22134"/>
                </a:cubicBezTo>
                <a:cubicBezTo>
                  <a:pt x="7406782" y="34427"/>
                  <a:pt x="7396732" y="39735"/>
                  <a:pt x="7413848" y="51691"/>
                </a:cubicBezTo>
                <a:cubicBezTo>
                  <a:pt x="7409360" y="85725"/>
                  <a:pt x="7396014" y="180654"/>
                  <a:pt x="7385053" y="226336"/>
                </a:cubicBezTo>
                <a:cubicBezTo>
                  <a:pt x="7382351" y="285414"/>
                  <a:pt x="7388817" y="267248"/>
                  <a:pt x="7382560" y="360946"/>
                </a:cubicBezTo>
                <a:cubicBezTo>
                  <a:pt x="7362395" y="386524"/>
                  <a:pt x="7368412" y="438997"/>
                  <a:pt x="7350606" y="461806"/>
                </a:cubicBezTo>
                <a:cubicBezTo>
                  <a:pt x="7337309" y="516021"/>
                  <a:pt x="7352784" y="530432"/>
                  <a:pt x="7325584" y="584071"/>
                </a:cubicBezTo>
                <a:cubicBezTo>
                  <a:pt x="7297965" y="609443"/>
                  <a:pt x="7244082" y="751142"/>
                  <a:pt x="7209500" y="815815"/>
                </a:cubicBezTo>
                <a:cubicBezTo>
                  <a:pt x="7179422" y="876943"/>
                  <a:pt x="7201479" y="869298"/>
                  <a:pt x="7151173" y="938922"/>
                </a:cubicBezTo>
                <a:cubicBezTo>
                  <a:pt x="7175063" y="958185"/>
                  <a:pt x="7121332" y="1005266"/>
                  <a:pt x="7115206" y="1019095"/>
                </a:cubicBezTo>
                <a:cubicBezTo>
                  <a:pt x="7104539" y="1034724"/>
                  <a:pt x="7095782" y="1040818"/>
                  <a:pt x="7081111" y="1074755"/>
                </a:cubicBezTo>
                <a:cubicBezTo>
                  <a:pt x="7060678" y="1130635"/>
                  <a:pt x="7052105" y="1171346"/>
                  <a:pt x="7005747" y="1281782"/>
                </a:cubicBezTo>
                <a:cubicBezTo>
                  <a:pt x="6994552" y="1313986"/>
                  <a:pt x="6987233" y="1417431"/>
                  <a:pt x="6969151" y="1451417"/>
                </a:cubicBezTo>
                <a:lnTo>
                  <a:pt x="6951201" y="1490043"/>
                </a:lnTo>
                <a:lnTo>
                  <a:pt x="6954326" y="1497365"/>
                </a:lnTo>
                <a:lnTo>
                  <a:pt x="6956045" y="1498098"/>
                </a:lnTo>
                <a:lnTo>
                  <a:pt x="6937823" y="1612249"/>
                </a:lnTo>
                <a:cubicBezTo>
                  <a:pt x="6934942" y="1617808"/>
                  <a:pt x="6933943" y="1625365"/>
                  <a:pt x="6937218" y="1637399"/>
                </a:cubicBezTo>
                <a:lnTo>
                  <a:pt x="6938799" y="1640074"/>
                </a:lnTo>
                <a:lnTo>
                  <a:pt x="6932154" y="1661611"/>
                </a:lnTo>
                <a:cubicBezTo>
                  <a:pt x="6928945" y="1668683"/>
                  <a:pt x="6919718" y="1695224"/>
                  <a:pt x="6914131" y="1700723"/>
                </a:cubicBezTo>
                <a:cubicBezTo>
                  <a:pt x="6918380" y="1796784"/>
                  <a:pt x="6924801" y="1826287"/>
                  <a:pt x="6933794" y="1901522"/>
                </a:cubicBezTo>
                <a:cubicBezTo>
                  <a:pt x="6936527" y="1993082"/>
                  <a:pt x="6954072" y="2106413"/>
                  <a:pt x="6953202" y="2210818"/>
                </a:cubicBezTo>
                <a:cubicBezTo>
                  <a:pt x="6954917" y="2284834"/>
                  <a:pt x="6959766" y="2365892"/>
                  <a:pt x="6947122" y="2457618"/>
                </a:cubicBezTo>
                <a:cubicBezTo>
                  <a:pt x="6955191" y="2531260"/>
                  <a:pt x="6936170" y="2539864"/>
                  <a:pt x="6946239" y="2589494"/>
                </a:cubicBezTo>
                <a:cubicBezTo>
                  <a:pt x="6907917" y="2580541"/>
                  <a:pt x="6970297" y="2648212"/>
                  <a:pt x="6927926" y="2656505"/>
                </a:cubicBezTo>
                <a:lnTo>
                  <a:pt x="6942720" y="2686012"/>
                </a:lnTo>
                <a:lnTo>
                  <a:pt x="6945228" y="2704186"/>
                </a:lnTo>
                <a:lnTo>
                  <a:pt x="6955127" y="2708117"/>
                </a:lnTo>
                <a:lnTo>
                  <a:pt x="6965487" y="2734616"/>
                </a:lnTo>
                <a:cubicBezTo>
                  <a:pt x="6967947" y="2744723"/>
                  <a:pt x="6968932" y="2755815"/>
                  <a:pt x="6967536" y="2768400"/>
                </a:cubicBezTo>
                <a:cubicBezTo>
                  <a:pt x="6947005" y="2811742"/>
                  <a:pt x="6994552" y="2876460"/>
                  <a:pt x="6966999" y="2930098"/>
                </a:cubicBezTo>
                <a:cubicBezTo>
                  <a:pt x="6960243" y="2950065"/>
                  <a:pt x="6960000" y="3013334"/>
                  <a:pt x="6972540" y="3026188"/>
                </a:cubicBezTo>
                <a:cubicBezTo>
                  <a:pt x="6975084" y="3039563"/>
                  <a:pt x="6970315" y="3054622"/>
                  <a:pt x="6983856" y="3061666"/>
                </a:cubicBezTo>
                <a:cubicBezTo>
                  <a:pt x="7000105" y="3072873"/>
                  <a:pt x="6973987" y="3117097"/>
                  <a:pt x="6993463" y="3111897"/>
                </a:cubicBezTo>
                <a:cubicBezTo>
                  <a:pt x="6975550" y="3143346"/>
                  <a:pt x="6992893" y="3207447"/>
                  <a:pt x="7000936" y="3235495"/>
                </a:cubicBezTo>
                <a:cubicBezTo>
                  <a:pt x="7004147" y="3285267"/>
                  <a:pt x="6997232" y="3339060"/>
                  <a:pt x="6997660" y="3375355"/>
                </a:cubicBezTo>
                <a:cubicBezTo>
                  <a:pt x="7000348" y="3377199"/>
                  <a:pt x="7002631" y="3424250"/>
                  <a:pt x="7000025" y="3477815"/>
                </a:cubicBezTo>
                <a:cubicBezTo>
                  <a:pt x="6997419" y="3531380"/>
                  <a:pt x="6987478" y="3630392"/>
                  <a:pt x="6982022" y="3696746"/>
                </a:cubicBezTo>
                <a:cubicBezTo>
                  <a:pt x="6978811" y="3772319"/>
                  <a:pt x="7021583" y="3718924"/>
                  <a:pt x="6987385" y="3815651"/>
                </a:cubicBezTo>
                <a:cubicBezTo>
                  <a:pt x="7002772" y="3824519"/>
                  <a:pt x="7003756" y="3836375"/>
                  <a:pt x="6996939" y="3857058"/>
                </a:cubicBezTo>
                <a:cubicBezTo>
                  <a:pt x="6996512" y="3893686"/>
                  <a:pt x="7034587" y="3887664"/>
                  <a:pt x="7012470" y="3926486"/>
                </a:cubicBezTo>
                <a:lnTo>
                  <a:pt x="7038860" y="3988495"/>
                </a:lnTo>
                <a:cubicBezTo>
                  <a:pt x="7032643" y="3985549"/>
                  <a:pt x="7025769" y="4036629"/>
                  <a:pt x="7025357" y="4051442"/>
                </a:cubicBezTo>
                <a:cubicBezTo>
                  <a:pt x="7027718" y="4082597"/>
                  <a:pt x="6999245" y="4088879"/>
                  <a:pt x="7024708" y="4105625"/>
                </a:cubicBezTo>
                <a:lnTo>
                  <a:pt x="7032013" y="4109626"/>
                </a:lnTo>
                <a:cubicBezTo>
                  <a:pt x="7032232" y="4111936"/>
                  <a:pt x="7032452" y="4114247"/>
                  <a:pt x="7032673" y="4116557"/>
                </a:cubicBezTo>
                <a:cubicBezTo>
                  <a:pt x="7032129" y="4120146"/>
                  <a:pt x="7030109" y="4121935"/>
                  <a:pt x="7025240" y="4120637"/>
                </a:cubicBezTo>
                <a:cubicBezTo>
                  <a:pt x="7043153" y="4152084"/>
                  <a:pt x="7009196" y="4180445"/>
                  <a:pt x="7001151" y="4208493"/>
                </a:cubicBezTo>
                <a:cubicBezTo>
                  <a:pt x="7018815" y="4233012"/>
                  <a:pt x="7008350" y="4220026"/>
                  <a:pt x="7005015" y="4280258"/>
                </a:cubicBezTo>
                <a:cubicBezTo>
                  <a:pt x="7011750" y="4308277"/>
                  <a:pt x="7033994" y="4343334"/>
                  <a:pt x="7041564" y="4376610"/>
                </a:cubicBezTo>
                <a:lnTo>
                  <a:pt x="7050435" y="4479913"/>
                </a:lnTo>
                <a:cubicBezTo>
                  <a:pt x="7069335" y="4520148"/>
                  <a:pt x="7089645" y="4501330"/>
                  <a:pt x="7106916" y="4549233"/>
                </a:cubicBezTo>
                <a:cubicBezTo>
                  <a:pt x="7124763" y="4586808"/>
                  <a:pt x="7169428" y="4595382"/>
                  <a:pt x="7173289" y="4634254"/>
                </a:cubicBezTo>
                <a:cubicBezTo>
                  <a:pt x="7190716" y="4640073"/>
                  <a:pt x="7200893" y="4649488"/>
                  <a:pt x="7188878" y="4672371"/>
                </a:cubicBezTo>
                <a:lnTo>
                  <a:pt x="7226673" y="4796523"/>
                </a:lnTo>
                <a:cubicBezTo>
                  <a:pt x="7250758" y="4804969"/>
                  <a:pt x="7213149" y="4831440"/>
                  <a:pt x="7240375" y="4838614"/>
                </a:cubicBezTo>
                <a:cubicBezTo>
                  <a:pt x="7265209" y="4813710"/>
                  <a:pt x="7269968" y="4852830"/>
                  <a:pt x="7270096" y="4896400"/>
                </a:cubicBezTo>
                <a:cubicBezTo>
                  <a:pt x="7285015" y="4912141"/>
                  <a:pt x="7287317" y="4967090"/>
                  <a:pt x="7298142" y="4993732"/>
                </a:cubicBezTo>
                <a:cubicBezTo>
                  <a:pt x="7304426" y="5051555"/>
                  <a:pt x="7320744" y="5154484"/>
                  <a:pt x="7322875" y="5208172"/>
                </a:cubicBezTo>
                <a:cubicBezTo>
                  <a:pt x="7321633" y="5247190"/>
                  <a:pt x="7342983" y="5233630"/>
                  <a:pt x="7342672" y="5255191"/>
                </a:cubicBezTo>
                <a:cubicBezTo>
                  <a:pt x="7313212" y="5307847"/>
                  <a:pt x="7344254" y="5306620"/>
                  <a:pt x="7321006" y="5337537"/>
                </a:cubicBezTo>
                <a:cubicBezTo>
                  <a:pt x="7332052" y="5381812"/>
                  <a:pt x="7380085" y="5390816"/>
                  <a:pt x="7360096" y="5418522"/>
                </a:cubicBezTo>
                <a:cubicBezTo>
                  <a:pt x="7373594" y="5435837"/>
                  <a:pt x="7420489" y="5440195"/>
                  <a:pt x="7400954" y="5473319"/>
                </a:cubicBezTo>
                <a:cubicBezTo>
                  <a:pt x="7425442" y="5459434"/>
                  <a:pt x="7396779" y="5506488"/>
                  <a:pt x="7418953" y="5506769"/>
                </a:cubicBezTo>
                <a:cubicBezTo>
                  <a:pt x="7437176" y="5505251"/>
                  <a:pt x="7432725" y="5519173"/>
                  <a:pt x="7437497" y="5528086"/>
                </a:cubicBezTo>
                <a:cubicBezTo>
                  <a:pt x="7446477" y="5564009"/>
                  <a:pt x="7465877" y="5685813"/>
                  <a:pt x="7472839" y="5722307"/>
                </a:cubicBezTo>
                <a:cubicBezTo>
                  <a:pt x="7486640" y="5775629"/>
                  <a:pt x="7508016" y="5819165"/>
                  <a:pt x="7520312" y="5848020"/>
                </a:cubicBezTo>
                <a:cubicBezTo>
                  <a:pt x="7538835" y="5880777"/>
                  <a:pt x="7486067" y="5884250"/>
                  <a:pt x="7546603" y="5895435"/>
                </a:cubicBezTo>
                <a:cubicBezTo>
                  <a:pt x="7540608" y="5971886"/>
                  <a:pt x="7608013" y="6035789"/>
                  <a:pt x="7574370" y="6116987"/>
                </a:cubicBezTo>
                <a:cubicBezTo>
                  <a:pt x="7591907" y="6168748"/>
                  <a:pt x="7582324" y="6196031"/>
                  <a:pt x="7588278" y="6239240"/>
                </a:cubicBezTo>
                <a:cubicBezTo>
                  <a:pt x="7579024" y="6350781"/>
                  <a:pt x="7645844" y="6378237"/>
                  <a:pt x="7651779" y="6536040"/>
                </a:cubicBezTo>
                <a:lnTo>
                  <a:pt x="7634970" y="6596308"/>
                </a:lnTo>
                <a:lnTo>
                  <a:pt x="7634433" y="6610438"/>
                </a:lnTo>
                <a:lnTo>
                  <a:pt x="7679537" y="6620156"/>
                </a:lnTo>
                <a:cubicBezTo>
                  <a:pt x="7692146" y="6625746"/>
                  <a:pt x="7690137" y="6657904"/>
                  <a:pt x="7703817" y="6673830"/>
                </a:cubicBezTo>
                <a:cubicBezTo>
                  <a:pt x="7717804" y="6682743"/>
                  <a:pt x="7700634" y="6723281"/>
                  <a:pt x="7713961" y="6739542"/>
                </a:cubicBezTo>
                <a:cubicBezTo>
                  <a:pt x="7712486" y="6753979"/>
                  <a:pt x="7741638" y="6750833"/>
                  <a:pt x="7742083" y="6765442"/>
                </a:cubicBezTo>
                <a:lnTo>
                  <a:pt x="7762582" y="6800900"/>
                </a:lnTo>
                <a:lnTo>
                  <a:pt x="7791089" y="6843616"/>
                </a:lnTo>
                <a:lnTo>
                  <a:pt x="7807404" y="6857999"/>
                </a:lnTo>
                <a:lnTo>
                  <a:pt x="2910541" y="6857999"/>
                </a:lnTo>
                <a:lnTo>
                  <a:pt x="737233" y="6857999"/>
                </a:lnTo>
                <a:lnTo>
                  <a:pt x="0" y="6857999"/>
                </a:lnTo>
                <a:lnTo>
                  <a:pt x="0" y="1"/>
                </a:lnTo>
                <a:lnTo>
                  <a:pt x="737233" y="1"/>
                </a:lnTo>
                <a:lnTo>
                  <a:pt x="737233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EBD43E-08F4-A9A5-CAA7-EA612FA0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34" y="898842"/>
            <a:ext cx="5125988" cy="2664892"/>
          </a:xfrm>
        </p:spPr>
        <p:txBody>
          <a:bodyPr>
            <a:normAutofit/>
          </a:bodyPr>
          <a:lstStyle/>
          <a:p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Lettura e commento delle  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Properzio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65D761-7FCE-8F22-74EF-6D663884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535" y="3902635"/>
            <a:ext cx="5125987" cy="984023"/>
          </a:xfrm>
        </p:spPr>
        <p:txBody>
          <a:bodyPr>
            <a:normAutofit/>
          </a:bodyPr>
          <a:lstStyle/>
          <a:p>
            <a:r>
              <a:rPr lang="it-IT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A.A. 2024-2025</a:t>
            </a:r>
          </a:p>
        </p:txBody>
      </p:sp>
      <p:pic>
        <p:nvPicPr>
          <p:cNvPr id="4" name="Picture 3" descr="Immagine che contiene calligrafia, lettera, vestiti, vestito&#10;&#10;Descrizione generata automaticamente">
            <a:extLst>
              <a:ext uri="{FF2B5EF4-FFF2-40B4-BE49-F238E27FC236}">
                <a16:creationId xmlns:a16="http://schemas.microsoft.com/office/drawing/2014/main" id="{E0B8DC32-2AA0-3E4F-5089-0D73237B1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7" r="1" b="10530"/>
          <a:stretch/>
        </p:blipFill>
        <p:spPr>
          <a:xfrm>
            <a:off x="7805276" y="1802149"/>
            <a:ext cx="3484055" cy="32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B368E0-0032-08AC-08BE-BC16434A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mondo reale nella Roma del I secolo a.C.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742699-F328-7884-FEEB-DCA7C374B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Dalla lettura delle pagine di Properzio (ma in generale di tutti i poeti elegiaci latini) si possono cogliere qua e là riferimenti al reale contesto storico.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seconda metà del I secolo a.C. è infatti un periodo cruciale per la storia romana, in cui si assiste al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passaggio definitivo dalla repubblica al principato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Dopo l’assassinio di Cesare (15 marzo 44 a.C.) e un periodo di instabile tregua (il secondo triumvirato), una nuova guerra civile infuria tra Ottaviano e Antonio. Il trionfo finale di Ottaviano nella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battaglia di Azio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31 a.C.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sancisce il suo predominio su Roma.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0175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D0A61-9633-A9FE-2310-1556E92F9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8AB19F-CD93-BFCE-7038-FFAFB9AB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Ottaviano (che assumerà il titolo di Augusto nel 27 a.C.) eserciterà il potere fino alla sua morte, avvenuta nel 14 d.C.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sua impronta politica, sociale e culturale è fortissima. Dal punto di vista della letteratura, si parla di «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età augustea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», ossia di un periodo che va dalla morte di Cicerone (43 a.C.) alla morte di Ovidio (17 d.C.).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 si inserisce perfettamente in questo contesto; egli nasce, infatti tra il 49 e il 47 a.C., e muore intorno al 16 a.C. </a:t>
            </a:r>
          </a:p>
        </p:txBody>
      </p:sp>
    </p:spTree>
    <p:extLst>
      <p:ext uri="{BB962C8B-B14F-4D97-AF65-F5344CB8AC3E}">
        <p14:creationId xmlns:p14="http://schemas.microsoft.com/office/powerpoint/2010/main" val="2057714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9B01B-E3B2-97F0-DB6B-D5EFA1B18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L’elegia e il regime: una divisione di ruoli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CB2439-C7D8-136E-8185-DCFE9C67D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Come tutti i generi poetici dell’età augustea, anche l’elegia deve fare i conti con il  mutato sistema politico, e, dunque, con il regime augusteo.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Properzio, vedremo, questo rapporto è </a:t>
            </a:r>
            <a:r>
              <a:rPr lang="it-IT" sz="240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molto delicato;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 stesso vale per Ovidio (che finirà in esilio) e, soprattutto, per Cornelio Gallo (condannato alla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damnatio </a:t>
            </a:r>
            <a:r>
              <a:rPr lang="it-IT" sz="2400" i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memoriae</a:t>
            </a:r>
            <a:r>
              <a:rPr lang="it-IT" sz="240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generale, possiamo dire che tra elegia e regime augusteo si crea una divisione di ruoli. Da un lato, infatti, c’è il contesto politico e culturale voluto da Augusto, le cui imprese vengono celebrate da altri generi letterari (es.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Eneide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); dall’altro, invece, 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pace che Augusto assicura permette ai poeti elegiaci di ritagliarsi uno spazio privato in cui esprimere i propri sentimenti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3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6E83E-750F-076E-DC31-387AF690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L’elegia latina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B635D7-29FE-CDA1-4D58-C8AF99881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Siamo informati sul genere dell’elegia latina e sugli autori più rappresentativi da Quintiliano, retore e maestro di scuola del I sec. d.C., in particolare dalla sua </a:t>
            </a:r>
            <a:r>
              <a:rPr lang="it-IT" sz="28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Institutio</a:t>
            </a:r>
            <a:r>
              <a:rPr lang="it-IT" sz="28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Oratoria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Egli afferma, infatti, che «anche nell’elegia noi (Latini) rivaleggiamo con i Greci» (X, I 93).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canone degli autori più importanti è composto, secondo lui, da: Cornelio Gallo, Tibullo,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Ovidio.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i moderni, il poeta più rappresentativo del genere è proprio Properzio (in particolare, il suo primo libro).</a:t>
            </a:r>
          </a:p>
        </p:txBody>
      </p:sp>
    </p:spTree>
    <p:extLst>
      <p:ext uri="{BB962C8B-B14F-4D97-AF65-F5344CB8AC3E}">
        <p14:creationId xmlns:p14="http://schemas.microsoft.com/office/powerpoint/2010/main" val="415201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4A927E-951F-5D11-C18F-6119A5744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Elegia 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quoque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graecos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provocamos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A8C1FE-6214-5D3D-43D1-9FF2E5711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Quintiliano fa riferimento ai Greci, in quanto il genere letterario dell’elegia è stato prima di tutto praticato da questi ultimi.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termine elegia 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veniva ricondotto dai Greci all’espressione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ἔ </a:t>
            </a:r>
            <a:r>
              <a:rPr lang="it-IT" sz="28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ἔ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8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λέγειν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(dire ahi </a:t>
            </a:r>
            <a:r>
              <a:rPr lang="it-IT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ahi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 un nome che connette il genere alla forma del lamento. In realtà, forse la parola deriva dal frigio </a:t>
            </a:r>
            <a:r>
              <a:rPr lang="it-IT" sz="28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elegn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flauto, lo strumento che accompagnava l’esecuzione di questi testi. </a:t>
            </a:r>
          </a:p>
        </p:txBody>
      </p:sp>
    </p:spTree>
    <p:extLst>
      <p:ext uri="{BB962C8B-B14F-4D97-AF65-F5344CB8AC3E}">
        <p14:creationId xmlns:p14="http://schemas.microsoft.com/office/powerpoint/2010/main" val="14841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891AB0-D699-C2E6-B44A-D4895518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L’elegia in Grecia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943A02-85BA-1960-76EB-477493ADA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i Greci, l’elegia aveva una forma metrica fissa, ma un </a:t>
            </a:r>
            <a:r>
              <a:rPr lang="it-IT" sz="26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contenuto molto vario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algn="just"/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forma metrica è il cosiddetto </a:t>
            </a:r>
            <a:r>
              <a:rPr lang="it-IT" sz="2600" b="1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«distico elegiaco», 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formato da un verso più lungo (esametro) seguito </a:t>
            </a:r>
            <a:r>
              <a:rPr lang="it-IT" sz="260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uno 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più corto (pentametro). </a:t>
            </a:r>
          </a:p>
          <a:p>
            <a:pPr algn="just"/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contenuto poteva essere: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6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Guerresco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esortazioni a combattere valorosamente (</a:t>
            </a:r>
            <a:r>
              <a:rPr lang="it-IT" sz="26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Callino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6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Tirteo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6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Politico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presentazione del proprio operato politico (Solone) o esortazioni etiche (</a:t>
            </a:r>
            <a:r>
              <a:rPr lang="it-IT" sz="26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Teognide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6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Riflessivo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riflessioni sulla caducità della vita (Mimnermo)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6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Mitico</a:t>
            </a:r>
            <a:r>
              <a:rPr lang="it-IT" sz="26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racconti mitici per spiegare l’origine di un fenomeno, a volte con riferimenti al tema amoroso (Callimaco)</a:t>
            </a:r>
          </a:p>
          <a:p>
            <a:pPr>
              <a:buFont typeface="Wingdings" panose="05000000000000000000" pitchFamily="2" charset="2"/>
              <a:buChar char="v"/>
            </a:pPr>
            <a:endParaRPr lang="it-IT" dirty="0"/>
          </a:p>
          <a:p>
            <a:pPr>
              <a:buFont typeface="Wingdings" panose="05000000000000000000" pitchFamily="2" charset="2"/>
              <a:buChar char="v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9694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D83D80-B5B5-A1DF-2DD7-BA0BFF82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L’elegia a Roma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082AD8-E0D0-E0B1-335A-35ADB9076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Roma, invece, l’elegia ha sia una forma fissa (sempre il distico elegiaco) che un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contenuto fisso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tipo amoroso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a partire da queste caratteristiche di base, ogni autore conservava poi peculiarità individuali.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differenza del modello greco, inoltre, l’elegia latina ha un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carattere dichiaratamente autobiografico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 poeti, cioè, parlano di sé stessi, delle proprie emozioni e dei propri rapporti amorosi.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ad esempio, parla del suo rapporto con Cinzia. </a:t>
            </a:r>
          </a:p>
          <a:p>
            <a:pPr marL="0" indent="0" algn="just">
              <a:buNone/>
            </a:pPr>
            <a:endParaRPr lang="it-IT" sz="28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946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6F1F62-6C57-A815-C891-88F1934E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L’universo elegiaco latino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E31087-412C-BACE-725F-C7FA3306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relazioni amorose descritte dai poeti si possono iscrivere in un </a:t>
            </a:r>
            <a:r>
              <a:rPr lang="it-IT" sz="30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mondo poetico fatto di ruoli e comportamenti convenzionali</a:t>
            </a:r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con un codice etico definito. </a:t>
            </a:r>
          </a:p>
          <a:p>
            <a:pPr algn="just"/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rapporto amoroso è, per il poeta elegiaco, un’esperienza totalizzante. Si tratta di una forma di vita perfetta ed assoluta, nonostante non sia riconosciuta socialmente.</a:t>
            </a:r>
          </a:p>
          <a:p>
            <a:pPr algn="just"/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rapporti amorosi di cui parla, infatti, non sono legati dal vincolo matrimoniale; sono </a:t>
            </a:r>
            <a:r>
              <a:rPr lang="it-IT" sz="3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relazioni extraconiugali</a:t>
            </a:r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per cui l’uomo arriva a </a:t>
            </a:r>
            <a:r>
              <a:rPr lang="it-IT" sz="3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ripudiare i propri doveri da cittadino</a:t>
            </a:r>
          </a:p>
          <a:p>
            <a:pPr algn="just"/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Normalmente, l’amore descritto dall’elegia è un amore infelice: l’amante (cioè il poeta) è del tutto sottomesso alla sua donna, detta, appunto,</a:t>
            </a:r>
            <a:r>
              <a:rPr lang="it-IT" sz="30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domina </a:t>
            </a:r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(padrona). Quest’ultima è volubile e capricciosa, se non del tutto spietata.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490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29DA96-DD49-D61E-D0B6-557409AC4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DCBA66-4A91-FE51-FA2A-869DA2AD0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parola chiave per descrivere il loro rapporto è </a:t>
            </a:r>
            <a:r>
              <a:rPr lang="it-IT" sz="28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servitium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l’amato deve servire l’amata, cercando di accontentarla.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Nonostante il rapporto non sia legalmente definito, esso risponde ad un codice etico di fedeltà (</a:t>
            </a:r>
            <a:r>
              <a:rPr lang="it-IT" sz="28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fides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e morigeratezza (</a:t>
            </a:r>
            <a:r>
              <a:rPr lang="it-IT" sz="28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pudicitia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rifiuto della </a:t>
            </a:r>
            <a:r>
              <a:rPr lang="it-IT" sz="28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luxuria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I principi realmente vigenti nella Roma del tempo sono dunque trasposti nel mondo elegiaco.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rapporto d’amore è destinato, però, a svanire. Il poeta, infatti, ad un certo punto è costretto ad arrendersi alla separazione (</a:t>
            </a:r>
            <a:r>
              <a:rPr lang="it-IT" sz="28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discidium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a causa dell’indifferenza e/o dell’infedeltà dell’amata.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6434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17D0E5-0738-86C2-FFF6-8F8CC8D66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modello di 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catullo</a:t>
            </a:r>
            <a:endParaRPr lang="it-IT" sz="3200" dirty="0">
              <a:solidFill>
                <a:srgbClr val="FF000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01AD6-B8B8-928C-8F46-F8A58A226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mondo delineato poeticamente dall’elegia è profondamente influenzato da un altro grande poeta latino,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Catullo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(e i poeti della sua cerchia, detti «poeti neoterici», attivi nella prima metà del I secolo a.C.)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Anche la Lesbia amata da Catullo è, infatti, un’amante tanto passionale quanto spietata e infedele. I due vivono un amore contrastato dalla società, che, tuttavia, è un’esperienza totalizzante e appagante per il poeta…: </a:t>
            </a:r>
          </a:p>
          <a:p>
            <a:pPr algn="just"/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Viviamo, mia Lesbia, e amiamo, / e i rimproveri dei vecchi severi / stimiamoli tutti un soldo. / Il sole può comparire e scomparire: /noi, una volta che la luce breve si abbassa, / dobbiamo dormire un’unica interminabile notte. / Dammi mille baci, poi altri cento, / poi altri mille, poi ancora cento, / poi senza fermarti altri mille, poi cento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(…). Carme 5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443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023425-8D36-D7A8-7936-19D169445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ECFB3C-1185-03BA-D7CF-5B05FC713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 Catullo, i poeti elegiaci latini hanno in comune la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rottura con la tradizione letteraria romana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maggiormente incentrata su lunghe opere storiche o dall’intento morale/didascalico. 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Condividono un senso di rivolta morale, di rinuncia all’impegno civile e politico.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Entrambi puntano poi ad una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poesia breve 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(ideale della</a:t>
            </a:r>
            <a:r>
              <a:rPr lang="it-IT" sz="28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brevitas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ma </a:t>
            </a:r>
            <a:r>
              <a:rPr lang="it-IT" sz="28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stilisticamente elaborata</a:t>
            </a:r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questo precedente letterario, anche Properzio si rifà apertamente. </a:t>
            </a:r>
          </a:p>
        </p:txBody>
      </p:sp>
    </p:spTree>
    <p:extLst>
      <p:ext uri="{BB962C8B-B14F-4D97-AF65-F5344CB8AC3E}">
        <p14:creationId xmlns:p14="http://schemas.microsoft.com/office/powerpoint/2010/main" val="4024548333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1247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AA Times New Roman</vt:lpstr>
      <vt:lpstr>Arial</vt:lpstr>
      <vt:lpstr>Bembo</vt:lpstr>
      <vt:lpstr>Wingdings</vt:lpstr>
      <vt:lpstr>ArchiveVTI</vt:lpstr>
      <vt:lpstr>Lettura e commento delle  elegie di Properzio </vt:lpstr>
      <vt:lpstr>L’elegia latina </vt:lpstr>
      <vt:lpstr>Elegia quoque graecos provocamos…</vt:lpstr>
      <vt:lpstr>L’elegia in Grecia</vt:lpstr>
      <vt:lpstr>L’elegia a Roma</vt:lpstr>
      <vt:lpstr>L’universo elegiaco latino</vt:lpstr>
      <vt:lpstr>Presentazione standard di PowerPoint</vt:lpstr>
      <vt:lpstr>Il modello di catullo</vt:lpstr>
      <vt:lpstr>Presentazione standard di PowerPoint</vt:lpstr>
      <vt:lpstr>Il mondo reale nella Roma del I secolo a.C. </vt:lpstr>
      <vt:lpstr>Presentazione standard di PowerPoint</vt:lpstr>
      <vt:lpstr>L’elegia e il regime: una divisione di ruoli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2024-09-30T13:57:49Z</dcterms:created>
  <dcterms:modified xsi:type="dcterms:W3CDTF">2024-10-02T18:37:04Z</dcterms:modified>
</cp:coreProperties>
</file>