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7" r:id="rId2"/>
    <p:sldId id="260" r:id="rId3"/>
    <p:sldId id="261" r:id="rId4"/>
    <p:sldId id="270" r:id="rId5"/>
    <p:sldId id="271" r:id="rId6"/>
    <p:sldId id="272" r:id="rId7"/>
    <p:sldId id="273" r:id="rId8"/>
    <p:sldId id="274" r:id="rId9"/>
    <p:sldId id="276" r:id="rId10"/>
    <p:sldId id="275" r:id="rId11"/>
    <p:sldId id="259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4" r:id="rId29"/>
    <p:sldId id="286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BC05EB-16D7-4B55-A26F-0DD49E665D37}" v="13" dt="2024-10-25T07:43:48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A DESIGN STUDIO" userId="e3f148eb-4aaa-4303-8f3b-29cde3a54df4" providerId="ADAL" clId="{A7BC05EB-16D7-4B55-A26F-0DD49E665D37}"/>
    <pc:docChg chg="undo custSel addSld modSld sldOrd">
      <pc:chgData name="ALFA DESIGN STUDIO" userId="e3f148eb-4aaa-4303-8f3b-29cde3a54df4" providerId="ADAL" clId="{A7BC05EB-16D7-4B55-A26F-0DD49E665D37}" dt="2024-10-25T08:00:18.283" v="6466" actId="113"/>
      <pc:docMkLst>
        <pc:docMk/>
      </pc:docMkLst>
      <pc:sldChg chg="modSp mod ord">
        <pc:chgData name="ALFA DESIGN STUDIO" userId="e3f148eb-4aaa-4303-8f3b-29cde3a54df4" providerId="ADAL" clId="{A7BC05EB-16D7-4B55-A26F-0DD49E665D37}" dt="2024-10-24T18:19:16.176" v="4284" actId="113"/>
        <pc:sldMkLst>
          <pc:docMk/>
          <pc:sldMk cId="3436181655" sldId="259"/>
        </pc:sldMkLst>
        <pc:spChg chg="mod">
          <ac:chgData name="ALFA DESIGN STUDIO" userId="e3f148eb-4aaa-4303-8f3b-29cde3a54df4" providerId="ADAL" clId="{A7BC05EB-16D7-4B55-A26F-0DD49E665D37}" dt="2024-10-24T18:16:44.339" v="4245" actId="207"/>
          <ac:spMkLst>
            <pc:docMk/>
            <pc:sldMk cId="3436181655" sldId="259"/>
            <ac:spMk id="2" creationId="{0F8635D1-27DA-1B34-5FCE-C9C164B247FA}"/>
          </ac:spMkLst>
        </pc:spChg>
        <pc:spChg chg="mod">
          <ac:chgData name="ALFA DESIGN STUDIO" userId="e3f148eb-4aaa-4303-8f3b-29cde3a54df4" providerId="ADAL" clId="{A7BC05EB-16D7-4B55-A26F-0DD49E665D37}" dt="2024-10-24T18:19:16.176" v="4284" actId="113"/>
          <ac:spMkLst>
            <pc:docMk/>
            <pc:sldMk cId="3436181655" sldId="259"/>
            <ac:spMk id="3" creationId="{4E5D8A93-A417-23F4-87B4-E1A605DEB08C}"/>
          </ac:spMkLst>
        </pc:spChg>
      </pc:sldChg>
      <pc:sldChg chg="modSp new mod">
        <pc:chgData name="ALFA DESIGN STUDIO" userId="e3f148eb-4aaa-4303-8f3b-29cde3a54df4" providerId="ADAL" clId="{A7BC05EB-16D7-4B55-A26F-0DD49E665D37}" dt="2024-10-24T16:58:09.881" v="1448" actId="20577"/>
        <pc:sldMkLst>
          <pc:docMk/>
          <pc:sldMk cId="1132510524" sldId="260"/>
        </pc:sldMkLst>
        <pc:spChg chg="mod">
          <ac:chgData name="ALFA DESIGN STUDIO" userId="e3f148eb-4aaa-4303-8f3b-29cde3a54df4" providerId="ADAL" clId="{A7BC05EB-16D7-4B55-A26F-0DD49E665D37}" dt="2024-10-24T16:58:09.881" v="1448" actId="20577"/>
          <ac:spMkLst>
            <pc:docMk/>
            <pc:sldMk cId="1132510524" sldId="260"/>
            <ac:spMk id="2" creationId="{236BD1DE-6849-E8E2-AF66-93FBB896692F}"/>
          </ac:spMkLst>
        </pc:spChg>
        <pc:spChg chg="mod">
          <ac:chgData name="ALFA DESIGN STUDIO" userId="e3f148eb-4aaa-4303-8f3b-29cde3a54df4" providerId="ADAL" clId="{A7BC05EB-16D7-4B55-A26F-0DD49E665D37}" dt="2024-10-24T16:56:59.497" v="1379" actId="255"/>
          <ac:spMkLst>
            <pc:docMk/>
            <pc:sldMk cId="1132510524" sldId="260"/>
            <ac:spMk id="3" creationId="{11204103-517E-755E-7B55-ABE6B94717D1}"/>
          </ac:spMkLst>
        </pc:spChg>
      </pc:sldChg>
      <pc:sldChg chg="modSp new mod">
        <pc:chgData name="ALFA DESIGN STUDIO" userId="e3f148eb-4aaa-4303-8f3b-29cde3a54df4" providerId="ADAL" clId="{A7BC05EB-16D7-4B55-A26F-0DD49E665D37}" dt="2024-10-24T16:58:22.972" v="1453" actId="255"/>
        <pc:sldMkLst>
          <pc:docMk/>
          <pc:sldMk cId="3113436384" sldId="261"/>
        </pc:sldMkLst>
        <pc:spChg chg="mod">
          <ac:chgData name="ALFA DESIGN STUDIO" userId="e3f148eb-4aaa-4303-8f3b-29cde3a54df4" providerId="ADAL" clId="{A7BC05EB-16D7-4B55-A26F-0DD49E665D37}" dt="2024-10-24T16:58:22.972" v="1453" actId="255"/>
          <ac:spMkLst>
            <pc:docMk/>
            <pc:sldMk cId="3113436384" sldId="261"/>
            <ac:spMk id="2" creationId="{63BDF926-E120-9B85-0EA1-9C03D7FAD61D}"/>
          </ac:spMkLst>
        </pc:spChg>
        <pc:spChg chg="mod">
          <ac:chgData name="ALFA DESIGN STUDIO" userId="e3f148eb-4aaa-4303-8f3b-29cde3a54df4" providerId="ADAL" clId="{A7BC05EB-16D7-4B55-A26F-0DD49E665D37}" dt="2024-10-24T16:57:56.392" v="1444" actId="20577"/>
          <ac:spMkLst>
            <pc:docMk/>
            <pc:sldMk cId="3113436384" sldId="261"/>
            <ac:spMk id="3" creationId="{069E424E-A166-BB27-7B77-CEB61A26BAD2}"/>
          </ac:spMkLst>
        </pc:spChg>
      </pc:sldChg>
      <pc:sldChg chg="modSp new mod">
        <pc:chgData name="ALFA DESIGN STUDIO" userId="e3f148eb-4aaa-4303-8f3b-29cde3a54df4" providerId="ADAL" clId="{A7BC05EB-16D7-4B55-A26F-0DD49E665D37}" dt="2024-10-24T17:25:33.741" v="1655" actId="207"/>
        <pc:sldMkLst>
          <pc:docMk/>
          <pc:sldMk cId="2138324228" sldId="262"/>
        </pc:sldMkLst>
        <pc:spChg chg="mod">
          <ac:chgData name="ALFA DESIGN STUDIO" userId="e3f148eb-4aaa-4303-8f3b-29cde3a54df4" providerId="ADAL" clId="{A7BC05EB-16D7-4B55-A26F-0DD49E665D37}" dt="2024-10-24T17:25:33.741" v="1655" actId="207"/>
          <ac:spMkLst>
            <pc:docMk/>
            <pc:sldMk cId="2138324228" sldId="262"/>
            <ac:spMk id="2" creationId="{149231C7-70B4-7C20-13A6-A7E0BE4A253B}"/>
          </ac:spMkLst>
        </pc:spChg>
        <pc:spChg chg="mod">
          <ac:chgData name="ALFA DESIGN STUDIO" userId="e3f148eb-4aaa-4303-8f3b-29cde3a54df4" providerId="ADAL" clId="{A7BC05EB-16D7-4B55-A26F-0DD49E665D37}" dt="2024-10-24T17:08:23.446" v="1568" actId="113"/>
          <ac:spMkLst>
            <pc:docMk/>
            <pc:sldMk cId="2138324228" sldId="262"/>
            <ac:spMk id="3" creationId="{E9D072F6-7F52-E2A8-7A3E-32D891FD874F}"/>
          </ac:spMkLst>
        </pc:spChg>
      </pc:sldChg>
      <pc:sldChg chg="modSp new mod">
        <pc:chgData name="ALFA DESIGN STUDIO" userId="e3f148eb-4aaa-4303-8f3b-29cde3a54df4" providerId="ADAL" clId="{A7BC05EB-16D7-4B55-A26F-0DD49E665D37}" dt="2024-10-24T17:58:06.183" v="3337" actId="20577"/>
        <pc:sldMkLst>
          <pc:docMk/>
          <pc:sldMk cId="2184459377" sldId="263"/>
        </pc:sldMkLst>
        <pc:spChg chg="mod">
          <ac:chgData name="ALFA DESIGN STUDIO" userId="e3f148eb-4aaa-4303-8f3b-29cde3a54df4" providerId="ADAL" clId="{A7BC05EB-16D7-4B55-A26F-0DD49E665D37}" dt="2024-10-24T17:34:17.614" v="1973" actId="20577"/>
          <ac:spMkLst>
            <pc:docMk/>
            <pc:sldMk cId="2184459377" sldId="263"/>
            <ac:spMk id="2" creationId="{29B5130C-7779-DA1A-211F-DC01C73C4FBC}"/>
          </ac:spMkLst>
        </pc:spChg>
        <pc:spChg chg="mod">
          <ac:chgData name="ALFA DESIGN STUDIO" userId="e3f148eb-4aaa-4303-8f3b-29cde3a54df4" providerId="ADAL" clId="{A7BC05EB-16D7-4B55-A26F-0DD49E665D37}" dt="2024-10-24T17:58:06.183" v="3337" actId="20577"/>
          <ac:spMkLst>
            <pc:docMk/>
            <pc:sldMk cId="2184459377" sldId="263"/>
            <ac:spMk id="3" creationId="{3092FE2A-736A-98CF-3429-33B3D8E52372}"/>
          </ac:spMkLst>
        </pc:spChg>
      </pc:sldChg>
      <pc:sldChg chg="modSp new mod">
        <pc:chgData name="ALFA DESIGN STUDIO" userId="e3f148eb-4aaa-4303-8f3b-29cde3a54df4" providerId="ADAL" clId="{A7BC05EB-16D7-4B55-A26F-0DD49E665D37}" dt="2024-10-25T07:26:05.664" v="5173" actId="20577"/>
        <pc:sldMkLst>
          <pc:docMk/>
          <pc:sldMk cId="1498125190" sldId="264"/>
        </pc:sldMkLst>
        <pc:spChg chg="mod">
          <ac:chgData name="ALFA DESIGN STUDIO" userId="e3f148eb-4aaa-4303-8f3b-29cde3a54df4" providerId="ADAL" clId="{A7BC05EB-16D7-4B55-A26F-0DD49E665D37}" dt="2024-10-24T17:48:18.199" v="2835" actId="20577"/>
          <ac:spMkLst>
            <pc:docMk/>
            <pc:sldMk cId="1498125190" sldId="264"/>
            <ac:spMk id="2" creationId="{C466E9FD-6374-0B1D-5F39-C84E06CBE298}"/>
          </ac:spMkLst>
        </pc:spChg>
        <pc:spChg chg="mod">
          <ac:chgData name="ALFA DESIGN STUDIO" userId="e3f148eb-4aaa-4303-8f3b-29cde3a54df4" providerId="ADAL" clId="{A7BC05EB-16D7-4B55-A26F-0DD49E665D37}" dt="2024-10-25T07:26:05.664" v="5173" actId="20577"/>
          <ac:spMkLst>
            <pc:docMk/>
            <pc:sldMk cId="1498125190" sldId="264"/>
            <ac:spMk id="3" creationId="{E2A21EB6-8AAB-F142-68A5-480A173AB6EA}"/>
          </ac:spMkLst>
        </pc:spChg>
      </pc:sldChg>
      <pc:sldChg chg="modSp new mod">
        <pc:chgData name="ALFA DESIGN STUDIO" userId="e3f148eb-4aaa-4303-8f3b-29cde3a54df4" providerId="ADAL" clId="{A7BC05EB-16D7-4B55-A26F-0DD49E665D37}" dt="2024-10-24T17:54:09.996" v="2967" actId="113"/>
        <pc:sldMkLst>
          <pc:docMk/>
          <pc:sldMk cId="1518424506" sldId="265"/>
        </pc:sldMkLst>
        <pc:spChg chg="mod">
          <ac:chgData name="ALFA DESIGN STUDIO" userId="e3f148eb-4aaa-4303-8f3b-29cde3a54df4" providerId="ADAL" clId="{A7BC05EB-16D7-4B55-A26F-0DD49E665D37}" dt="2024-10-24T17:48:34.805" v="2842" actId="122"/>
          <ac:spMkLst>
            <pc:docMk/>
            <pc:sldMk cId="1518424506" sldId="265"/>
            <ac:spMk id="2" creationId="{2246AFE8-B2BA-7FF3-AC4C-9CC75191DBCA}"/>
          </ac:spMkLst>
        </pc:spChg>
        <pc:spChg chg="mod">
          <ac:chgData name="ALFA DESIGN STUDIO" userId="e3f148eb-4aaa-4303-8f3b-29cde3a54df4" providerId="ADAL" clId="{A7BC05EB-16D7-4B55-A26F-0DD49E665D37}" dt="2024-10-24T17:54:09.996" v="2967" actId="113"/>
          <ac:spMkLst>
            <pc:docMk/>
            <pc:sldMk cId="1518424506" sldId="265"/>
            <ac:spMk id="3" creationId="{7834DE4D-8AAA-188A-B5F9-70C62C10E01C}"/>
          </ac:spMkLst>
        </pc:spChg>
      </pc:sldChg>
      <pc:sldChg chg="addSp delSp modSp new mod setBg chgLayout">
        <pc:chgData name="ALFA DESIGN STUDIO" userId="e3f148eb-4aaa-4303-8f3b-29cde3a54df4" providerId="ADAL" clId="{A7BC05EB-16D7-4B55-A26F-0DD49E665D37}" dt="2024-10-24T17:53:43.516" v="2964" actId="20577"/>
        <pc:sldMkLst>
          <pc:docMk/>
          <pc:sldMk cId="1939730374" sldId="266"/>
        </pc:sldMkLst>
        <pc:spChg chg="mod ord">
          <ac:chgData name="ALFA DESIGN STUDIO" userId="e3f148eb-4aaa-4303-8f3b-29cde3a54df4" providerId="ADAL" clId="{A7BC05EB-16D7-4B55-A26F-0DD49E665D37}" dt="2024-10-24T17:53:43.516" v="2964" actId="20577"/>
          <ac:spMkLst>
            <pc:docMk/>
            <pc:sldMk cId="1939730374" sldId="266"/>
            <ac:spMk id="2" creationId="{0AFB4736-BDA3-F6DC-44C2-9ADB23F606F0}"/>
          </ac:spMkLst>
        </pc:spChg>
        <pc:spChg chg="add del">
          <ac:chgData name="ALFA DESIGN STUDIO" userId="e3f148eb-4aaa-4303-8f3b-29cde3a54df4" providerId="ADAL" clId="{A7BC05EB-16D7-4B55-A26F-0DD49E665D37}" dt="2024-10-24T17:50:57.669" v="2846" actId="931"/>
          <ac:spMkLst>
            <pc:docMk/>
            <pc:sldMk cId="1939730374" sldId="266"/>
            <ac:spMk id="3" creationId="{7441B819-0FFD-316C-3BF6-9EE4F1008D44}"/>
          </ac:spMkLst>
        </pc:spChg>
        <pc:spChg chg="add del mod">
          <ac:chgData name="ALFA DESIGN STUDIO" userId="e3f148eb-4aaa-4303-8f3b-29cde3a54df4" providerId="ADAL" clId="{A7BC05EB-16D7-4B55-A26F-0DD49E665D37}" dt="2024-10-24T17:52:16.435" v="2906" actId="6264"/>
          <ac:spMkLst>
            <pc:docMk/>
            <pc:sldMk cId="1939730374" sldId="266"/>
            <ac:spMk id="8" creationId="{D8DF20A6-F348-F5DD-C5AB-35AAD4D85CBA}"/>
          </ac:spMkLst>
        </pc:spChg>
        <pc:spChg chg="add del mod">
          <ac:chgData name="ALFA DESIGN STUDIO" userId="e3f148eb-4aaa-4303-8f3b-29cde3a54df4" providerId="ADAL" clId="{A7BC05EB-16D7-4B55-A26F-0DD49E665D37}" dt="2024-10-24T17:52:16.435" v="2906" actId="6264"/>
          <ac:spMkLst>
            <pc:docMk/>
            <pc:sldMk cId="1939730374" sldId="266"/>
            <ac:spMk id="9" creationId="{380E93D8-C9D0-9B42-C957-90C54B61C708}"/>
          </ac:spMkLst>
        </pc:spChg>
        <pc:spChg chg="add del">
          <ac:chgData name="ALFA DESIGN STUDIO" userId="e3f148eb-4aaa-4303-8f3b-29cde3a54df4" providerId="ADAL" clId="{A7BC05EB-16D7-4B55-A26F-0DD49E665D37}" dt="2024-10-24T17:51:24.956" v="2854" actId="26606"/>
          <ac:spMkLst>
            <pc:docMk/>
            <pc:sldMk cId="1939730374" sldId="266"/>
            <ac:spMk id="11" creationId="{3D2A0D03-CCD4-4934-EBF8-3FFAF76C0BD4}"/>
          </ac:spMkLst>
        </pc:spChg>
        <pc:spChg chg="add del">
          <ac:chgData name="ALFA DESIGN STUDIO" userId="e3f148eb-4aaa-4303-8f3b-29cde3a54df4" providerId="ADAL" clId="{A7BC05EB-16D7-4B55-A26F-0DD49E665D37}" dt="2024-10-24T17:51:24.956" v="2854" actId="26606"/>
          <ac:spMkLst>
            <pc:docMk/>
            <pc:sldMk cId="1939730374" sldId="266"/>
            <ac:spMk id="14" creationId="{23E547B5-89CF-4EC0-96DE-25771AED0799}"/>
          </ac:spMkLst>
        </pc:spChg>
        <pc:spChg chg="add del">
          <ac:chgData name="ALFA DESIGN STUDIO" userId="e3f148eb-4aaa-4303-8f3b-29cde3a54df4" providerId="ADAL" clId="{A7BC05EB-16D7-4B55-A26F-0DD49E665D37}" dt="2024-10-24T17:51:24.956" v="2854" actId="26606"/>
          <ac:spMkLst>
            <pc:docMk/>
            <pc:sldMk cId="1939730374" sldId="266"/>
            <ac:spMk id="16" creationId="{B3437C99-FC8E-4311-B48A-F0C4C329B154}"/>
          </ac:spMkLst>
        </pc:spChg>
        <pc:spChg chg="add del">
          <ac:chgData name="ALFA DESIGN STUDIO" userId="e3f148eb-4aaa-4303-8f3b-29cde3a54df4" providerId="ADAL" clId="{A7BC05EB-16D7-4B55-A26F-0DD49E665D37}" dt="2024-10-24T17:51:22.480" v="2852" actId="26606"/>
          <ac:spMkLst>
            <pc:docMk/>
            <pc:sldMk cId="1939730374" sldId="266"/>
            <ac:spMk id="25" creationId="{0E91F5CA-B392-444C-88E3-BF5BAAEBDEB0}"/>
          </ac:spMkLst>
        </pc:spChg>
        <pc:spChg chg="add del">
          <ac:chgData name="ALFA DESIGN STUDIO" userId="e3f148eb-4aaa-4303-8f3b-29cde3a54df4" providerId="ADAL" clId="{A7BC05EB-16D7-4B55-A26F-0DD49E665D37}" dt="2024-10-24T17:51:22.480" v="2852" actId="26606"/>
          <ac:spMkLst>
            <pc:docMk/>
            <pc:sldMk cId="1939730374" sldId="266"/>
            <ac:spMk id="27" creationId="{F6EE1C8D-9233-4EBC-9B68-862FDCA26650}"/>
          </ac:spMkLst>
        </pc:spChg>
        <pc:spChg chg="add del">
          <ac:chgData name="ALFA DESIGN STUDIO" userId="e3f148eb-4aaa-4303-8f3b-29cde3a54df4" providerId="ADAL" clId="{A7BC05EB-16D7-4B55-A26F-0DD49E665D37}" dt="2024-10-24T17:51:22.480" v="2852" actId="26606"/>
          <ac:spMkLst>
            <pc:docMk/>
            <pc:sldMk cId="1939730374" sldId="266"/>
            <ac:spMk id="29" creationId="{48F92359-2883-4C1D-972D-BF52F3F41A18}"/>
          </ac:spMkLst>
        </pc:spChg>
        <pc:picChg chg="add del mod ord">
          <ac:chgData name="ALFA DESIGN STUDIO" userId="e3f148eb-4aaa-4303-8f3b-29cde3a54df4" providerId="ADAL" clId="{A7BC05EB-16D7-4B55-A26F-0DD49E665D37}" dt="2024-10-24T17:50:42.218" v="2845" actId="22"/>
          <ac:picMkLst>
            <pc:docMk/>
            <pc:sldMk cId="1939730374" sldId="266"/>
            <ac:picMk id="5" creationId="{F297C4D6-4E5E-C616-50BA-3637669BD524}"/>
          </ac:picMkLst>
        </pc:picChg>
        <pc:picChg chg="add mod ord">
          <ac:chgData name="ALFA DESIGN STUDIO" userId="e3f148eb-4aaa-4303-8f3b-29cde3a54df4" providerId="ADAL" clId="{A7BC05EB-16D7-4B55-A26F-0DD49E665D37}" dt="2024-10-24T17:52:16.435" v="2906" actId="6264"/>
          <ac:picMkLst>
            <pc:docMk/>
            <pc:sldMk cId="1939730374" sldId="266"/>
            <ac:picMk id="7" creationId="{E6E2F043-8F4A-7F3B-0B6F-258667CE4247}"/>
          </ac:picMkLst>
        </pc:picChg>
        <pc:picChg chg="add del">
          <ac:chgData name="ALFA DESIGN STUDIO" userId="e3f148eb-4aaa-4303-8f3b-29cde3a54df4" providerId="ADAL" clId="{A7BC05EB-16D7-4B55-A26F-0DD49E665D37}" dt="2024-10-24T17:51:22.480" v="2852" actId="26606"/>
          <ac:picMkLst>
            <pc:docMk/>
            <pc:sldMk cId="1939730374" sldId="266"/>
            <ac:picMk id="21" creationId="{DEB2E8C4-C3E7-4048-A43D-9859510CFA98}"/>
          </ac:picMkLst>
        </pc:picChg>
        <pc:inkChg chg="add del">
          <ac:chgData name="ALFA DESIGN STUDIO" userId="e3f148eb-4aaa-4303-8f3b-29cde3a54df4" providerId="ADAL" clId="{A7BC05EB-16D7-4B55-A26F-0DD49E665D37}" dt="2024-10-24T17:51:22.480" v="2852" actId="26606"/>
          <ac:inkMkLst>
            <pc:docMk/>
            <pc:sldMk cId="1939730374" sldId="266"/>
            <ac:inkMk id="23" creationId="{24D29CCB-7956-4E3E-8880-304085F04BF4}"/>
          </ac:inkMkLst>
        </pc:inkChg>
      </pc:sldChg>
      <pc:sldChg chg="modSp new mod">
        <pc:chgData name="ALFA DESIGN STUDIO" userId="e3f148eb-4aaa-4303-8f3b-29cde3a54df4" providerId="ADAL" clId="{A7BC05EB-16D7-4B55-A26F-0DD49E665D37}" dt="2024-10-24T18:20:41.804" v="4423" actId="114"/>
        <pc:sldMkLst>
          <pc:docMk/>
          <pc:sldMk cId="539862841" sldId="267"/>
        </pc:sldMkLst>
        <pc:spChg chg="mod">
          <ac:chgData name="ALFA DESIGN STUDIO" userId="e3f148eb-4aaa-4303-8f3b-29cde3a54df4" providerId="ADAL" clId="{A7BC05EB-16D7-4B55-A26F-0DD49E665D37}" dt="2024-10-24T17:55:14.147" v="2980" actId="122"/>
          <ac:spMkLst>
            <pc:docMk/>
            <pc:sldMk cId="539862841" sldId="267"/>
            <ac:spMk id="2" creationId="{BF094A7E-8966-DF14-A99B-127FFE75D469}"/>
          </ac:spMkLst>
        </pc:spChg>
        <pc:spChg chg="mod">
          <ac:chgData name="ALFA DESIGN STUDIO" userId="e3f148eb-4aaa-4303-8f3b-29cde3a54df4" providerId="ADAL" clId="{A7BC05EB-16D7-4B55-A26F-0DD49E665D37}" dt="2024-10-24T18:20:41.804" v="4423" actId="114"/>
          <ac:spMkLst>
            <pc:docMk/>
            <pc:sldMk cId="539862841" sldId="267"/>
            <ac:spMk id="3" creationId="{25E8099E-72B0-59F5-3221-91C5AF3A8BD3}"/>
          </ac:spMkLst>
        </pc:spChg>
      </pc:sldChg>
      <pc:sldChg chg="modSp new mod">
        <pc:chgData name="ALFA DESIGN STUDIO" userId="e3f148eb-4aaa-4303-8f3b-29cde3a54df4" providerId="ADAL" clId="{A7BC05EB-16D7-4B55-A26F-0DD49E665D37}" dt="2024-10-24T18:22:50.490" v="4603" actId="113"/>
        <pc:sldMkLst>
          <pc:docMk/>
          <pc:sldMk cId="2893284401" sldId="268"/>
        </pc:sldMkLst>
        <pc:spChg chg="mod">
          <ac:chgData name="ALFA DESIGN STUDIO" userId="e3f148eb-4aaa-4303-8f3b-29cde3a54df4" providerId="ADAL" clId="{A7BC05EB-16D7-4B55-A26F-0DD49E665D37}" dt="2024-10-24T18:17:38.397" v="4251" actId="113"/>
          <ac:spMkLst>
            <pc:docMk/>
            <pc:sldMk cId="2893284401" sldId="268"/>
            <ac:spMk id="2" creationId="{FDC407CD-4BEF-9627-5FE3-0098E65408F5}"/>
          </ac:spMkLst>
        </pc:spChg>
        <pc:spChg chg="mod">
          <ac:chgData name="ALFA DESIGN STUDIO" userId="e3f148eb-4aaa-4303-8f3b-29cde3a54df4" providerId="ADAL" clId="{A7BC05EB-16D7-4B55-A26F-0DD49E665D37}" dt="2024-10-24T18:22:50.490" v="4603" actId="113"/>
          <ac:spMkLst>
            <pc:docMk/>
            <pc:sldMk cId="2893284401" sldId="268"/>
            <ac:spMk id="3" creationId="{C1711C42-BCF9-9956-C515-70257DA53F0C}"/>
          </ac:spMkLst>
        </pc:spChg>
      </pc:sldChg>
      <pc:sldChg chg="modSp new mod">
        <pc:chgData name="ALFA DESIGN STUDIO" userId="e3f148eb-4aaa-4303-8f3b-29cde3a54df4" providerId="ADAL" clId="{A7BC05EB-16D7-4B55-A26F-0DD49E665D37}" dt="2024-10-24T18:23:50.312" v="4645" actId="114"/>
        <pc:sldMkLst>
          <pc:docMk/>
          <pc:sldMk cId="1764832757" sldId="269"/>
        </pc:sldMkLst>
        <pc:spChg chg="mod">
          <ac:chgData name="ALFA DESIGN STUDIO" userId="e3f148eb-4aaa-4303-8f3b-29cde3a54df4" providerId="ADAL" clId="{A7BC05EB-16D7-4B55-A26F-0DD49E665D37}" dt="2024-10-24T18:10:03.231" v="4151" actId="207"/>
          <ac:spMkLst>
            <pc:docMk/>
            <pc:sldMk cId="1764832757" sldId="269"/>
            <ac:spMk id="2" creationId="{31CD970E-7536-0313-089B-C1BC7839770F}"/>
          </ac:spMkLst>
        </pc:spChg>
        <pc:spChg chg="mod">
          <ac:chgData name="ALFA DESIGN STUDIO" userId="e3f148eb-4aaa-4303-8f3b-29cde3a54df4" providerId="ADAL" clId="{A7BC05EB-16D7-4B55-A26F-0DD49E665D37}" dt="2024-10-24T18:23:50.312" v="4645" actId="114"/>
          <ac:spMkLst>
            <pc:docMk/>
            <pc:sldMk cId="1764832757" sldId="269"/>
            <ac:spMk id="3" creationId="{CDF7E2A9-DA25-A625-E0C2-C0E161EAAFAF}"/>
          </ac:spMkLst>
        </pc:spChg>
      </pc:sldChg>
      <pc:sldChg chg="add">
        <pc:chgData name="ALFA DESIGN STUDIO" userId="e3f148eb-4aaa-4303-8f3b-29cde3a54df4" providerId="ADAL" clId="{A7BC05EB-16D7-4B55-A26F-0DD49E665D37}" dt="2024-10-24T18:11:10.012" v="4153"/>
        <pc:sldMkLst>
          <pc:docMk/>
          <pc:sldMk cId="563981502" sldId="270"/>
        </pc:sldMkLst>
      </pc:sldChg>
      <pc:sldChg chg="add">
        <pc:chgData name="ALFA DESIGN STUDIO" userId="e3f148eb-4aaa-4303-8f3b-29cde3a54df4" providerId="ADAL" clId="{A7BC05EB-16D7-4B55-A26F-0DD49E665D37}" dt="2024-10-24T18:11:21.614" v="4155"/>
        <pc:sldMkLst>
          <pc:docMk/>
          <pc:sldMk cId="1778559262" sldId="271"/>
        </pc:sldMkLst>
      </pc:sldChg>
      <pc:sldChg chg="add">
        <pc:chgData name="ALFA DESIGN STUDIO" userId="e3f148eb-4aaa-4303-8f3b-29cde3a54df4" providerId="ADAL" clId="{A7BC05EB-16D7-4B55-A26F-0DD49E665D37}" dt="2024-10-24T18:11:27.725" v="4157"/>
        <pc:sldMkLst>
          <pc:docMk/>
          <pc:sldMk cId="2246304143" sldId="272"/>
        </pc:sldMkLst>
      </pc:sldChg>
      <pc:sldChg chg="modSp add mod">
        <pc:chgData name="ALFA DESIGN STUDIO" userId="e3f148eb-4aaa-4303-8f3b-29cde3a54df4" providerId="ADAL" clId="{A7BC05EB-16D7-4B55-A26F-0DD49E665D37}" dt="2024-10-24T18:12:13.673" v="4176" actId="20577"/>
        <pc:sldMkLst>
          <pc:docMk/>
          <pc:sldMk cId="2117609845" sldId="273"/>
        </pc:sldMkLst>
        <pc:spChg chg="mod">
          <ac:chgData name="ALFA DESIGN STUDIO" userId="e3f148eb-4aaa-4303-8f3b-29cde3a54df4" providerId="ADAL" clId="{A7BC05EB-16D7-4B55-A26F-0DD49E665D37}" dt="2024-10-24T18:12:13.673" v="4176" actId="20577"/>
          <ac:spMkLst>
            <pc:docMk/>
            <pc:sldMk cId="2117609845" sldId="273"/>
            <ac:spMk id="3" creationId="{CFC694EF-F737-CAAB-C51F-742C23899398}"/>
          </ac:spMkLst>
        </pc:spChg>
      </pc:sldChg>
      <pc:sldChg chg="add">
        <pc:chgData name="ALFA DESIGN STUDIO" userId="e3f148eb-4aaa-4303-8f3b-29cde3a54df4" providerId="ADAL" clId="{A7BC05EB-16D7-4B55-A26F-0DD49E665D37}" dt="2024-10-24T18:11:31.616" v="4161"/>
        <pc:sldMkLst>
          <pc:docMk/>
          <pc:sldMk cId="1430996704" sldId="274"/>
        </pc:sldMkLst>
      </pc:sldChg>
      <pc:sldChg chg="add">
        <pc:chgData name="ALFA DESIGN STUDIO" userId="e3f148eb-4aaa-4303-8f3b-29cde3a54df4" providerId="ADAL" clId="{A7BC05EB-16D7-4B55-A26F-0DD49E665D37}" dt="2024-10-24T18:11:33.228" v="4163"/>
        <pc:sldMkLst>
          <pc:docMk/>
          <pc:sldMk cId="2746177269" sldId="275"/>
        </pc:sldMkLst>
      </pc:sldChg>
      <pc:sldChg chg="addSp delSp modSp new mod setBg">
        <pc:chgData name="ALFA DESIGN STUDIO" userId="e3f148eb-4aaa-4303-8f3b-29cde3a54df4" providerId="ADAL" clId="{A7BC05EB-16D7-4B55-A26F-0DD49E665D37}" dt="2024-10-24T18:15:58.708" v="4238" actId="255"/>
        <pc:sldMkLst>
          <pc:docMk/>
          <pc:sldMk cId="1138164646" sldId="276"/>
        </pc:sldMkLst>
        <pc:spChg chg="mod ord">
          <ac:chgData name="ALFA DESIGN STUDIO" userId="e3f148eb-4aaa-4303-8f3b-29cde3a54df4" providerId="ADAL" clId="{A7BC05EB-16D7-4B55-A26F-0DD49E665D37}" dt="2024-10-24T18:15:58.708" v="4238" actId="255"/>
          <ac:spMkLst>
            <pc:docMk/>
            <pc:sldMk cId="1138164646" sldId="276"/>
            <ac:spMk id="2" creationId="{23D76AD3-5439-4DE4-FB20-8DA8A8DA58C6}"/>
          </ac:spMkLst>
        </pc:spChg>
        <pc:spChg chg="del">
          <ac:chgData name="ALFA DESIGN STUDIO" userId="e3f148eb-4aaa-4303-8f3b-29cde3a54df4" providerId="ADAL" clId="{A7BC05EB-16D7-4B55-A26F-0DD49E665D37}" dt="2024-10-24T18:13:02.668" v="4193" actId="931"/>
          <ac:spMkLst>
            <pc:docMk/>
            <pc:sldMk cId="1138164646" sldId="276"/>
            <ac:spMk id="3" creationId="{FE3AFB8A-3A72-A257-06B8-664976DABD07}"/>
          </ac:spMkLst>
        </pc:spChg>
        <pc:spChg chg="add del">
          <ac:chgData name="ALFA DESIGN STUDIO" userId="e3f148eb-4aaa-4303-8f3b-29cde3a54df4" providerId="ADAL" clId="{A7BC05EB-16D7-4B55-A26F-0DD49E665D37}" dt="2024-10-24T18:13:11.782" v="4197" actId="26606"/>
          <ac:spMkLst>
            <pc:docMk/>
            <pc:sldMk cId="1138164646" sldId="276"/>
            <ac:spMk id="9" creationId="{25A951E7-6844-0FEC-0149-1ADDAC2925C8}"/>
          </ac:spMkLst>
        </pc:spChg>
        <pc:spChg chg="add del">
          <ac:chgData name="ALFA DESIGN STUDIO" userId="e3f148eb-4aaa-4303-8f3b-29cde3a54df4" providerId="ADAL" clId="{A7BC05EB-16D7-4B55-A26F-0DD49E665D37}" dt="2024-10-24T18:13:11.782" v="4197" actId="26606"/>
          <ac:spMkLst>
            <pc:docMk/>
            <pc:sldMk cId="1138164646" sldId="276"/>
            <ac:spMk id="12" creationId="{7FF47CB7-972F-479F-A36D-9E72D26EC8DA}"/>
          </ac:spMkLst>
        </pc:spChg>
        <pc:spChg chg="add del">
          <ac:chgData name="ALFA DESIGN STUDIO" userId="e3f148eb-4aaa-4303-8f3b-29cde3a54df4" providerId="ADAL" clId="{A7BC05EB-16D7-4B55-A26F-0DD49E665D37}" dt="2024-10-24T18:13:11.782" v="4197" actId="26606"/>
          <ac:spMkLst>
            <pc:docMk/>
            <pc:sldMk cId="1138164646" sldId="276"/>
            <ac:spMk id="14" creationId="{0D153B68-5844-490D-8E67-F616D6D721CA}"/>
          </ac:spMkLst>
        </pc:spChg>
        <pc:spChg chg="add del">
          <ac:chgData name="ALFA DESIGN STUDIO" userId="e3f148eb-4aaa-4303-8f3b-29cde3a54df4" providerId="ADAL" clId="{A7BC05EB-16D7-4B55-A26F-0DD49E665D37}" dt="2024-10-24T18:13:11.782" v="4197" actId="26606"/>
          <ac:spMkLst>
            <pc:docMk/>
            <pc:sldMk cId="1138164646" sldId="276"/>
            <ac:spMk id="16" creationId="{C64E267B-3F5A-4357-9E7F-C5FBE5D3B1E0}"/>
          </ac:spMkLst>
        </pc:spChg>
        <pc:spChg chg="add del">
          <ac:chgData name="ALFA DESIGN STUDIO" userId="e3f148eb-4aaa-4303-8f3b-29cde3a54df4" providerId="ADAL" clId="{A7BC05EB-16D7-4B55-A26F-0DD49E665D37}" dt="2024-10-24T18:13:18.886" v="4199" actId="26606"/>
          <ac:spMkLst>
            <pc:docMk/>
            <pc:sldMk cId="1138164646" sldId="276"/>
            <ac:spMk id="18" creationId="{637B2035-1FCB-439A-B421-095E136C7E07}"/>
          </ac:spMkLst>
        </pc:spChg>
        <pc:spChg chg="add del">
          <ac:chgData name="ALFA DESIGN STUDIO" userId="e3f148eb-4aaa-4303-8f3b-29cde3a54df4" providerId="ADAL" clId="{A7BC05EB-16D7-4B55-A26F-0DD49E665D37}" dt="2024-10-24T18:13:18.886" v="4199" actId="26606"/>
          <ac:spMkLst>
            <pc:docMk/>
            <pc:sldMk cId="1138164646" sldId="276"/>
            <ac:spMk id="19" creationId="{81CE2CF7-D5AA-4464-AC91-9ED1EA5D6389}"/>
          </ac:spMkLst>
        </pc:spChg>
        <pc:spChg chg="add del">
          <ac:chgData name="ALFA DESIGN STUDIO" userId="e3f148eb-4aaa-4303-8f3b-29cde3a54df4" providerId="ADAL" clId="{A7BC05EB-16D7-4B55-A26F-0DD49E665D37}" dt="2024-10-24T18:13:18.886" v="4199" actId="26606"/>
          <ac:spMkLst>
            <pc:docMk/>
            <pc:sldMk cId="1138164646" sldId="276"/>
            <ac:spMk id="20" creationId="{6B89BF2C-7B87-3366-AAF2-D75F8CA9274F}"/>
          </ac:spMkLst>
        </pc:spChg>
        <pc:spChg chg="add">
          <ac:chgData name="ALFA DESIGN STUDIO" userId="e3f148eb-4aaa-4303-8f3b-29cde3a54df4" providerId="ADAL" clId="{A7BC05EB-16D7-4B55-A26F-0DD49E665D37}" dt="2024-10-24T18:13:19.137" v="4200" actId="26606"/>
          <ac:spMkLst>
            <pc:docMk/>
            <pc:sldMk cId="1138164646" sldId="276"/>
            <ac:spMk id="22" creationId="{B46D20DF-CE98-4EA3-96C8-C03C3A8852AB}"/>
          </ac:spMkLst>
        </pc:spChg>
        <pc:spChg chg="add">
          <ac:chgData name="ALFA DESIGN STUDIO" userId="e3f148eb-4aaa-4303-8f3b-29cde3a54df4" providerId="ADAL" clId="{A7BC05EB-16D7-4B55-A26F-0DD49E665D37}" dt="2024-10-24T18:13:19.137" v="4200" actId="26606"/>
          <ac:spMkLst>
            <pc:docMk/>
            <pc:sldMk cId="1138164646" sldId="276"/>
            <ac:spMk id="24" creationId="{78E81931-EC11-4433-BB7B-ED42BAA2441E}"/>
          </ac:spMkLst>
        </pc:spChg>
        <pc:spChg chg="add">
          <ac:chgData name="ALFA DESIGN STUDIO" userId="e3f148eb-4aaa-4303-8f3b-29cde3a54df4" providerId="ADAL" clId="{A7BC05EB-16D7-4B55-A26F-0DD49E665D37}" dt="2024-10-24T18:13:19.137" v="4200" actId="26606"/>
          <ac:spMkLst>
            <pc:docMk/>
            <pc:sldMk cId="1138164646" sldId="276"/>
            <ac:spMk id="25" creationId="{EF693875-948C-4D9B-AE6F-8F6894277D8A}"/>
          </ac:spMkLst>
        </pc:spChg>
        <pc:spChg chg="add">
          <ac:chgData name="ALFA DESIGN STUDIO" userId="e3f148eb-4aaa-4303-8f3b-29cde3a54df4" providerId="ADAL" clId="{A7BC05EB-16D7-4B55-A26F-0DD49E665D37}" dt="2024-10-24T18:13:19.137" v="4200" actId="26606"/>
          <ac:spMkLst>
            <pc:docMk/>
            <pc:sldMk cId="1138164646" sldId="276"/>
            <ac:spMk id="26" creationId="{C0FBE8EC-1812-4EE8-AE95-F57CA25AAF4D}"/>
          </ac:spMkLst>
        </pc:spChg>
        <pc:spChg chg="add">
          <ac:chgData name="ALFA DESIGN STUDIO" userId="e3f148eb-4aaa-4303-8f3b-29cde3a54df4" providerId="ADAL" clId="{A7BC05EB-16D7-4B55-A26F-0DD49E665D37}" dt="2024-10-24T18:13:19.137" v="4200" actId="26606"/>
          <ac:spMkLst>
            <pc:docMk/>
            <pc:sldMk cId="1138164646" sldId="276"/>
            <ac:spMk id="27" creationId="{159CA1A0-665C-4FC9-BE25-8C45BB69D50D}"/>
          </ac:spMkLst>
        </pc:spChg>
        <pc:picChg chg="add mod">
          <ac:chgData name="ALFA DESIGN STUDIO" userId="e3f148eb-4aaa-4303-8f3b-29cde3a54df4" providerId="ADAL" clId="{A7BC05EB-16D7-4B55-A26F-0DD49E665D37}" dt="2024-10-24T18:13:23.684" v="4202" actId="962"/>
          <ac:picMkLst>
            <pc:docMk/>
            <pc:sldMk cId="1138164646" sldId="276"/>
            <ac:picMk id="5" creationId="{D9806F06-BAAD-40A3-E722-BC03C266DF69}"/>
          </ac:picMkLst>
        </pc:picChg>
        <pc:picChg chg="add">
          <ac:chgData name="ALFA DESIGN STUDIO" userId="e3f148eb-4aaa-4303-8f3b-29cde3a54df4" providerId="ADAL" clId="{A7BC05EB-16D7-4B55-A26F-0DD49E665D37}" dt="2024-10-24T18:13:19.137" v="4200" actId="26606"/>
          <ac:picMkLst>
            <pc:docMk/>
            <pc:sldMk cId="1138164646" sldId="276"/>
            <ac:picMk id="10" creationId="{DEB2E8C4-C3E7-4048-A43D-9859510CFA98}"/>
          </ac:picMkLst>
        </pc:picChg>
        <pc:inkChg chg="add">
          <ac:chgData name="ALFA DESIGN STUDIO" userId="e3f148eb-4aaa-4303-8f3b-29cde3a54df4" providerId="ADAL" clId="{A7BC05EB-16D7-4B55-A26F-0DD49E665D37}" dt="2024-10-24T18:13:19.137" v="4200" actId="26606"/>
          <ac:inkMkLst>
            <pc:docMk/>
            <pc:sldMk cId="1138164646" sldId="276"/>
            <ac:inkMk id="23" creationId="{24D29CCB-7956-4E3E-8880-304085F04BF4}"/>
          </ac:inkMkLst>
        </pc:inkChg>
      </pc:sldChg>
      <pc:sldChg chg="modSp new mod">
        <pc:chgData name="ALFA DESIGN STUDIO" userId="e3f148eb-4aaa-4303-8f3b-29cde3a54df4" providerId="ADAL" clId="{A7BC05EB-16D7-4B55-A26F-0DD49E665D37}" dt="2024-10-24T18:40:05.984" v="5097" actId="113"/>
        <pc:sldMkLst>
          <pc:docMk/>
          <pc:sldMk cId="3583345743" sldId="277"/>
        </pc:sldMkLst>
        <pc:spChg chg="mod">
          <ac:chgData name="ALFA DESIGN STUDIO" userId="e3f148eb-4aaa-4303-8f3b-29cde3a54df4" providerId="ADAL" clId="{A7BC05EB-16D7-4B55-A26F-0DD49E665D37}" dt="2024-10-24T18:30:45.777" v="4739" actId="255"/>
          <ac:spMkLst>
            <pc:docMk/>
            <pc:sldMk cId="3583345743" sldId="277"/>
            <ac:spMk id="2" creationId="{522BFDEC-DC3B-91A4-BD95-90944143DC53}"/>
          </ac:spMkLst>
        </pc:spChg>
        <pc:spChg chg="mod">
          <ac:chgData name="ALFA DESIGN STUDIO" userId="e3f148eb-4aaa-4303-8f3b-29cde3a54df4" providerId="ADAL" clId="{A7BC05EB-16D7-4B55-A26F-0DD49E665D37}" dt="2024-10-24T18:40:05.984" v="5097" actId="113"/>
          <ac:spMkLst>
            <pc:docMk/>
            <pc:sldMk cId="3583345743" sldId="277"/>
            <ac:spMk id="3" creationId="{217404DF-DC52-FC27-9AA6-A758CDFCFEA1}"/>
          </ac:spMkLst>
        </pc:spChg>
      </pc:sldChg>
      <pc:sldChg chg="modSp new mod">
        <pc:chgData name="ALFA DESIGN STUDIO" userId="e3f148eb-4aaa-4303-8f3b-29cde3a54df4" providerId="ADAL" clId="{A7BC05EB-16D7-4B55-A26F-0DD49E665D37}" dt="2024-10-24T18:30:32.450" v="4737" actId="207"/>
        <pc:sldMkLst>
          <pc:docMk/>
          <pc:sldMk cId="1943545073" sldId="278"/>
        </pc:sldMkLst>
        <pc:spChg chg="mod">
          <ac:chgData name="ALFA DESIGN STUDIO" userId="e3f148eb-4aaa-4303-8f3b-29cde3a54df4" providerId="ADAL" clId="{A7BC05EB-16D7-4B55-A26F-0DD49E665D37}" dt="2024-10-24T18:30:32.450" v="4737" actId="207"/>
          <ac:spMkLst>
            <pc:docMk/>
            <pc:sldMk cId="1943545073" sldId="278"/>
            <ac:spMk id="2" creationId="{F59B9513-EADF-9537-C0E2-DD19DBC06FE8}"/>
          </ac:spMkLst>
        </pc:spChg>
        <pc:spChg chg="mod">
          <ac:chgData name="ALFA DESIGN STUDIO" userId="e3f148eb-4aaa-4303-8f3b-29cde3a54df4" providerId="ADAL" clId="{A7BC05EB-16D7-4B55-A26F-0DD49E665D37}" dt="2024-10-24T18:30:14.026" v="4713" actId="20577"/>
          <ac:spMkLst>
            <pc:docMk/>
            <pc:sldMk cId="1943545073" sldId="278"/>
            <ac:spMk id="3" creationId="{03AC3B7A-2DE1-28CC-8F2B-4BD0461CF0B5}"/>
          </ac:spMkLst>
        </pc:spChg>
      </pc:sldChg>
      <pc:sldChg chg="modSp new mod">
        <pc:chgData name="ALFA DESIGN STUDIO" userId="e3f148eb-4aaa-4303-8f3b-29cde3a54df4" providerId="ADAL" clId="{A7BC05EB-16D7-4B55-A26F-0DD49E665D37}" dt="2024-10-25T07:41:15.307" v="5579"/>
        <pc:sldMkLst>
          <pc:docMk/>
          <pc:sldMk cId="3410544579" sldId="279"/>
        </pc:sldMkLst>
        <pc:spChg chg="mod">
          <ac:chgData name="ALFA DESIGN STUDIO" userId="e3f148eb-4aaa-4303-8f3b-29cde3a54df4" providerId="ADAL" clId="{A7BC05EB-16D7-4B55-A26F-0DD49E665D37}" dt="2024-10-25T07:28:58.503" v="5219" actId="20577"/>
          <ac:spMkLst>
            <pc:docMk/>
            <pc:sldMk cId="3410544579" sldId="279"/>
            <ac:spMk id="2" creationId="{F983497E-3CA2-088B-2850-DB649F8EC9AD}"/>
          </ac:spMkLst>
        </pc:spChg>
        <pc:spChg chg="mod">
          <ac:chgData name="ALFA DESIGN STUDIO" userId="e3f148eb-4aaa-4303-8f3b-29cde3a54df4" providerId="ADAL" clId="{A7BC05EB-16D7-4B55-A26F-0DD49E665D37}" dt="2024-10-25T07:41:15.307" v="5579"/>
          <ac:spMkLst>
            <pc:docMk/>
            <pc:sldMk cId="3410544579" sldId="279"/>
            <ac:spMk id="3" creationId="{347BB03D-C27A-3732-B2CE-7B09F5328F92}"/>
          </ac:spMkLst>
        </pc:spChg>
      </pc:sldChg>
      <pc:sldChg chg="addSp delSp modSp new mod setBg">
        <pc:chgData name="ALFA DESIGN STUDIO" userId="e3f148eb-4aaa-4303-8f3b-29cde3a54df4" providerId="ADAL" clId="{A7BC05EB-16D7-4B55-A26F-0DD49E665D37}" dt="2024-10-25T07:44:33.389" v="5653" actId="20577"/>
        <pc:sldMkLst>
          <pc:docMk/>
          <pc:sldMk cId="2734477348" sldId="280"/>
        </pc:sldMkLst>
        <pc:spChg chg="mod ord">
          <ac:chgData name="ALFA DESIGN STUDIO" userId="e3f148eb-4aaa-4303-8f3b-29cde3a54df4" providerId="ADAL" clId="{A7BC05EB-16D7-4B55-A26F-0DD49E665D37}" dt="2024-10-25T07:44:33.389" v="5653" actId="20577"/>
          <ac:spMkLst>
            <pc:docMk/>
            <pc:sldMk cId="2734477348" sldId="280"/>
            <ac:spMk id="2" creationId="{340E28B2-44F1-2977-95D2-915598E6707D}"/>
          </ac:spMkLst>
        </pc:spChg>
        <pc:spChg chg="del mod">
          <ac:chgData name="ALFA DESIGN STUDIO" userId="e3f148eb-4aaa-4303-8f3b-29cde3a54df4" providerId="ADAL" clId="{A7BC05EB-16D7-4B55-A26F-0DD49E665D37}" dt="2024-10-25T07:41:55.782" v="5615" actId="931"/>
          <ac:spMkLst>
            <pc:docMk/>
            <pc:sldMk cId="2734477348" sldId="280"/>
            <ac:spMk id="3" creationId="{E882710A-E3CB-FAFA-D862-494878C8EA5D}"/>
          </ac:spMkLst>
        </pc:spChg>
        <pc:spChg chg="add del mod">
          <ac:chgData name="ALFA DESIGN STUDIO" userId="e3f148eb-4aaa-4303-8f3b-29cde3a54df4" providerId="ADAL" clId="{A7BC05EB-16D7-4B55-A26F-0DD49E665D37}" dt="2024-10-25T07:42:49.991" v="5620"/>
          <ac:spMkLst>
            <pc:docMk/>
            <pc:sldMk cId="2734477348" sldId="280"/>
            <ac:spMk id="7" creationId="{6954FB67-AD05-9692-2E08-3649223CA7DB}"/>
          </ac:spMkLst>
        </pc:spChg>
        <pc:spChg chg="add">
          <ac:chgData name="ALFA DESIGN STUDIO" userId="e3f148eb-4aaa-4303-8f3b-29cde3a54df4" providerId="ADAL" clId="{A7BC05EB-16D7-4B55-A26F-0DD49E665D37}" dt="2024-10-25T07:42:55.900" v="5621" actId="26606"/>
          <ac:spMkLst>
            <pc:docMk/>
            <pc:sldMk cId="2734477348" sldId="280"/>
            <ac:spMk id="17" creationId="{7DA3C418-758E-4180-A5D0-8655D6804587}"/>
          </ac:spMkLst>
        </pc:spChg>
        <pc:spChg chg="add">
          <ac:chgData name="ALFA DESIGN STUDIO" userId="e3f148eb-4aaa-4303-8f3b-29cde3a54df4" providerId="ADAL" clId="{A7BC05EB-16D7-4B55-A26F-0DD49E665D37}" dt="2024-10-25T07:42:55.900" v="5621" actId="26606"/>
          <ac:spMkLst>
            <pc:docMk/>
            <pc:sldMk cId="2734477348" sldId="280"/>
            <ac:spMk id="19" creationId="{28C8EF06-5EC3-4883-AFAF-D74FF46550FB}"/>
          </ac:spMkLst>
        </pc:spChg>
        <pc:picChg chg="add del mod">
          <ac:chgData name="ALFA DESIGN STUDIO" userId="e3f148eb-4aaa-4303-8f3b-29cde3a54df4" providerId="ADAL" clId="{A7BC05EB-16D7-4B55-A26F-0DD49E665D37}" dt="2024-10-25T07:42:42.060" v="5619" actId="21"/>
          <ac:picMkLst>
            <pc:docMk/>
            <pc:sldMk cId="2734477348" sldId="280"/>
            <ac:picMk id="5" creationId="{1931AA4C-43B9-B3DD-94C8-49085E5C9C6B}"/>
          </ac:picMkLst>
        </pc:picChg>
        <pc:picChg chg="add mod">
          <ac:chgData name="ALFA DESIGN STUDIO" userId="e3f148eb-4aaa-4303-8f3b-29cde3a54df4" providerId="ADAL" clId="{A7BC05EB-16D7-4B55-A26F-0DD49E665D37}" dt="2024-10-25T07:42:55.900" v="5621" actId="26606"/>
          <ac:picMkLst>
            <pc:docMk/>
            <pc:sldMk cId="2734477348" sldId="280"/>
            <ac:picMk id="8" creationId="{332B50A9-1131-02B3-1045-1F50862C519F}"/>
          </ac:picMkLst>
        </pc:picChg>
        <pc:picChg chg="add">
          <ac:chgData name="ALFA DESIGN STUDIO" userId="e3f148eb-4aaa-4303-8f3b-29cde3a54df4" providerId="ADAL" clId="{A7BC05EB-16D7-4B55-A26F-0DD49E665D37}" dt="2024-10-25T07:42:55.900" v="5621" actId="26606"/>
          <ac:picMkLst>
            <pc:docMk/>
            <pc:sldMk cId="2734477348" sldId="280"/>
            <ac:picMk id="13" creationId="{DEB2E8C4-C3E7-4048-A43D-9859510CFA98}"/>
          </ac:picMkLst>
        </pc:picChg>
        <pc:inkChg chg="add">
          <ac:chgData name="ALFA DESIGN STUDIO" userId="e3f148eb-4aaa-4303-8f3b-29cde3a54df4" providerId="ADAL" clId="{A7BC05EB-16D7-4B55-A26F-0DD49E665D37}" dt="2024-10-25T07:42:55.900" v="5621" actId="26606"/>
          <ac:inkMkLst>
            <pc:docMk/>
            <pc:sldMk cId="2734477348" sldId="280"/>
            <ac:inkMk id="15" creationId="{24D29CCB-7956-4E3E-8880-304085F04BF4}"/>
          </ac:inkMkLst>
        </pc:inkChg>
      </pc:sldChg>
      <pc:sldChg chg="modSp new mod">
        <pc:chgData name="ALFA DESIGN STUDIO" userId="e3f148eb-4aaa-4303-8f3b-29cde3a54df4" providerId="ADAL" clId="{A7BC05EB-16D7-4B55-A26F-0DD49E665D37}" dt="2024-10-25T07:48:41.408" v="5693" actId="113"/>
        <pc:sldMkLst>
          <pc:docMk/>
          <pc:sldMk cId="4235388893" sldId="281"/>
        </pc:sldMkLst>
        <pc:spChg chg="mod">
          <ac:chgData name="ALFA DESIGN STUDIO" userId="e3f148eb-4aaa-4303-8f3b-29cde3a54df4" providerId="ADAL" clId="{A7BC05EB-16D7-4B55-A26F-0DD49E665D37}" dt="2024-10-25T07:33:07.391" v="5299" actId="207"/>
          <ac:spMkLst>
            <pc:docMk/>
            <pc:sldMk cId="4235388893" sldId="281"/>
            <ac:spMk id="2" creationId="{5DA992DF-4D39-3A37-7998-24876789E26D}"/>
          </ac:spMkLst>
        </pc:spChg>
        <pc:spChg chg="mod">
          <ac:chgData name="ALFA DESIGN STUDIO" userId="e3f148eb-4aaa-4303-8f3b-29cde3a54df4" providerId="ADAL" clId="{A7BC05EB-16D7-4B55-A26F-0DD49E665D37}" dt="2024-10-25T07:48:41.408" v="5693" actId="113"/>
          <ac:spMkLst>
            <pc:docMk/>
            <pc:sldMk cId="4235388893" sldId="281"/>
            <ac:spMk id="3" creationId="{2D02245B-6C47-073D-1FE2-790AD1DC55D0}"/>
          </ac:spMkLst>
        </pc:spChg>
      </pc:sldChg>
      <pc:sldChg chg="modSp new mod">
        <pc:chgData name="ALFA DESIGN STUDIO" userId="e3f148eb-4aaa-4303-8f3b-29cde3a54df4" providerId="ADAL" clId="{A7BC05EB-16D7-4B55-A26F-0DD49E665D37}" dt="2024-10-25T07:37:06.533" v="5401" actId="207"/>
        <pc:sldMkLst>
          <pc:docMk/>
          <pc:sldMk cId="18858125" sldId="282"/>
        </pc:sldMkLst>
        <pc:spChg chg="mod">
          <ac:chgData name="ALFA DESIGN STUDIO" userId="e3f148eb-4aaa-4303-8f3b-29cde3a54df4" providerId="ADAL" clId="{A7BC05EB-16D7-4B55-A26F-0DD49E665D37}" dt="2024-10-25T07:33:57.752" v="5316" actId="255"/>
          <ac:spMkLst>
            <pc:docMk/>
            <pc:sldMk cId="18858125" sldId="282"/>
            <ac:spMk id="2" creationId="{D9D53D43-E572-D10B-58E4-A61A5F35227F}"/>
          </ac:spMkLst>
        </pc:spChg>
        <pc:spChg chg="mod">
          <ac:chgData name="ALFA DESIGN STUDIO" userId="e3f148eb-4aaa-4303-8f3b-29cde3a54df4" providerId="ADAL" clId="{A7BC05EB-16D7-4B55-A26F-0DD49E665D37}" dt="2024-10-25T07:37:06.533" v="5401" actId="207"/>
          <ac:spMkLst>
            <pc:docMk/>
            <pc:sldMk cId="18858125" sldId="282"/>
            <ac:spMk id="3" creationId="{0C0CC715-18D0-394F-062F-07574FD29574}"/>
          </ac:spMkLst>
        </pc:spChg>
      </pc:sldChg>
      <pc:sldChg chg="modSp new mod">
        <pc:chgData name="ALFA DESIGN STUDIO" userId="e3f148eb-4aaa-4303-8f3b-29cde3a54df4" providerId="ADAL" clId="{A7BC05EB-16D7-4B55-A26F-0DD49E665D37}" dt="2024-10-25T07:50:08.484" v="5763" actId="20577"/>
        <pc:sldMkLst>
          <pc:docMk/>
          <pc:sldMk cId="4190392689" sldId="283"/>
        </pc:sldMkLst>
        <pc:spChg chg="mod">
          <ac:chgData name="ALFA DESIGN STUDIO" userId="e3f148eb-4aaa-4303-8f3b-29cde3a54df4" providerId="ADAL" clId="{A7BC05EB-16D7-4B55-A26F-0DD49E665D37}" dt="2024-10-25T07:35:12.398" v="5354" actId="255"/>
          <ac:spMkLst>
            <pc:docMk/>
            <pc:sldMk cId="4190392689" sldId="283"/>
            <ac:spMk id="2" creationId="{6B0B9AAE-D494-5E7A-E546-33228A3FD63F}"/>
          </ac:spMkLst>
        </pc:spChg>
        <pc:spChg chg="mod">
          <ac:chgData name="ALFA DESIGN STUDIO" userId="e3f148eb-4aaa-4303-8f3b-29cde3a54df4" providerId="ADAL" clId="{A7BC05EB-16D7-4B55-A26F-0DD49E665D37}" dt="2024-10-25T07:50:08.484" v="5763" actId="20577"/>
          <ac:spMkLst>
            <pc:docMk/>
            <pc:sldMk cId="4190392689" sldId="283"/>
            <ac:spMk id="3" creationId="{989CD519-301E-D41C-F6DE-55B6B4C429D8}"/>
          </ac:spMkLst>
        </pc:spChg>
      </pc:sldChg>
      <pc:sldChg chg="modSp new mod">
        <pc:chgData name="ALFA DESIGN STUDIO" userId="e3f148eb-4aaa-4303-8f3b-29cde3a54df4" providerId="ADAL" clId="{A7BC05EB-16D7-4B55-A26F-0DD49E665D37}" dt="2024-10-25T07:53:39.806" v="5836" actId="207"/>
        <pc:sldMkLst>
          <pc:docMk/>
          <pc:sldMk cId="1499867102" sldId="284"/>
        </pc:sldMkLst>
        <pc:spChg chg="mod">
          <ac:chgData name="ALFA DESIGN STUDIO" userId="e3f148eb-4aaa-4303-8f3b-29cde3a54df4" providerId="ADAL" clId="{A7BC05EB-16D7-4B55-A26F-0DD49E665D37}" dt="2024-10-25T07:53:39.806" v="5836" actId="207"/>
          <ac:spMkLst>
            <pc:docMk/>
            <pc:sldMk cId="1499867102" sldId="284"/>
            <ac:spMk id="2" creationId="{C73A7744-09E1-5590-EB49-8C9143BA7742}"/>
          </ac:spMkLst>
        </pc:spChg>
        <pc:spChg chg="mod">
          <ac:chgData name="ALFA DESIGN STUDIO" userId="e3f148eb-4aaa-4303-8f3b-29cde3a54df4" providerId="ADAL" clId="{A7BC05EB-16D7-4B55-A26F-0DD49E665D37}" dt="2024-10-25T07:53:24.559" v="5822" actId="255"/>
          <ac:spMkLst>
            <pc:docMk/>
            <pc:sldMk cId="1499867102" sldId="284"/>
            <ac:spMk id="3" creationId="{C46EFF43-6A1D-D1DE-2579-28C93B4C3D2E}"/>
          </ac:spMkLst>
        </pc:spChg>
      </pc:sldChg>
      <pc:sldChg chg="modSp new mod">
        <pc:chgData name="ALFA DESIGN STUDIO" userId="e3f148eb-4aaa-4303-8f3b-29cde3a54df4" providerId="ADAL" clId="{A7BC05EB-16D7-4B55-A26F-0DD49E665D37}" dt="2024-10-25T07:56:38.495" v="6095" actId="113"/>
        <pc:sldMkLst>
          <pc:docMk/>
          <pc:sldMk cId="118938130" sldId="285"/>
        </pc:sldMkLst>
        <pc:spChg chg="mod">
          <ac:chgData name="ALFA DESIGN STUDIO" userId="e3f148eb-4aaa-4303-8f3b-29cde3a54df4" providerId="ADAL" clId="{A7BC05EB-16D7-4B55-A26F-0DD49E665D37}" dt="2024-10-25T07:52:48.110" v="5813" actId="255"/>
          <ac:spMkLst>
            <pc:docMk/>
            <pc:sldMk cId="118938130" sldId="285"/>
            <ac:spMk id="2" creationId="{AA280051-F52D-21D4-86EA-EDE71118C759}"/>
          </ac:spMkLst>
        </pc:spChg>
        <pc:spChg chg="mod">
          <ac:chgData name="ALFA DESIGN STUDIO" userId="e3f148eb-4aaa-4303-8f3b-29cde3a54df4" providerId="ADAL" clId="{A7BC05EB-16D7-4B55-A26F-0DD49E665D37}" dt="2024-10-25T07:56:38.495" v="6095" actId="113"/>
          <ac:spMkLst>
            <pc:docMk/>
            <pc:sldMk cId="118938130" sldId="285"/>
            <ac:spMk id="3" creationId="{D948B1C6-DA12-F568-C1B0-25EC992953E4}"/>
          </ac:spMkLst>
        </pc:spChg>
      </pc:sldChg>
      <pc:sldChg chg="modSp new mod">
        <pc:chgData name="ALFA DESIGN STUDIO" userId="e3f148eb-4aaa-4303-8f3b-29cde3a54df4" providerId="ADAL" clId="{A7BC05EB-16D7-4B55-A26F-0DD49E665D37}" dt="2024-10-25T08:00:18.283" v="6466" actId="113"/>
        <pc:sldMkLst>
          <pc:docMk/>
          <pc:sldMk cId="250387293" sldId="286"/>
        </pc:sldMkLst>
        <pc:spChg chg="mod">
          <ac:chgData name="ALFA DESIGN STUDIO" userId="e3f148eb-4aaa-4303-8f3b-29cde3a54df4" providerId="ADAL" clId="{A7BC05EB-16D7-4B55-A26F-0DD49E665D37}" dt="2024-10-25T07:54:09.161" v="5850" actId="255"/>
          <ac:spMkLst>
            <pc:docMk/>
            <pc:sldMk cId="250387293" sldId="286"/>
            <ac:spMk id="2" creationId="{A015FC13-FF6F-4EC0-87A7-2C2B4C25E930}"/>
          </ac:spMkLst>
        </pc:spChg>
        <pc:spChg chg="mod">
          <ac:chgData name="ALFA DESIGN STUDIO" userId="e3f148eb-4aaa-4303-8f3b-29cde3a54df4" providerId="ADAL" clId="{A7BC05EB-16D7-4B55-A26F-0DD49E665D37}" dt="2024-10-25T08:00:18.283" v="6466" actId="113"/>
          <ac:spMkLst>
            <pc:docMk/>
            <pc:sldMk cId="250387293" sldId="286"/>
            <ac:spMk id="3" creationId="{8612C1B3-21F0-7F5D-6389-A44E26CBC08F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8:13:1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5T07:42:4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October 25,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8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October 25,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6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ustomXml" Target="../ink/ink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October 25,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‹N›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799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45">
            <a:extLst>
              <a:ext uri="{FF2B5EF4-FFF2-40B4-BE49-F238E27FC236}">
                <a16:creationId xmlns:a16="http://schemas.microsoft.com/office/drawing/2014/main" id="{116920EA-132F-46AA-8856-B5D5741D9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47">
            <a:extLst>
              <a:ext uri="{FF2B5EF4-FFF2-40B4-BE49-F238E27FC236}">
                <a16:creationId xmlns:a16="http://schemas.microsoft.com/office/drawing/2014/main" id="{57EEA55F-F9C5-4595-AE34-0E172F218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7807404" cy="6857999"/>
          </a:xfrm>
          <a:custGeom>
            <a:avLst/>
            <a:gdLst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97633 w 7807404"/>
              <a:gd name="connsiteY6" fmla="*/ 406164 h 6857999"/>
              <a:gd name="connsiteX7" fmla="*/ 7380751 w 7807404"/>
              <a:gd name="connsiteY7" fmla="*/ 466831 h 6857999"/>
              <a:gd name="connsiteX8" fmla="*/ 7325584 w 7807404"/>
              <a:gd name="connsiteY8" fmla="*/ 614217 h 6857999"/>
              <a:gd name="connsiteX9" fmla="*/ 7209500 w 7807404"/>
              <a:gd name="connsiteY9" fmla="*/ 815815 h 6857999"/>
              <a:gd name="connsiteX10" fmla="*/ 7156197 w 7807404"/>
              <a:gd name="connsiteY10" fmla="*/ 969067 h 6857999"/>
              <a:gd name="connsiteX11" fmla="*/ 7140327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9155 w 7807404"/>
              <a:gd name="connsiteY22" fmla="*/ 1680626 h 6857999"/>
              <a:gd name="connsiteX23" fmla="*/ 6953891 w 7807404"/>
              <a:gd name="connsiteY23" fmla="*/ 1891474 h 6857999"/>
              <a:gd name="connsiteX24" fmla="*/ 6963251 w 7807404"/>
              <a:gd name="connsiteY24" fmla="*/ 2235939 h 6857999"/>
              <a:gd name="connsiteX25" fmla="*/ 6932049 w 7807404"/>
              <a:gd name="connsiteY25" fmla="*/ 251790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7012732 w 7807404"/>
              <a:gd name="connsiteY38" fmla="*/ 3410524 h 6857999"/>
              <a:gd name="connsiteX39" fmla="*/ 7020122 w 7807404"/>
              <a:gd name="connsiteY39" fmla="*/ 3417525 h 6857999"/>
              <a:gd name="connsiteX40" fmla="*/ 7022196 w 7807404"/>
              <a:gd name="connsiteY40" fmla="*/ 3478439 h 6857999"/>
              <a:gd name="connsiteX41" fmla="*/ 6982022 w 7807404"/>
              <a:gd name="connsiteY41" fmla="*/ 3696746 h 6857999"/>
              <a:gd name="connsiteX42" fmla="*/ 6987385 w 7807404"/>
              <a:gd name="connsiteY42" fmla="*/ 3815651 h 6857999"/>
              <a:gd name="connsiteX43" fmla="*/ 6996939 w 7807404"/>
              <a:gd name="connsiteY43" fmla="*/ 3857058 h 6857999"/>
              <a:gd name="connsiteX44" fmla="*/ 7012470 w 7807404"/>
              <a:gd name="connsiteY44" fmla="*/ 3926486 h 6857999"/>
              <a:gd name="connsiteX45" fmla="*/ 7038860 w 7807404"/>
              <a:gd name="connsiteY45" fmla="*/ 3988495 h 6857999"/>
              <a:gd name="connsiteX46" fmla="*/ 7025357 w 7807404"/>
              <a:gd name="connsiteY46" fmla="*/ 4051442 h 6857999"/>
              <a:gd name="connsiteX47" fmla="*/ 7024708 w 7807404"/>
              <a:gd name="connsiteY47" fmla="*/ 4105625 h 6857999"/>
              <a:gd name="connsiteX48" fmla="*/ 7032013 w 7807404"/>
              <a:gd name="connsiteY48" fmla="*/ 4109626 h 6857999"/>
              <a:gd name="connsiteX49" fmla="*/ 7032673 w 7807404"/>
              <a:gd name="connsiteY49" fmla="*/ 4116557 h 6857999"/>
              <a:gd name="connsiteX50" fmla="*/ 7025240 w 7807404"/>
              <a:gd name="connsiteY50" fmla="*/ 4120637 h 6857999"/>
              <a:gd name="connsiteX51" fmla="*/ 7001151 w 7807404"/>
              <a:gd name="connsiteY51" fmla="*/ 4208493 h 6857999"/>
              <a:gd name="connsiteX52" fmla="*/ 6981187 w 7807404"/>
              <a:gd name="connsiteY52" fmla="*/ 4327914 h 6857999"/>
              <a:gd name="connsiteX53" fmla="*/ 6996887 w 7807404"/>
              <a:gd name="connsiteY53" fmla="*/ 4375181 h 6857999"/>
              <a:gd name="connsiteX54" fmla="*/ 6993908 w 7807404"/>
              <a:gd name="connsiteY54" fmla="*/ 4388524 h 6857999"/>
              <a:gd name="connsiteX55" fmla="*/ 7004982 w 7807404"/>
              <a:gd name="connsiteY55" fmla="*/ 4415915 h 6857999"/>
              <a:gd name="connsiteX56" fmla="*/ 7050435 w 7807404"/>
              <a:gd name="connsiteY56" fmla="*/ 4479913 h 6857999"/>
              <a:gd name="connsiteX57" fmla="*/ 7121988 w 7807404"/>
              <a:gd name="connsiteY57" fmla="*/ 4534160 h 6857999"/>
              <a:gd name="connsiteX58" fmla="*/ 7173289 w 7807404"/>
              <a:gd name="connsiteY58" fmla="*/ 4634254 h 6857999"/>
              <a:gd name="connsiteX59" fmla="*/ 7188878 w 7807404"/>
              <a:gd name="connsiteY59" fmla="*/ 4672371 h 6857999"/>
              <a:gd name="connsiteX60" fmla="*/ 7226673 w 7807404"/>
              <a:gd name="connsiteY60" fmla="*/ 4796523 h 6857999"/>
              <a:gd name="connsiteX61" fmla="*/ 7240375 w 7807404"/>
              <a:gd name="connsiteY61" fmla="*/ 4838614 h 6857999"/>
              <a:gd name="connsiteX62" fmla="*/ 7285168 w 7807404"/>
              <a:gd name="connsiteY62" fmla="*/ 4861231 h 6857999"/>
              <a:gd name="connsiteX63" fmla="*/ 7298142 w 7807404"/>
              <a:gd name="connsiteY63" fmla="*/ 4993732 h 6857999"/>
              <a:gd name="connsiteX64" fmla="*/ 7322875 w 7807404"/>
              <a:gd name="connsiteY64" fmla="*/ 5208172 h 6857999"/>
              <a:gd name="connsiteX65" fmla="*/ 7342672 w 7807404"/>
              <a:gd name="connsiteY65" fmla="*/ 5255191 h 6857999"/>
              <a:gd name="connsiteX66" fmla="*/ 7321006 w 7807404"/>
              <a:gd name="connsiteY66" fmla="*/ 5337537 h 6857999"/>
              <a:gd name="connsiteX67" fmla="*/ 7360096 w 7807404"/>
              <a:gd name="connsiteY67" fmla="*/ 5418522 h 6857999"/>
              <a:gd name="connsiteX68" fmla="*/ 7400954 w 7807404"/>
              <a:gd name="connsiteY68" fmla="*/ 5473319 h 6857999"/>
              <a:gd name="connsiteX69" fmla="*/ 7418953 w 7807404"/>
              <a:gd name="connsiteY69" fmla="*/ 5506769 h 6857999"/>
              <a:gd name="connsiteX70" fmla="*/ 7437497 w 7807404"/>
              <a:gd name="connsiteY70" fmla="*/ 5528086 h 6857999"/>
              <a:gd name="connsiteX71" fmla="*/ 7472839 w 7807404"/>
              <a:gd name="connsiteY71" fmla="*/ 5722307 h 6857999"/>
              <a:gd name="connsiteX72" fmla="*/ 7520312 w 7807404"/>
              <a:gd name="connsiteY72" fmla="*/ 5848020 h 6857999"/>
              <a:gd name="connsiteX73" fmla="*/ 7546603 w 7807404"/>
              <a:gd name="connsiteY73" fmla="*/ 5895435 h 6857999"/>
              <a:gd name="connsiteX74" fmla="*/ 7574370 w 7807404"/>
              <a:gd name="connsiteY74" fmla="*/ 6116987 h 6857999"/>
              <a:gd name="connsiteX75" fmla="*/ 7588278 w 7807404"/>
              <a:gd name="connsiteY75" fmla="*/ 6239240 h 6857999"/>
              <a:gd name="connsiteX76" fmla="*/ 7651779 w 7807404"/>
              <a:gd name="connsiteY76" fmla="*/ 6536040 h 6857999"/>
              <a:gd name="connsiteX77" fmla="*/ 7634970 w 7807404"/>
              <a:gd name="connsiteY77" fmla="*/ 6596308 h 6857999"/>
              <a:gd name="connsiteX78" fmla="*/ 7634433 w 7807404"/>
              <a:gd name="connsiteY78" fmla="*/ 6610438 h 6857999"/>
              <a:gd name="connsiteX79" fmla="*/ 7628165 w 7807404"/>
              <a:gd name="connsiteY79" fmla="*/ 6640287 h 6857999"/>
              <a:gd name="connsiteX80" fmla="*/ 7631881 w 7807404"/>
              <a:gd name="connsiteY80" fmla="*/ 6643984 h 6857999"/>
              <a:gd name="connsiteX81" fmla="*/ 7630037 w 7807404"/>
              <a:gd name="connsiteY81" fmla="*/ 6686063 h 6857999"/>
              <a:gd name="connsiteX82" fmla="*/ 7632333 w 7807404"/>
              <a:gd name="connsiteY82" fmla="*/ 6685744 h 6857999"/>
              <a:gd name="connsiteX83" fmla="*/ 7641954 w 7807404"/>
              <a:gd name="connsiteY83" fmla="*/ 6693689 h 6857999"/>
              <a:gd name="connsiteX84" fmla="*/ 7655048 w 7807404"/>
              <a:gd name="connsiteY84" fmla="*/ 6710915 h 6857999"/>
              <a:gd name="connsiteX85" fmla="*/ 7713961 w 7807404"/>
              <a:gd name="connsiteY85" fmla="*/ 6739542 h 6857999"/>
              <a:gd name="connsiteX86" fmla="*/ 7712298 w 7807404"/>
              <a:gd name="connsiteY86" fmla="*/ 6783313 h 6857999"/>
              <a:gd name="connsiteX87" fmla="*/ 7713229 w 7807404"/>
              <a:gd name="connsiteY87" fmla="*/ 6791653 h 6857999"/>
              <a:gd name="connsiteX88" fmla="*/ 7713771 w 7807404"/>
              <a:gd name="connsiteY88" fmla="*/ 6791625 h 6857999"/>
              <a:gd name="connsiteX89" fmla="*/ 7715794 w 7807404"/>
              <a:gd name="connsiteY89" fmla="*/ 6800036 h 6857999"/>
              <a:gd name="connsiteX90" fmla="*/ 7714926 w 7807404"/>
              <a:gd name="connsiteY90" fmla="*/ 6806857 h 6857999"/>
              <a:gd name="connsiteX91" fmla="*/ 7716734 w 7807404"/>
              <a:gd name="connsiteY91" fmla="*/ 6823036 h 6857999"/>
              <a:gd name="connsiteX92" fmla="*/ 7720829 w 7807404"/>
              <a:gd name="connsiteY92" fmla="*/ 6827317 h 6857999"/>
              <a:gd name="connsiteX93" fmla="*/ 7791089 w 7807404"/>
              <a:gd name="connsiteY93" fmla="*/ 6843616 h 6857999"/>
              <a:gd name="connsiteX94" fmla="*/ 7807404 w 7807404"/>
              <a:gd name="connsiteY94" fmla="*/ 6857999 h 6857999"/>
              <a:gd name="connsiteX95" fmla="*/ 2910541 w 7807404"/>
              <a:gd name="connsiteY95" fmla="*/ 6857999 h 6857999"/>
              <a:gd name="connsiteX96" fmla="*/ 737233 w 7807404"/>
              <a:gd name="connsiteY96" fmla="*/ 6857999 h 6857999"/>
              <a:gd name="connsiteX97" fmla="*/ 0 w 7807404"/>
              <a:gd name="connsiteY97" fmla="*/ 6857999 h 6857999"/>
              <a:gd name="connsiteX98" fmla="*/ 0 w 7807404"/>
              <a:gd name="connsiteY98" fmla="*/ 1 h 6857999"/>
              <a:gd name="connsiteX99" fmla="*/ 737233 w 7807404"/>
              <a:gd name="connsiteY99" fmla="*/ 1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97633 w 7807404"/>
              <a:gd name="connsiteY6" fmla="*/ 406164 h 6857999"/>
              <a:gd name="connsiteX7" fmla="*/ 7380751 w 7807404"/>
              <a:gd name="connsiteY7" fmla="*/ 466831 h 6857999"/>
              <a:gd name="connsiteX8" fmla="*/ 7325584 w 7807404"/>
              <a:gd name="connsiteY8" fmla="*/ 614217 h 6857999"/>
              <a:gd name="connsiteX9" fmla="*/ 7209500 w 7807404"/>
              <a:gd name="connsiteY9" fmla="*/ 815815 h 6857999"/>
              <a:gd name="connsiteX10" fmla="*/ 7156197 w 7807404"/>
              <a:gd name="connsiteY10" fmla="*/ 969067 h 6857999"/>
              <a:gd name="connsiteX11" fmla="*/ 7140327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9155 w 7807404"/>
              <a:gd name="connsiteY22" fmla="*/ 1680626 h 6857999"/>
              <a:gd name="connsiteX23" fmla="*/ 6953891 w 7807404"/>
              <a:gd name="connsiteY23" fmla="*/ 1891474 h 6857999"/>
              <a:gd name="connsiteX24" fmla="*/ 6963251 w 7807404"/>
              <a:gd name="connsiteY24" fmla="*/ 2235939 h 6857999"/>
              <a:gd name="connsiteX25" fmla="*/ 6932049 w 7807404"/>
              <a:gd name="connsiteY25" fmla="*/ 251790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7012732 w 7807404"/>
              <a:gd name="connsiteY38" fmla="*/ 3410524 h 6857999"/>
              <a:gd name="connsiteX39" fmla="*/ 7020122 w 7807404"/>
              <a:gd name="connsiteY39" fmla="*/ 341752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21988 w 7807404"/>
              <a:gd name="connsiteY56" fmla="*/ 4534160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85168 w 7807404"/>
              <a:gd name="connsiteY61" fmla="*/ 4861231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31881 w 7807404"/>
              <a:gd name="connsiteY79" fmla="*/ 6643984 h 6857999"/>
              <a:gd name="connsiteX80" fmla="*/ 7630037 w 7807404"/>
              <a:gd name="connsiteY80" fmla="*/ 6686063 h 6857999"/>
              <a:gd name="connsiteX81" fmla="*/ 7632333 w 7807404"/>
              <a:gd name="connsiteY81" fmla="*/ 6685744 h 6857999"/>
              <a:gd name="connsiteX82" fmla="*/ 7641954 w 7807404"/>
              <a:gd name="connsiteY82" fmla="*/ 6693689 h 6857999"/>
              <a:gd name="connsiteX83" fmla="*/ 7655048 w 7807404"/>
              <a:gd name="connsiteY83" fmla="*/ 6710915 h 6857999"/>
              <a:gd name="connsiteX84" fmla="*/ 7713961 w 7807404"/>
              <a:gd name="connsiteY84" fmla="*/ 6739542 h 6857999"/>
              <a:gd name="connsiteX85" fmla="*/ 7712298 w 7807404"/>
              <a:gd name="connsiteY85" fmla="*/ 6783313 h 6857999"/>
              <a:gd name="connsiteX86" fmla="*/ 7713229 w 7807404"/>
              <a:gd name="connsiteY86" fmla="*/ 6791653 h 6857999"/>
              <a:gd name="connsiteX87" fmla="*/ 7713771 w 7807404"/>
              <a:gd name="connsiteY87" fmla="*/ 6791625 h 6857999"/>
              <a:gd name="connsiteX88" fmla="*/ 7715794 w 7807404"/>
              <a:gd name="connsiteY88" fmla="*/ 6800036 h 6857999"/>
              <a:gd name="connsiteX89" fmla="*/ 7714926 w 7807404"/>
              <a:gd name="connsiteY89" fmla="*/ 6806857 h 6857999"/>
              <a:gd name="connsiteX90" fmla="*/ 7716734 w 7807404"/>
              <a:gd name="connsiteY90" fmla="*/ 6823036 h 6857999"/>
              <a:gd name="connsiteX91" fmla="*/ 7720829 w 7807404"/>
              <a:gd name="connsiteY91" fmla="*/ 6827317 h 6857999"/>
              <a:gd name="connsiteX92" fmla="*/ 7791089 w 7807404"/>
              <a:gd name="connsiteY92" fmla="*/ 6843616 h 6857999"/>
              <a:gd name="connsiteX93" fmla="*/ 7807404 w 7807404"/>
              <a:gd name="connsiteY93" fmla="*/ 6857999 h 6857999"/>
              <a:gd name="connsiteX94" fmla="*/ 2910541 w 7807404"/>
              <a:gd name="connsiteY94" fmla="*/ 6857999 h 6857999"/>
              <a:gd name="connsiteX95" fmla="*/ 737233 w 7807404"/>
              <a:gd name="connsiteY95" fmla="*/ 6857999 h 6857999"/>
              <a:gd name="connsiteX96" fmla="*/ 0 w 7807404"/>
              <a:gd name="connsiteY96" fmla="*/ 6857999 h 6857999"/>
              <a:gd name="connsiteX97" fmla="*/ 0 w 7807404"/>
              <a:gd name="connsiteY97" fmla="*/ 1 h 6857999"/>
              <a:gd name="connsiteX98" fmla="*/ 737233 w 7807404"/>
              <a:gd name="connsiteY98" fmla="*/ 1 h 6857999"/>
              <a:gd name="connsiteX99" fmla="*/ 737233 w 7807404"/>
              <a:gd name="connsiteY99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97633 w 7807404"/>
              <a:gd name="connsiteY6" fmla="*/ 406164 h 6857999"/>
              <a:gd name="connsiteX7" fmla="*/ 7380751 w 7807404"/>
              <a:gd name="connsiteY7" fmla="*/ 466831 h 6857999"/>
              <a:gd name="connsiteX8" fmla="*/ 7325584 w 7807404"/>
              <a:gd name="connsiteY8" fmla="*/ 614217 h 6857999"/>
              <a:gd name="connsiteX9" fmla="*/ 7209500 w 7807404"/>
              <a:gd name="connsiteY9" fmla="*/ 815815 h 6857999"/>
              <a:gd name="connsiteX10" fmla="*/ 7156197 w 7807404"/>
              <a:gd name="connsiteY10" fmla="*/ 969067 h 6857999"/>
              <a:gd name="connsiteX11" fmla="*/ 7140327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9155 w 7807404"/>
              <a:gd name="connsiteY22" fmla="*/ 1680626 h 6857999"/>
              <a:gd name="connsiteX23" fmla="*/ 6953891 w 7807404"/>
              <a:gd name="connsiteY23" fmla="*/ 1891474 h 6857999"/>
              <a:gd name="connsiteX24" fmla="*/ 6963251 w 7807404"/>
              <a:gd name="connsiteY24" fmla="*/ 2235939 h 6857999"/>
              <a:gd name="connsiteX25" fmla="*/ 6932049 w 7807404"/>
              <a:gd name="connsiteY25" fmla="*/ 251790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7012732 w 7807404"/>
              <a:gd name="connsiteY38" fmla="*/ 3410524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21988 w 7807404"/>
              <a:gd name="connsiteY56" fmla="*/ 4534160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85168 w 7807404"/>
              <a:gd name="connsiteY61" fmla="*/ 4861231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31881 w 7807404"/>
              <a:gd name="connsiteY79" fmla="*/ 6643984 h 6857999"/>
              <a:gd name="connsiteX80" fmla="*/ 7630037 w 7807404"/>
              <a:gd name="connsiteY80" fmla="*/ 6686063 h 6857999"/>
              <a:gd name="connsiteX81" fmla="*/ 7632333 w 7807404"/>
              <a:gd name="connsiteY81" fmla="*/ 6685744 h 6857999"/>
              <a:gd name="connsiteX82" fmla="*/ 7641954 w 7807404"/>
              <a:gd name="connsiteY82" fmla="*/ 6693689 h 6857999"/>
              <a:gd name="connsiteX83" fmla="*/ 7655048 w 7807404"/>
              <a:gd name="connsiteY83" fmla="*/ 6710915 h 6857999"/>
              <a:gd name="connsiteX84" fmla="*/ 7713961 w 7807404"/>
              <a:gd name="connsiteY84" fmla="*/ 6739542 h 6857999"/>
              <a:gd name="connsiteX85" fmla="*/ 7712298 w 7807404"/>
              <a:gd name="connsiteY85" fmla="*/ 6783313 h 6857999"/>
              <a:gd name="connsiteX86" fmla="*/ 7713229 w 7807404"/>
              <a:gd name="connsiteY86" fmla="*/ 6791653 h 6857999"/>
              <a:gd name="connsiteX87" fmla="*/ 7713771 w 7807404"/>
              <a:gd name="connsiteY87" fmla="*/ 6791625 h 6857999"/>
              <a:gd name="connsiteX88" fmla="*/ 7715794 w 7807404"/>
              <a:gd name="connsiteY88" fmla="*/ 6800036 h 6857999"/>
              <a:gd name="connsiteX89" fmla="*/ 7714926 w 7807404"/>
              <a:gd name="connsiteY89" fmla="*/ 6806857 h 6857999"/>
              <a:gd name="connsiteX90" fmla="*/ 7716734 w 7807404"/>
              <a:gd name="connsiteY90" fmla="*/ 6823036 h 6857999"/>
              <a:gd name="connsiteX91" fmla="*/ 7720829 w 7807404"/>
              <a:gd name="connsiteY91" fmla="*/ 6827317 h 6857999"/>
              <a:gd name="connsiteX92" fmla="*/ 7791089 w 7807404"/>
              <a:gd name="connsiteY92" fmla="*/ 6843616 h 6857999"/>
              <a:gd name="connsiteX93" fmla="*/ 7807404 w 7807404"/>
              <a:gd name="connsiteY93" fmla="*/ 6857999 h 6857999"/>
              <a:gd name="connsiteX94" fmla="*/ 2910541 w 7807404"/>
              <a:gd name="connsiteY94" fmla="*/ 6857999 h 6857999"/>
              <a:gd name="connsiteX95" fmla="*/ 737233 w 7807404"/>
              <a:gd name="connsiteY95" fmla="*/ 6857999 h 6857999"/>
              <a:gd name="connsiteX96" fmla="*/ 0 w 7807404"/>
              <a:gd name="connsiteY96" fmla="*/ 6857999 h 6857999"/>
              <a:gd name="connsiteX97" fmla="*/ 0 w 7807404"/>
              <a:gd name="connsiteY97" fmla="*/ 1 h 6857999"/>
              <a:gd name="connsiteX98" fmla="*/ 737233 w 7807404"/>
              <a:gd name="connsiteY98" fmla="*/ 1 h 6857999"/>
              <a:gd name="connsiteX99" fmla="*/ 737233 w 7807404"/>
              <a:gd name="connsiteY99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97633 w 7807404"/>
              <a:gd name="connsiteY6" fmla="*/ 406164 h 6857999"/>
              <a:gd name="connsiteX7" fmla="*/ 7380751 w 7807404"/>
              <a:gd name="connsiteY7" fmla="*/ 466831 h 6857999"/>
              <a:gd name="connsiteX8" fmla="*/ 7325584 w 7807404"/>
              <a:gd name="connsiteY8" fmla="*/ 614217 h 6857999"/>
              <a:gd name="connsiteX9" fmla="*/ 7209500 w 7807404"/>
              <a:gd name="connsiteY9" fmla="*/ 815815 h 6857999"/>
              <a:gd name="connsiteX10" fmla="*/ 7156197 w 7807404"/>
              <a:gd name="connsiteY10" fmla="*/ 969067 h 6857999"/>
              <a:gd name="connsiteX11" fmla="*/ 7140327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9155 w 7807404"/>
              <a:gd name="connsiteY22" fmla="*/ 1680626 h 6857999"/>
              <a:gd name="connsiteX23" fmla="*/ 6953891 w 7807404"/>
              <a:gd name="connsiteY23" fmla="*/ 1891474 h 6857999"/>
              <a:gd name="connsiteX24" fmla="*/ 6963251 w 7807404"/>
              <a:gd name="connsiteY24" fmla="*/ 2235939 h 6857999"/>
              <a:gd name="connsiteX25" fmla="*/ 6932049 w 7807404"/>
              <a:gd name="connsiteY25" fmla="*/ 251790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21988 w 7807404"/>
              <a:gd name="connsiteY56" fmla="*/ 4534160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85168 w 7807404"/>
              <a:gd name="connsiteY61" fmla="*/ 4861231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31881 w 7807404"/>
              <a:gd name="connsiteY79" fmla="*/ 6643984 h 6857999"/>
              <a:gd name="connsiteX80" fmla="*/ 7630037 w 7807404"/>
              <a:gd name="connsiteY80" fmla="*/ 6686063 h 6857999"/>
              <a:gd name="connsiteX81" fmla="*/ 7632333 w 7807404"/>
              <a:gd name="connsiteY81" fmla="*/ 6685744 h 6857999"/>
              <a:gd name="connsiteX82" fmla="*/ 7641954 w 7807404"/>
              <a:gd name="connsiteY82" fmla="*/ 6693689 h 6857999"/>
              <a:gd name="connsiteX83" fmla="*/ 7655048 w 7807404"/>
              <a:gd name="connsiteY83" fmla="*/ 6710915 h 6857999"/>
              <a:gd name="connsiteX84" fmla="*/ 7713961 w 7807404"/>
              <a:gd name="connsiteY84" fmla="*/ 6739542 h 6857999"/>
              <a:gd name="connsiteX85" fmla="*/ 7712298 w 7807404"/>
              <a:gd name="connsiteY85" fmla="*/ 6783313 h 6857999"/>
              <a:gd name="connsiteX86" fmla="*/ 7713229 w 7807404"/>
              <a:gd name="connsiteY86" fmla="*/ 6791653 h 6857999"/>
              <a:gd name="connsiteX87" fmla="*/ 7713771 w 7807404"/>
              <a:gd name="connsiteY87" fmla="*/ 6791625 h 6857999"/>
              <a:gd name="connsiteX88" fmla="*/ 7715794 w 7807404"/>
              <a:gd name="connsiteY88" fmla="*/ 6800036 h 6857999"/>
              <a:gd name="connsiteX89" fmla="*/ 7714926 w 7807404"/>
              <a:gd name="connsiteY89" fmla="*/ 6806857 h 6857999"/>
              <a:gd name="connsiteX90" fmla="*/ 7716734 w 7807404"/>
              <a:gd name="connsiteY90" fmla="*/ 6823036 h 6857999"/>
              <a:gd name="connsiteX91" fmla="*/ 7720829 w 7807404"/>
              <a:gd name="connsiteY91" fmla="*/ 6827317 h 6857999"/>
              <a:gd name="connsiteX92" fmla="*/ 7791089 w 7807404"/>
              <a:gd name="connsiteY92" fmla="*/ 6843616 h 6857999"/>
              <a:gd name="connsiteX93" fmla="*/ 7807404 w 7807404"/>
              <a:gd name="connsiteY93" fmla="*/ 6857999 h 6857999"/>
              <a:gd name="connsiteX94" fmla="*/ 2910541 w 7807404"/>
              <a:gd name="connsiteY94" fmla="*/ 6857999 h 6857999"/>
              <a:gd name="connsiteX95" fmla="*/ 737233 w 7807404"/>
              <a:gd name="connsiteY95" fmla="*/ 6857999 h 6857999"/>
              <a:gd name="connsiteX96" fmla="*/ 0 w 7807404"/>
              <a:gd name="connsiteY96" fmla="*/ 6857999 h 6857999"/>
              <a:gd name="connsiteX97" fmla="*/ 0 w 7807404"/>
              <a:gd name="connsiteY97" fmla="*/ 1 h 6857999"/>
              <a:gd name="connsiteX98" fmla="*/ 737233 w 7807404"/>
              <a:gd name="connsiteY98" fmla="*/ 1 h 6857999"/>
              <a:gd name="connsiteX99" fmla="*/ 737233 w 7807404"/>
              <a:gd name="connsiteY99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97633 w 7807404"/>
              <a:gd name="connsiteY6" fmla="*/ 406164 h 6857999"/>
              <a:gd name="connsiteX7" fmla="*/ 7380751 w 7807404"/>
              <a:gd name="connsiteY7" fmla="*/ 466831 h 6857999"/>
              <a:gd name="connsiteX8" fmla="*/ 7325584 w 7807404"/>
              <a:gd name="connsiteY8" fmla="*/ 614217 h 6857999"/>
              <a:gd name="connsiteX9" fmla="*/ 7209500 w 7807404"/>
              <a:gd name="connsiteY9" fmla="*/ 815815 h 6857999"/>
              <a:gd name="connsiteX10" fmla="*/ 7156197 w 7807404"/>
              <a:gd name="connsiteY10" fmla="*/ 969067 h 6857999"/>
              <a:gd name="connsiteX11" fmla="*/ 7140327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9155 w 7807404"/>
              <a:gd name="connsiteY22" fmla="*/ 1680626 h 6857999"/>
              <a:gd name="connsiteX23" fmla="*/ 6953891 w 7807404"/>
              <a:gd name="connsiteY23" fmla="*/ 1891474 h 6857999"/>
              <a:gd name="connsiteX24" fmla="*/ 6963251 w 7807404"/>
              <a:gd name="connsiteY24" fmla="*/ 2235939 h 6857999"/>
              <a:gd name="connsiteX25" fmla="*/ 6927025 w 7807404"/>
              <a:gd name="connsiteY25" fmla="*/ 2477715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21988 w 7807404"/>
              <a:gd name="connsiteY56" fmla="*/ 4534160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85168 w 7807404"/>
              <a:gd name="connsiteY61" fmla="*/ 4861231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31881 w 7807404"/>
              <a:gd name="connsiteY79" fmla="*/ 6643984 h 6857999"/>
              <a:gd name="connsiteX80" fmla="*/ 7630037 w 7807404"/>
              <a:gd name="connsiteY80" fmla="*/ 6686063 h 6857999"/>
              <a:gd name="connsiteX81" fmla="*/ 7632333 w 7807404"/>
              <a:gd name="connsiteY81" fmla="*/ 6685744 h 6857999"/>
              <a:gd name="connsiteX82" fmla="*/ 7641954 w 7807404"/>
              <a:gd name="connsiteY82" fmla="*/ 6693689 h 6857999"/>
              <a:gd name="connsiteX83" fmla="*/ 7655048 w 7807404"/>
              <a:gd name="connsiteY83" fmla="*/ 6710915 h 6857999"/>
              <a:gd name="connsiteX84" fmla="*/ 7713961 w 7807404"/>
              <a:gd name="connsiteY84" fmla="*/ 6739542 h 6857999"/>
              <a:gd name="connsiteX85" fmla="*/ 7712298 w 7807404"/>
              <a:gd name="connsiteY85" fmla="*/ 6783313 h 6857999"/>
              <a:gd name="connsiteX86" fmla="*/ 7713229 w 7807404"/>
              <a:gd name="connsiteY86" fmla="*/ 6791653 h 6857999"/>
              <a:gd name="connsiteX87" fmla="*/ 7713771 w 7807404"/>
              <a:gd name="connsiteY87" fmla="*/ 6791625 h 6857999"/>
              <a:gd name="connsiteX88" fmla="*/ 7715794 w 7807404"/>
              <a:gd name="connsiteY88" fmla="*/ 6800036 h 6857999"/>
              <a:gd name="connsiteX89" fmla="*/ 7714926 w 7807404"/>
              <a:gd name="connsiteY89" fmla="*/ 6806857 h 6857999"/>
              <a:gd name="connsiteX90" fmla="*/ 7716734 w 7807404"/>
              <a:gd name="connsiteY90" fmla="*/ 6823036 h 6857999"/>
              <a:gd name="connsiteX91" fmla="*/ 7720829 w 7807404"/>
              <a:gd name="connsiteY91" fmla="*/ 6827317 h 6857999"/>
              <a:gd name="connsiteX92" fmla="*/ 7791089 w 7807404"/>
              <a:gd name="connsiteY92" fmla="*/ 6843616 h 6857999"/>
              <a:gd name="connsiteX93" fmla="*/ 7807404 w 7807404"/>
              <a:gd name="connsiteY93" fmla="*/ 6857999 h 6857999"/>
              <a:gd name="connsiteX94" fmla="*/ 2910541 w 7807404"/>
              <a:gd name="connsiteY94" fmla="*/ 6857999 h 6857999"/>
              <a:gd name="connsiteX95" fmla="*/ 737233 w 7807404"/>
              <a:gd name="connsiteY95" fmla="*/ 6857999 h 6857999"/>
              <a:gd name="connsiteX96" fmla="*/ 0 w 7807404"/>
              <a:gd name="connsiteY96" fmla="*/ 6857999 h 6857999"/>
              <a:gd name="connsiteX97" fmla="*/ 0 w 7807404"/>
              <a:gd name="connsiteY97" fmla="*/ 1 h 6857999"/>
              <a:gd name="connsiteX98" fmla="*/ 737233 w 7807404"/>
              <a:gd name="connsiteY98" fmla="*/ 1 h 6857999"/>
              <a:gd name="connsiteX99" fmla="*/ 737233 w 7807404"/>
              <a:gd name="connsiteY99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97633 w 7807404"/>
              <a:gd name="connsiteY6" fmla="*/ 406164 h 6857999"/>
              <a:gd name="connsiteX7" fmla="*/ 7380751 w 7807404"/>
              <a:gd name="connsiteY7" fmla="*/ 466831 h 6857999"/>
              <a:gd name="connsiteX8" fmla="*/ 7325584 w 7807404"/>
              <a:gd name="connsiteY8" fmla="*/ 614217 h 6857999"/>
              <a:gd name="connsiteX9" fmla="*/ 7209500 w 7807404"/>
              <a:gd name="connsiteY9" fmla="*/ 815815 h 6857999"/>
              <a:gd name="connsiteX10" fmla="*/ 7156197 w 7807404"/>
              <a:gd name="connsiteY10" fmla="*/ 969067 h 6857999"/>
              <a:gd name="connsiteX11" fmla="*/ 7140327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9155 w 7807404"/>
              <a:gd name="connsiteY22" fmla="*/ 1680626 h 6857999"/>
              <a:gd name="connsiteX23" fmla="*/ 6953891 w 7807404"/>
              <a:gd name="connsiteY23" fmla="*/ 1891474 h 6857999"/>
              <a:gd name="connsiteX24" fmla="*/ 6963251 w 7807404"/>
              <a:gd name="connsiteY24" fmla="*/ 2235939 h 6857999"/>
              <a:gd name="connsiteX25" fmla="*/ 6927025 w 7807404"/>
              <a:gd name="connsiteY25" fmla="*/ 2477715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85168 w 7807404"/>
              <a:gd name="connsiteY61" fmla="*/ 4861231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31881 w 7807404"/>
              <a:gd name="connsiteY79" fmla="*/ 6643984 h 6857999"/>
              <a:gd name="connsiteX80" fmla="*/ 7630037 w 7807404"/>
              <a:gd name="connsiteY80" fmla="*/ 6686063 h 6857999"/>
              <a:gd name="connsiteX81" fmla="*/ 7632333 w 7807404"/>
              <a:gd name="connsiteY81" fmla="*/ 6685744 h 6857999"/>
              <a:gd name="connsiteX82" fmla="*/ 7641954 w 7807404"/>
              <a:gd name="connsiteY82" fmla="*/ 6693689 h 6857999"/>
              <a:gd name="connsiteX83" fmla="*/ 7655048 w 7807404"/>
              <a:gd name="connsiteY83" fmla="*/ 6710915 h 6857999"/>
              <a:gd name="connsiteX84" fmla="*/ 7713961 w 7807404"/>
              <a:gd name="connsiteY84" fmla="*/ 6739542 h 6857999"/>
              <a:gd name="connsiteX85" fmla="*/ 7712298 w 7807404"/>
              <a:gd name="connsiteY85" fmla="*/ 6783313 h 6857999"/>
              <a:gd name="connsiteX86" fmla="*/ 7713229 w 7807404"/>
              <a:gd name="connsiteY86" fmla="*/ 6791653 h 6857999"/>
              <a:gd name="connsiteX87" fmla="*/ 7713771 w 7807404"/>
              <a:gd name="connsiteY87" fmla="*/ 6791625 h 6857999"/>
              <a:gd name="connsiteX88" fmla="*/ 7715794 w 7807404"/>
              <a:gd name="connsiteY88" fmla="*/ 6800036 h 6857999"/>
              <a:gd name="connsiteX89" fmla="*/ 7714926 w 7807404"/>
              <a:gd name="connsiteY89" fmla="*/ 6806857 h 6857999"/>
              <a:gd name="connsiteX90" fmla="*/ 7716734 w 7807404"/>
              <a:gd name="connsiteY90" fmla="*/ 6823036 h 6857999"/>
              <a:gd name="connsiteX91" fmla="*/ 7720829 w 7807404"/>
              <a:gd name="connsiteY91" fmla="*/ 6827317 h 6857999"/>
              <a:gd name="connsiteX92" fmla="*/ 7791089 w 7807404"/>
              <a:gd name="connsiteY92" fmla="*/ 6843616 h 6857999"/>
              <a:gd name="connsiteX93" fmla="*/ 7807404 w 7807404"/>
              <a:gd name="connsiteY93" fmla="*/ 6857999 h 6857999"/>
              <a:gd name="connsiteX94" fmla="*/ 2910541 w 7807404"/>
              <a:gd name="connsiteY94" fmla="*/ 6857999 h 6857999"/>
              <a:gd name="connsiteX95" fmla="*/ 737233 w 7807404"/>
              <a:gd name="connsiteY95" fmla="*/ 6857999 h 6857999"/>
              <a:gd name="connsiteX96" fmla="*/ 0 w 7807404"/>
              <a:gd name="connsiteY96" fmla="*/ 6857999 h 6857999"/>
              <a:gd name="connsiteX97" fmla="*/ 0 w 7807404"/>
              <a:gd name="connsiteY97" fmla="*/ 1 h 6857999"/>
              <a:gd name="connsiteX98" fmla="*/ 737233 w 7807404"/>
              <a:gd name="connsiteY98" fmla="*/ 1 h 6857999"/>
              <a:gd name="connsiteX99" fmla="*/ 737233 w 7807404"/>
              <a:gd name="connsiteY99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97633 w 7807404"/>
              <a:gd name="connsiteY6" fmla="*/ 406164 h 6857999"/>
              <a:gd name="connsiteX7" fmla="*/ 7380751 w 7807404"/>
              <a:gd name="connsiteY7" fmla="*/ 466831 h 6857999"/>
              <a:gd name="connsiteX8" fmla="*/ 7325584 w 7807404"/>
              <a:gd name="connsiteY8" fmla="*/ 614217 h 6857999"/>
              <a:gd name="connsiteX9" fmla="*/ 7209500 w 7807404"/>
              <a:gd name="connsiteY9" fmla="*/ 815815 h 6857999"/>
              <a:gd name="connsiteX10" fmla="*/ 7156197 w 7807404"/>
              <a:gd name="connsiteY10" fmla="*/ 969067 h 6857999"/>
              <a:gd name="connsiteX11" fmla="*/ 7140327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9155 w 7807404"/>
              <a:gd name="connsiteY22" fmla="*/ 1680626 h 6857999"/>
              <a:gd name="connsiteX23" fmla="*/ 6953891 w 7807404"/>
              <a:gd name="connsiteY23" fmla="*/ 1891474 h 6857999"/>
              <a:gd name="connsiteX24" fmla="*/ 6963251 w 7807404"/>
              <a:gd name="connsiteY24" fmla="*/ 2235939 h 6857999"/>
              <a:gd name="connsiteX25" fmla="*/ 6927025 w 7807404"/>
              <a:gd name="connsiteY25" fmla="*/ 2477715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85168 w 7807404"/>
              <a:gd name="connsiteY61" fmla="*/ 4861231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31881 w 7807404"/>
              <a:gd name="connsiteY79" fmla="*/ 6643984 h 6857999"/>
              <a:gd name="connsiteX80" fmla="*/ 7630037 w 7807404"/>
              <a:gd name="connsiteY80" fmla="*/ 6686063 h 6857999"/>
              <a:gd name="connsiteX81" fmla="*/ 7632333 w 7807404"/>
              <a:gd name="connsiteY81" fmla="*/ 6685744 h 6857999"/>
              <a:gd name="connsiteX82" fmla="*/ 7641954 w 7807404"/>
              <a:gd name="connsiteY82" fmla="*/ 6693689 h 6857999"/>
              <a:gd name="connsiteX83" fmla="*/ 7655048 w 7807404"/>
              <a:gd name="connsiteY83" fmla="*/ 6710915 h 6857999"/>
              <a:gd name="connsiteX84" fmla="*/ 7713961 w 7807404"/>
              <a:gd name="connsiteY84" fmla="*/ 6739542 h 6857999"/>
              <a:gd name="connsiteX85" fmla="*/ 7712298 w 7807404"/>
              <a:gd name="connsiteY85" fmla="*/ 6783313 h 6857999"/>
              <a:gd name="connsiteX86" fmla="*/ 7713229 w 7807404"/>
              <a:gd name="connsiteY86" fmla="*/ 6791653 h 6857999"/>
              <a:gd name="connsiteX87" fmla="*/ 7713771 w 7807404"/>
              <a:gd name="connsiteY87" fmla="*/ 6791625 h 6857999"/>
              <a:gd name="connsiteX88" fmla="*/ 7715794 w 7807404"/>
              <a:gd name="connsiteY88" fmla="*/ 6800036 h 6857999"/>
              <a:gd name="connsiteX89" fmla="*/ 7714926 w 7807404"/>
              <a:gd name="connsiteY89" fmla="*/ 6806857 h 6857999"/>
              <a:gd name="connsiteX90" fmla="*/ 7716734 w 7807404"/>
              <a:gd name="connsiteY90" fmla="*/ 6823036 h 6857999"/>
              <a:gd name="connsiteX91" fmla="*/ 7720829 w 7807404"/>
              <a:gd name="connsiteY91" fmla="*/ 6827317 h 6857999"/>
              <a:gd name="connsiteX92" fmla="*/ 7791089 w 7807404"/>
              <a:gd name="connsiteY92" fmla="*/ 6843616 h 6857999"/>
              <a:gd name="connsiteX93" fmla="*/ 7807404 w 7807404"/>
              <a:gd name="connsiteY93" fmla="*/ 6857999 h 6857999"/>
              <a:gd name="connsiteX94" fmla="*/ 2910541 w 7807404"/>
              <a:gd name="connsiteY94" fmla="*/ 6857999 h 6857999"/>
              <a:gd name="connsiteX95" fmla="*/ 737233 w 7807404"/>
              <a:gd name="connsiteY95" fmla="*/ 6857999 h 6857999"/>
              <a:gd name="connsiteX96" fmla="*/ 0 w 7807404"/>
              <a:gd name="connsiteY96" fmla="*/ 6857999 h 6857999"/>
              <a:gd name="connsiteX97" fmla="*/ 0 w 7807404"/>
              <a:gd name="connsiteY97" fmla="*/ 1 h 6857999"/>
              <a:gd name="connsiteX98" fmla="*/ 737233 w 7807404"/>
              <a:gd name="connsiteY98" fmla="*/ 1 h 6857999"/>
              <a:gd name="connsiteX99" fmla="*/ 737233 w 7807404"/>
              <a:gd name="connsiteY99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97633 w 7807404"/>
              <a:gd name="connsiteY6" fmla="*/ 406164 h 6857999"/>
              <a:gd name="connsiteX7" fmla="*/ 7380751 w 7807404"/>
              <a:gd name="connsiteY7" fmla="*/ 466831 h 6857999"/>
              <a:gd name="connsiteX8" fmla="*/ 7325584 w 7807404"/>
              <a:gd name="connsiteY8" fmla="*/ 614217 h 6857999"/>
              <a:gd name="connsiteX9" fmla="*/ 7209500 w 7807404"/>
              <a:gd name="connsiteY9" fmla="*/ 815815 h 6857999"/>
              <a:gd name="connsiteX10" fmla="*/ 7156197 w 7807404"/>
              <a:gd name="connsiteY10" fmla="*/ 969067 h 6857999"/>
              <a:gd name="connsiteX11" fmla="*/ 7140327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9155 w 7807404"/>
              <a:gd name="connsiteY22" fmla="*/ 1680626 h 6857999"/>
              <a:gd name="connsiteX23" fmla="*/ 6953891 w 7807404"/>
              <a:gd name="connsiteY23" fmla="*/ 1891474 h 6857999"/>
              <a:gd name="connsiteX24" fmla="*/ 6963251 w 7807404"/>
              <a:gd name="connsiteY24" fmla="*/ 2235939 h 6857999"/>
              <a:gd name="connsiteX25" fmla="*/ 6927025 w 7807404"/>
              <a:gd name="connsiteY25" fmla="*/ 2477715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31881 w 7807404"/>
              <a:gd name="connsiteY79" fmla="*/ 6643984 h 6857999"/>
              <a:gd name="connsiteX80" fmla="*/ 7630037 w 7807404"/>
              <a:gd name="connsiteY80" fmla="*/ 6686063 h 6857999"/>
              <a:gd name="connsiteX81" fmla="*/ 7632333 w 7807404"/>
              <a:gd name="connsiteY81" fmla="*/ 6685744 h 6857999"/>
              <a:gd name="connsiteX82" fmla="*/ 7641954 w 7807404"/>
              <a:gd name="connsiteY82" fmla="*/ 6693689 h 6857999"/>
              <a:gd name="connsiteX83" fmla="*/ 7655048 w 7807404"/>
              <a:gd name="connsiteY83" fmla="*/ 6710915 h 6857999"/>
              <a:gd name="connsiteX84" fmla="*/ 7713961 w 7807404"/>
              <a:gd name="connsiteY84" fmla="*/ 6739542 h 6857999"/>
              <a:gd name="connsiteX85" fmla="*/ 7712298 w 7807404"/>
              <a:gd name="connsiteY85" fmla="*/ 6783313 h 6857999"/>
              <a:gd name="connsiteX86" fmla="*/ 7713229 w 7807404"/>
              <a:gd name="connsiteY86" fmla="*/ 6791653 h 6857999"/>
              <a:gd name="connsiteX87" fmla="*/ 7713771 w 7807404"/>
              <a:gd name="connsiteY87" fmla="*/ 6791625 h 6857999"/>
              <a:gd name="connsiteX88" fmla="*/ 7715794 w 7807404"/>
              <a:gd name="connsiteY88" fmla="*/ 6800036 h 6857999"/>
              <a:gd name="connsiteX89" fmla="*/ 7714926 w 7807404"/>
              <a:gd name="connsiteY89" fmla="*/ 6806857 h 6857999"/>
              <a:gd name="connsiteX90" fmla="*/ 7716734 w 7807404"/>
              <a:gd name="connsiteY90" fmla="*/ 6823036 h 6857999"/>
              <a:gd name="connsiteX91" fmla="*/ 7720829 w 7807404"/>
              <a:gd name="connsiteY91" fmla="*/ 6827317 h 6857999"/>
              <a:gd name="connsiteX92" fmla="*/ 7791089 w 7807404"/>
              <a:gd name="connsiteY92" fmla="*/ 6843616 h 6857999"/>
              <a:gd name="connsiteX93" fmla="*/ 7807404 w 7807404"/>
              <a:gd name="connsiteY93" fmla="*/ 6857999 h 6857999"/>
              <a:gd name="connsiteX94" fmla="*/ 2910541 w 7807404"/>
              <a:gd name="connsiteY94" fmla="*/ 6857999 h 6857999"/>
              <a:gd name="connsiteX95" fmla="*/ 737233 w 7807404"/>
              <a:gd name="connsiteY95" fmla="*/ 6857999 h 6857999"/>
              <a:gd name="connsiteX96" fmla="*/ 0 w 7807404"/>
              <a:gd name="connsiteY96" fmla="*/ 6857999 h 6857999"/>
              <a:gd name="connsiteX97" fmla="*/ 0 w 7807404"/>
              <a:gd name="connsiteY97" fmla="*/ 1 h 6857999"/>
              <a:gd name="connsiteX98" fmla="*/ 737233 w 7807404"/>
              <a:gd name="connsiteY98" fmla="*/ 1 h 6857999"/>
              <a:gd name="connsiteX99" fmla="*/ 737233 w 7807404"/>
              <a:gd name="connsiteY99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97633 w 7807404"/>
              <a:gd name="connsiteY6" fmla="*/ 406164 h 6857999"/>
              <a:gd name="connsiteX7" fmla="*/ 7380751 w 7807404"/>
              <a:gd name="connsiteY7" fmla="*/ 466831 h 6857999"/>
              <a:gd name="connsiteX8" fmla="*/ 7325584 w 7807404"/>
              <a:gd name="connsiteY8" fmla="*/ 614217 h 6857999"/>
              <a:gd name="connsiteX9" fmla="*/ 7209500 w 7807404"/>
              <a:gd name="connsiteY9" fmla="*/ 815815 h 6857999"/>
              <a:gd name="connsiteX10" fmla="*/ 7156197 w 7807404"/>
              <a:gd name="connsiteY10" fmla="*/ 969067 h 6857999"/>
              <a:gd name="connsiteX11" fmla="*/ 7140327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9155 w 7807404"/>
              <a:gd name="connsiteY22" fmla="*/ 1680626 h 6857999"/>
              <a:gd name="connsiteX23" fmla="*/ 6953891 w 7807404"/>
              <a:gd name="connsiteY23" fmla="*/ 1891474 h 6857999"/>
              <a:gd name="connsiteX24" fmla="*/ 6963251 w 7807404"/>
              <a:gd name="connsiteY24" fmla="*/ 2235939 h 6857999"/>
              <a:gd name="connsiteX25" fmla="*/ 6927025 w 7807404"/>
              <a:gd name="connsiteY25" fmla="*/ 2477715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31881 w 7807404"/>
              <a:gd name="connsiteY79" fmla="*/ 6643984 h 6857999"/>
              <a:gd name="connsiteX80" fmla="*/ 7630037 w 7807404"/>
              <a:gd name="connsiteY80" fmla="*/ 6686063 h 6857999"/>
              <a:gd name="connsiteX81" fmla="*/ 7632333 w 7807404"/>
              <a:gd name="connsiteY81" fmla="*/ 6685744 h 6857999"/>
              <a:gd name="connsiteX82" fmla="*/ 7641954 w 7807404"/>
              <a:gd name="connsiteY82" fmla="*/ 6693689 h 6857999"/>
              <a:gd name="connsiteX83" fmla="*/ 7655048 w 7807404"/>
              <a:gd name="connsiteY83" fmla="*/ 6710915 h 6857999"/>
              <a:gd name="connsiteX84" fmla="*/ 7713961 w 7807404"/>
              <a:gd name="connsiteY84" fmla="*/ 6739542 h 6857999"/>
              <a:gd name="connsiteX85" fmla="*/ 7712298 w 7807404"/>
              <a:gd name="connsiteY85" fmla="*/ 6783313 h 6857999"/>
              <a:gd name="connsiteX86" fmla="*/ 7713229 w 7807404"/>
              <a:gd name="connsiteY86" fmla="*/ 6791653 h 6857999"/>
              <a:gd name="connsiteX87" fmla="*/ 7713771 w 7807404"/>
              <a:gd name="connsiteY87" fmla="*/ 6791625 h 6857999"/>
              <a:gd name="connsiteX88" fmla="*/ 7715794 w 7807404"/>
              <a:gd name="connsiteY88" fmla="*/ 6800036 h 6857999"/>
              <a:gd name="connsiteX89" fmla="*/ 7714926 w 7807404"/>
              <a:gd name="connsiteY89" fmla="*/ 6806857 h 6857999"/>
              <a:gd name="connsiteX90" fmla="*/ 7716734 w 7807404"/>
              <a:gd name="connsiteY90" fmla="*/ 6823036 h 6857999"/>
              <a:gd name="connsiteX91" fmla="*/ 7720829 w 7807404"/>
              <a:gd name="connsiteY91" fmla="*/ 6827317 h 6857999"/>
              <a:gd name="connsiteX92" fmla="*/ 7791089 w 7807404"/>
              <a:gd name="connsiteY92" fmla="*/ 6843616 h 6857999"/>
              <a:gd name="connsiteX93" fmla="*/ 7807404 w 7807404"/>
              <a:gd name="connsiteY93" fmla="*/ 6857999 h 6857999"/>
              <a:gd name="connsiteX94" fmla="*/ 2910541 w 7807404"/>
              <a:gd name="connsiteY94" fmla="*/ 6857999 h 6857999"/>
              <a:gd name="connsiteX95" fmla="*/ 737233 w 7807404"/>
              <a:gd name="connsiteY95" fmla="*/ 6857999 h 6857999"/>
              <a:gd name="connsiteX96" fmla="*/ 0 w 7807404"/>
              <a:gd name="connsiteY96" fmla="*/ 6857999 h 6857999"/>
              <a:gd name="connsiteX97" fmla="*/ 0 w 7807404"/>
              <a:gd name="connsiteY97" fmla="*/ 1 h 6857999"/>
              <a:gd name="connsiteX98" fmla="*/ 737233 w 7807404"/>
              <a:gd name="connsiteY98" fmla="*/ 1 h 6857999"/>
              <a:gd name="connsiteX99" fmla="*/ 737233 w 7807404"/>
              <a:gd name="connsiteY99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97633 w 7807404"/>
              <a:gd name="connsiteY6" fmla="*/ 406164 h 6857999"/>
              <a:gd name="connsiteX7" fmla="*/ 7365678 w 7807404"/>
              <a:gd name="connsiteY7" fmla="*/ 481903 h 6857999"/>
              <a:gd name="connsiteX8" fmla="*/ 7325584 w 7807404"/>
              <a:gd name="connsiteY8" fmla="*/ 614217 h 6857999"/>
              <a:gd name="connsiteX9" fmla="*/ 7209500 w 7807404"/>
              <a:gd name="connsiteY9" fmla="*/ 815815 h 6857999"/>
              <a:gd name="connsiteX10" fmla="*/ 7156197 w 7807404"/>
              <a:gd name="connsiteY10" fmla="*/ 969067 h 6857999"/>
              <a:gd name="connsiteX11" fmla="*/ 7140327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9155 w 7807404"/>
              <a:gd name="connsiteY22" fmla="*/ 1680626 h 6857999"/>
              <a:gd name="connsiteX23" fmla="*/ 6953891 w 7807404"/>
              <a:gd name="connsiteY23" fmla="*/ 1891474 h 6857999"/>
              <a:gd name="connsiteX24" fmla="*/ 6963251 w 7807404"/>
              <a:gd name="connsiteY24" fmla="*/ 2235939 h 6857999"/>
              <a:gd name="connsiteX25" fmla="*/ 6927025 w 7807404"/>
              <a:gd name="connsiteY25" fmla="*/ 2477715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31881 w 7807404"/>
              <a:gd name="connsiteY79" fmla="*/ 6643984 h 6857999"/>
              <a:gd name="connsiteX80" fmla="*/ 7630037 w 7807404"/>
              <a:gd name="connsiteY80" fmla="*/ 6686063 h 6857999"/>
              <a:gd name="connsiteX81" fmla="*/ 7632333 w 7807404"/>
              <a:gd name="connsiteY81" fmla="*/ 6685744 h 6857999"/>
              <a:gd name="connsiteX82" fmla="*/ 7641954 w 7807404"/>
              <a:gd name="connsiteY82" fmla="*/ 6693689 h 6857999"/>
              <a:gd name="connsiteX83" fmla="*/ 7655048 w 7807404"/>
              <a:gd name="connsiteY83" fmla="*/ 6710915 h 6857999"/>
              <a:gd name="connsiteX84" fmla="*/ 7713961 w 7807404"/>
              <a:gd name="connsiteY84" fmla="*/ 6739542 h 6857999"/>
              <a:gd name="connsiteX85" fmla="*/ 7712298 w 7807404"/>
              <a:gd name="connsiteY85" fmla="*/ 6783313 h 6857999"/>
              <a:gd name="connsiteX86" fmla="*/ 7713229 w 7807404"/>
              <a:gd name="connsiteY86" fmla="*/ 6791653 h 6857999"/>
              <a:gd name="connsiteX87" fmla="*/ 7713771 w 7807404"/>
              <a:gd name="connsiteY87" fmla="*/ 6791625 h 6857999"/>
              <a:gd name="connsiteX88" fmla="*/ 7715794 w 7807404"/>
              <a:gd name="connsiteY88" fmla="*/ 6800036 h 6857999"/>
              <a:gd name="connsiteX89" fmla="*/ 7714926 w 7807404"/>
              <a:gd name="connsiteY89" fmla="*/ 6806857 h 6857999"/>
              <a:gd name="connsiteX90" fmla="*/ 7716734 w 7807404"/>
              <a:gd name="connsiteY90" fmla="*/ 6823036 h 6857999"/>
              <a:gd name="connsiteX91" fmla="*/ 7720829 w 7807404"/>
              <a:gd name="connsiteY91" fmla="*/ 6827317 h 6857999"/>
              <a:gd name="connsiteX92" fmla="*/ 7791089 w 7807404"/>
              <a:gd name="connsiteY92" fmla="*/ 6843616 h 6857999"/>
              <a:gd name="connsiteX93" fmla="*/ 7807404 w 7807404"/>
              <a:gd name="connsiteY93" fmla="*/ 6857999 h 6857999"/>
              <a:gd name="connsiteX94" fmla="*/ 2910541 w 7807404"/>
              <a:gd name="connsiteY94" fmla="*/ 6857999 h 6857999"/>
              <a:gd name="connsiteX95" fmla="*/ 737233 w 7807404"/>
              <a:gd name="connsiteY95" fmla="*/ 6857999 h 6857999"/>
              <a:gd name="connsiteX96" fmla="*/ 0 w 7807404"/>
              <a:gd name="connsiteY96" fmla="*/ 6857999 h 6857999"/>
              <a:gd name="connsiteX97" fmla="*/ 0 w 7807404"/>
              <a:gd name="connsiteY97" fmla="*/ 1 h 6857999"/>
              <a:gd name="connsiteX98" fmla="*/ 737233 w 7807404"/>
              <a:gd name="connsiteY98" fmla="*/ 1 h 6857999"/>
              <a:gd name="connsiteX99" fmla="*/ 737233 w 7807404"/>
              <a:gd name="connsiteY99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97633 w 7807404"/>
              <a:gd name="connsiteY6" fmla="*/ 406164 h 6857999"/>
              <a:gd name="connsiteX7" fmla="*/ 7365678 w 7807404"/>
              <a:gd name="connsiteY7" fmla="*/ 481903 h 6857999"/>
              <a:gd name="connsiteX8" fmla="*/ 7325584 w 7807404"/>
              <a:gd name="connsiteY8" fmla="*/ 614217 h 6857999"/>
              <a:gd name="connsiteX9" fmla="*/ 7209500 w 7807404"/>
              <a:gd name="connsiteY9" fmla="*/ 815815 h 6857999"/>
              <a:gd name="connsiteX10" fmla="*/ 7156197 w 7807404"/>
              <a:gd name="connsiteY10" fmla="*/ 969067 h 6857999"/>
              <a:gd name="connsiteX11" fmla="*/ 7140327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9155 w 7807404"/>
              <a:gd name="connsiteY22" fmla="*/ 1680626 h 6857999"/>
              <a:gd name="connsiteX23" fmla="*/ 6953891 w 7807404"/>
              <a:gd name="connsiteY23" fmla="*/ 1891474 h 6857999"/>
              <a:gd name="connsiteX24" fmla="*/ 6963251 w 7807404"/>
              <a:gd name="connsiteY24" fmla="*/ 2235939 h 6857999"/>
              <a:gd name="connsiteX25" fmla="*/ 6927025 w 7807404"/>
              <a:gd name="connsiteY25" fmla="*/ 2477715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31881 w 7807404"/>
              <a:gd name="connsiteY79" fmla="*/ 6643984 h 6857999"/>
              <a:gd name="connsiteX80" fmla="*/ 7630037 w 7807404"/>
              <a:gd name="connsiteY80" fmla="*/ 6686063 h 6857999"/>
              <a:gd name="connsiteX81" fmla="*/ 7632333 w 7807404"/>
              <a:gd name="connsiteY81" fmla="*/ 6685744 h 6857999"/>
              <a:gd name="connsiteX82" fmla="*/ 7641954 w 7807404"/>
              <a:gd name="connsiteY82" fmla="*/ 6693689 h 6857999"/>
              <a:gd name="connsiteX83" fmla="*/ 7655048 w 7807404"/>
              <a:gd name="connsiteY83" fmla="*/ 6710915 h 6857999"/>
              <a:gd name="connsiteX84" fmla="*/ 7713961 w 7807404"/>
              <a:gd name="connsiteY84" fmla="*/ 6739542 h 6857999"/>
              <a:gd name="connsiteX85" fmla="*/ 7712298 w 7807404"/>
              <a:gd name="connsiteY85" fmla="*/ 6783313 h 6857999"/>
              <a:gd name="connsiteX86" fmla="*/ 7713229 w 7807404"/>
              <a:gd name="connsiteY86" fmla="*/ 6791653 h 6857999"/>
              <a:gd name="connsiteX87" fmla="*/ 7713771 w 7807404"/>
              <a:gd name="connsiteY87" fmla="*/ 6791625 h 6857999"/>
              <a:gd name="connsiteX88" fmla="*/ 7715794 w 7807404"/>
              <a:gd name="connsiteY88" fmla="*/ 6800036 h 6857999"/>
              <a:gd name="connsiteX89" fmla="*/ 7714926 w 7807404"/>
              <a:gd name="connsiteY89" fmla="*/ 6806857 h 6857999"/>
              <a:gd name="connsiteX90" fmla="*/ 7716734 w 7807404"/>
              <a:gd name="connsiteY90" fmla="*/ 6823036 h 6857999"/>
              <a:gd name="connsiteX91" fmla="*/ 7720829 w 7807404"/>
              <a:gd name="connsiteY91" fmla="*/ 6827317 h 6857999"/>
              <a:gd name="connsiteX92" fmla="*/ 7791089 w 7807404"/>
              <a:gd name="connsiteY92" fmla="*/ 6843616 h 6857999"/>
              <a:gd name="connsiteX93" fmla="*/ 7807404 w 7807404"/>
              <a:gd name="connsiteY93" fmla="*/ 6857999 h 6857999"/>
              <a:gd name="connsiteX94" fmla="*/ 2910541 w 7807404"/>
              <a:gd name="connsiteY94" fmla="*/ 6857999 h 6857999"/>
              <a:gd name="connsiteX95" fmla="*/ 737233 w 7807404"/>
              <a:gd name="connsiteY95" fmla="*/ 6857999 h 6857999"/>
              <a:gd name="connsiteX96" fmla="*/ 0 w 7807404"/>
              <a:gd name="connsiteY96" fmla="*/ 6857999 h 6857999"/>
              <a:gd name="connsiteX97" fmla="*/ 0 w 7807404"/>
              <a:gd name="connsiteY97" fmla="*/ 1 h 6857999"/>
              <a:gd name="connsiteX98" fmla="*/ 737233 w 7807404"/>
              <a:gd name="connsiteY98" fmla="*/ 1 h 6857999"/>
              <a:gd name="connsiteX99" fmla="*/ 737233 w 7807404"/>
              <a:gd name="connsiteY99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97633 w 7807404"/>
              <a:gd name="connsiteY6" fmla="*/ 406164 h 6857999"/>
              <a:gd name="connsiteX7" fmla="*/ 7365678 w 7807404"/>
              <a:gd name="connsiteY7" fmla="*/ 481903 h 6857999"/>
              <a:gd name="connsiteX8" fmla="*/ 7325584 w 7807404"/>
              <a:gd name="connsiteY8" fmla="*/ 614217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40327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9155 w 7807404"/>
              <a:gd name="connsiteY22" fmla="*/ 1680626 h 6857999"/>
              <a:gd name="connsiteX23" fmla="*/ 6953891 w 7807404"/>
              <a:gd name="connsiteY23" fmla="*/ 1891474 h 6857999"/>
              <a:gd name="connsiteX24" fmla="*/ 6963251 w 7807404"/>
              <a:gd name="connsiteY24" fmla="*/ 2235939 h 6857999"/>
              <a:gd name="connsiteX25" fmla="*/ 6927025 w 7807404"/>
              <a:gd name="connsiteY25" fmla="*/ 2477715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31881 w 7807404"/>
              <a:gd name="connsiteY79" fmla="*/ 6643984 h 6857999"/>
              <a:gd name="connsiteX80" fmla="*/ 7630037 w 7807404"/>
              <a:gd name="connsiteY80" fmla="*/ 6686063 h 6857999"/>
              <a:gd name="connsiteX81" fmla="*/ 7632333 w 7807404"/>
              <a:gd name="connsiteY81" fmla="*/ 6685744 h 6857999"/>
              <a:gd name="connsiteX82" fmla="*/ 7641954 w 7807404"/>
              <a:gd name="connsiteY82" fmla="*/ 6693689 h 6857999"/>
              <a:gd name="connsiteX83" fmla="*/ 7655048 w 7807404"/>
              <a:gd name="connsiteY83" fmla="*/ 6710915 h 6857999"/>
              <a:gd name="connsiteX84" fmla="*/ 7713961 w 7807404"/>
              <a:gd name="connsiteY84" fmla="*/ 6739542 h 6857999"/>
              <a:gd name="connsiteX85" fmla="*/ 7712298 w 7807404"/>
              <a:gd name="connsiteY85" fmla="*/ 6783313 h 6857999"/>
              <a:gd name="connsiteX86" fmla="*/ 7713229 w 7807404"/>
              <a:gd name="connsiteY86" fmla="*/ 6791653 h 6857999"/>
              <a:gd name="connsiteX87" fmla="*/ 7713771 w 7807404"/>
              <a:gd name="connsiteY87" fmla="*/ 6791625 h 6857999"/>
              <a:gd name="connsiteX88" fmla="*/ 7715794 w 7807404"/>
              <a:gd name="connsiteY88" fmla="*/ 6800036 h 6857999"/>
              <a:gd name="connsiteX89" fmla="*/ 7714926 w 7807404"/>
              <a:gd name="connsiteY89" fmla="*/ 6806857 h 6857999"/>
              <a:gd name="connsiteX90" fmla="*/ 7716734 w 7807404"/>
              <a:gd name="connsiteY90" fmla="*/ 6823036 h 6857999"/>
              <a:gd name="connsiteX91" fmla="*/ 7720829 w 7807404"/>
              <a:gd name="connsiteY91" fmla="*/ 6827317 h 6857999"/>
              <a:gd name="connsiteX92" fmla="*/ 7791089 w 7807404"/>
              <a:gd name="connsiteY92" fmla="*/ 6843616 h 6857999"/>
              <a:gd name="connsiteX93" fmla="*/ 7807404 w 7807404"/>
              <a:gd name="connsiteY93" fmla="*/ 6857999 h 6857999"/>
              <a:gd name="connsiteX94" fmla="*/ 2910541 w 7807404"/>
              <a:gd name="connsiteY94" fmla="*/ 6857999 h 6857999"/>
              <a:gd name="connsiteX95" fmla="*/ 737233 w 7807404"/>
              <a:gd name="connsiteY95" fmla="*/ 6857999 h 6857999"/>
              <a:gd name="connsiteX96" fmla="*/ 0 w 7807404"/>
              <a:gd name="connsiteY96" fmla="*/ 6857999 h 6857999"/>
              <a:gd name="connsiteX97" fmla="*/ 0 w 7807404"/>
              <a:gd name="connsiteY97" fmla="*/ 1 h 6857999"/>
              <a:gd name="connsiteX98" fmla="*/ 737233 w 7807404"/>
              <a:gd name="connsiteY98" fmla="*/ 1 h 6857999"/>
              <a:gd name="connsiteX99" fmla="*/ 737233 w 7807404"/>
              <a:gd name="connsiteY99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97633 w 7807404"/>
              <a:gd name="connsiteY6" fmla="*/ 406164 h 6857999"/>
              <a:gd name="connsiteX7" fmla="*/ 7365678 w 7807404"/>
              <a:gd name="connsiteY7" fmla="*/ 481903 h 6857999"/>
              <a:gd name="connsiteX8" fmla="*/ 7325584 w 7807404"/>
              <a:gd name="connsiteY8" fmla="*/ 614217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9155 w 7807404"/>
              <a:gd name="connsiteY22" fmla="*/ 1680626 h 6857999"/>
              <a:gd name="connsiteX23" fmla="*/ 6953891 w 7807404"/>
              <a:gd name="connsiteY23" fmla="*/ 1891474 h 6857999"/>
              <a:gd name="connsiteX24" fmla="*/ 6963251 w 7807404"/>
              <a:gd name="connsiteY24" fmla="*/ 2235939 h 6857999"/>
              <a:gd name="connsiteX25" fmla="*/ 6927025 w 7807404"/>
              <a:gd name="connsiteY25" fmla="*/ 2477715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31881 w 7807404"/>
              <a:gd name="connsiteY79" fmla="*/ 6643984 h 6857999"/>
              <a:gd name="connsiteX80" fmla="*/ 7630037 w 7807404"/>
              <a:gd name="connsiteY80" fmla="*/ 6686063 h 6857999"/>
              <a:gd name="connsiteX81" fmla="*/ 7632333 w 7807404"/>
              <a:gd name="connsiteY81" fmla="*/ 6685744 h 6857999"/>
              <a:gd name="connsiteX82" fmla="*/ 7641954 w 7807404"/>
              <a:gd name="connsiteY82" fmla="*/ 6693689 h 6857999"/>
              <a:gd name="connsiteX83" fmla="*/ 7655048 w 7807404"/>
              <a:gd name="connsiteY83" fmla="*/ 6710915 h 6857999"/>
              <a:gd name="connsiteX84" fmla="*/ 7713961 w 7807404"/>
              <a:gd name="connsiteY84" fmla="*/ 6739542 h 6857999"/>
              <a:gd name="connsiteX85" fmla="*/ 7712298 w 7807404"/>
              <a:gd name="connsiteY85" fmla="*/ 6783313 h 6857999"/>
              <a:gd name="connsiteX86" fmla="*/ 7713229 w 7807404"/>
              <a:gd name="connsiteY86" fmla="*/ 6791653 h 6857999"/>
              <a:gd name="connsiteX87" fmla="*/ 7713771 w 7807404"/>
              <a:gd name="connsiteY87" fmla="*/ 6791625 h 6857999"/>
              <a:gd name="connsiteX88" fmla="*/ 7715794 w 7807404"/>
              <a:gd name="connsiteY88" fmla="*/ 6800036 h 6857999"/>
              <a:gd name="connsiteX89" fmla="*/ 7714926 w 7807404"/>
              <a:gd name="connsiteY89" fmla="*/ 6806857 h 6857999"/>
              <a:gd name="connsiteX90" fmla="*/ 7716734 w 7807404"/>
              <a:gd name="connsiteY90" fmla="*/ 6823036 h 6857999"/>
              <a:gd name="connsiteX91" fmla="*/ 7720829 w 7807404"/>
              <a:gd name="connsiteY91" fmla="*/ 6827317 h 6857999"/>
              <a:gd name="connsiteX92" fmla="*/ 7791089 w 7807404"/>
              <a:gd name="connsiteY92" fmla="*/ 6843616 h 6857999"/>
              <a:gd name="connsiteX93" fmla="*/ 7807404 w 7807404"/>
              <a:gd name="connsiteY93" fmla="*/ 6857999 h 6857999"/>
              <a:gd name="connsiteX94" fmla="*/ 2910541 w 7807404"/>
              <a:gd name="connsiteY94" fmla="*/ 6857999 h 6857999"/>
              <a:gd name="connsiteX95" fmla="*/ 737233 w 7807404"/>
              <a:gd name="connsiteY95" fmla="*/ 6857999 h 6857999"/>
              <a:gd name="connsiteX96" fmla="*/ 0 w 7807404"/>
              <a:gd name="connsiteY96" fmla="*/ 6857999 h 6857999"/>
              <a:gd name="connsiteX97" fmla="*/ 0 w 7807404"/>
              <a:gd name="connsiteY97" fmla="*/ 1 h 6857999"/>
              <a:gd name="connsiteX98" fmla="*/ 737233 w 7807404"/>
              <a:gd name="connsiteY98" fmla="*/ 1 h 6857999"/>
              <a:gd name="connsiteX99" fmla="*/ 737233 w 7807404"/>
              <a:gd name="connsiteY99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97633 w 7807404"/>
              <a:gd name="connsiteY6" fmla="*/ 406164 h 6857999"/>
              <a:gd name="connsiteX7" fmla="*/ 7365678 w 7807404"/>
              <a:gd name="connsiteY7" fmla="*/ 481903 h 6857999"/>
              <a:gd name="connsiteX8" fmla="*/ 7325584 w 7807404"/>
              <a:gd name="connsiteY8" fmla="*/ 614217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53891 w 7807404"/>
              <a:gd name="connsiteY23" fmla="*/ 1891474 h 6857999"/>
              <a:gd name="connsiteX24" fmla="*/ 6963251 w 7807404"/>
              <a:gd name="connsiteY24" fmla="*/ 2235939 h 6857999"/>
              <a:gd name="connsiteX25" fmla="*/ 6927025 w 7807404"/>
              <a:gd name="connsiteY25" fmla="*/ 2477715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31881 w 7807404"/>
              <a:gd name="connsiteY79" fmla="*/ 6643984 h 6857999"/>
              <a:gd name="connsiteX80" fmla="*/ 7630037 w 7807404"/>
              <a:gd name="connsiteY80" fmla="*/ 6686063 h 6857999"/>
              <a:gd name="connsiteX81" fmla="*/ 7632333 w 7807404"/>
              <a:gd name="connsiteY81" fmla="*/ 6685744 h 6857999"/>
              <a:gd name="connsiteX82" fmla="*/ 7641954 w 7807404"/>
              <a:gd name="connsiteY82" fmla="*/ 6693689 h 6857999"/>
              <a:gd name="connsiteX83" fmla="*/ 7655048 w 7807404"/>
              <a:gd name="connsiteY83" fmla="*/ 6710915 h 6857999"/>
              <a:gd name="connsiteX84" fmla="*/ 7713961 w 7807404"/>
              <a:gd name="connsiteY84" fmla="*/ 6739542 h 6857999"/>
              <a:gd name="connsiteX85" fmla="*/ 7712298 w 7807404"/>
              <a:gd name="connsiteY85" fmla="*/ 6783313 h 6857999"/>
              <a:gd name="connsiteX86" fmla="*/ 7713229 w 7807404"/>
              <a:gd name="connsiteY86" fmla="*/ 6791653 h 6857999"/>
              <a:gd name="connsiteX87" fmla="*/ 7713771 w 7807404"/>
              <a:gd name="connsiteY87" fmla="*/ 6791625 h 6857999"/>
              <a:gd name="connsiteX88" fmla="*/ 7715794 w 7807404"/>
              <a:gd name="connsiteY88" fmla="*/ 6800036 h 6857999"/>
              <a:gd name="connsiteX89" fmla="*/ 7714926 w 7807404"/>
              <a:gd name="connsiteY89" fmla="*/ 6806857 h 6857999"/>
              <a:gd name="connsiteX90" fmla="*/ 7716734 w 7807404"/>
              <a:gd name="connsiteY90" fmla="*/ 6823036 h 6857999"/>
              <a:gd name="connsiteX91" fmla="*/ 7720829 w 7807404"/>
              <a:gd name="connsiteY91" fmla="*/ 6827317 h 6857999"/>
              <a:gd name="connsiteX92" fmla="*/ 7791089 w 7807404"/>
              <a:gd name="connsiteY92" fmla="*/ 6843616 h 6857999"/>
              <a:gd name="connsiteX93" fmla="*/ 7807404 w 7807404"/>
              <a:gd name="connsiteY93" fmla="*/ 6857999 h 6857999"/>
              <a:gd name="connsiteX94" fmla="*/ 2910541 w 7807404"/>
              <a:gd name="connsiteY94" fmla="*/ 6857999 h 6857999"/>
              <a:gd name="connsiteX95" fmla="*/ 737233 w 7807404"/>
              <a:gd name="connsiteY95" fmla="*/ 6857999 h 6857999"/>
              <a:gd name="connsiteX96" fmla="*/ 0 w 7807404"/>
              <a:gd name="connsiteY96" fmla="*/ 6857999 h 6857999"/>
              <a:gd name="connsiteX97" fmla="*/ 0 w 7807404"/>
              <a:gd name="connsiteY97" fmla="*/ 1 h 6857999"/>
              <a:gd name="connsiteX98" fmla="*/ 737233 w 7807404"/>
              <a:gd name="connsiteY98" fmla="*/ 1 h 6857999"/>
              <a:gd name="connsiteX99" fmla="*/ 737233 w 7807404"/>
              <a:gd name="connsiteY99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97633 w 7807404"/>
              <a:gd name="connsiteY6" fmla="*/ 406164 h 6857999"/>
              <a:gd name="connsiteX7" fmla="*/ 7365678 w 7807404"/>
              <a:gd name="connsiteY7" fmla="*/ 481903 h 6857999"/>
              <a:gd name="connsiteX8" fmla="*/ 7325584 w 7807404"/>
              <a:gd name="connsiteY8" fmla="*/ 614217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53891 w 7807404"/>
              <a:gd name="connsiteY23" fmla="*/ 1891474 h 6857999"/>
              <a:gd name="connsiteX24" fmla="*/ 6963251 w 7807404"/>
              <a:gd name="connsiteY24" fmla="*/ 2235939 h 6857999"/>
              <a:gd name="connsiteX25" fmla="*/ 6927025 w 7807404"/>
              <a:gd name="connsiteY25" fmla="*/ 2477715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31881 w 7807404"/>
              <a:gd name="connsiteY79" fmla="*/ 6643984 h 6857999"/>
              <a:gd name="connsiteX80" fmla="*/ 7630037 w 7807404"/>
              <a:gd name="connsiteY80" fmla="*/ 6686063 h 6857999"/>
              <a:gd name="connsiteX81" fmla="*/ 7632333 w 7807404"/>
              <a:gd name="connsiteY81" fmla="*/ 6685744 h 6857999"/>
              <a:gd name="connsiteX82" fmla="*/ 7641954 w 7807404"/>
              <a:gd name="connsiteY82" fmla="*/ 6693689 h 6857999"/>
              <a:gd name="connsiteX83" fmla="*/ 7655048 w 7807404"/>
              <a:gd name="connsiteY83" fmla="*/ 6710915 h 6857999"/>
              <a:gd name="connsiteX84" fmla="*/ 7713961 w 7807404"/>
              <a:gd name="connsiteY84" fmla="*/ 6739542 h 6857999"/>
              <a:gd name="connsiteX85" fmla="*/ 7712298 w 7807404"/>
              <a:gd name="connsiteY85" fmla="*/ 6783313 h 6857999"/>
              <a:gd name="connsiteX86" fmla="*/ 7713229 w 7807404"/>
              <a:gd name="connsiteY86" fmla="*/ 6791653 h 6857999"/>
              <a:gd name="connsiteX87" fmla="*/ 7713771 w 7807404"/>
              <a:gd name="connsiteY87" fmla="*/ 6791625 h 6857999"/>
              <a:gd name="connsiteX88" fmla="*/ 7715794 w 7807404"/>
              <a:gd name="connsiteY88" fmla="*/ 6800036 h 6857999"/>
              <a:gd name="connsiteX89" fmla="*/ 7714926 w 7807404"/>
              <a:gd name="connsiteY89" fmla="*/ 6806857 h 6857999"/>
              <a:gd name="connsiteX90" fmla="*/ 7716734 w 7807404"/>
              <a:gd name="connsiteY90" fmla="*/ 6823036 h 6857999"/>
              <a:gd name="connsiteX91" fmla="*/ 7720829 w 7807404"/>
              <a:gd name="connsiteY91" fmla="*/ 6827317 h 6857999"/>
              <a:gd name="connsiteX92" fmla="*/ 7791089 w 7807404"/>
              <a:gd name="connsiteY92" fmla="*/ 6843616 h 6857999"/>
              <a:gd name="connsiteX93" fmla="*/ 7807404 w 7807404"/>
              <a:gd name="connsiteY93" fmla="*/ 6857999 h 6857999"/>
              <a:gd name="connsiteX94" fmla="*/ 2910541 w 7807404"/>
              <a:gd name="connsiteY94" fmla="*/ 6857999 h 6857999"/>
              <a:gd name="connsiteX95" fmla="*/ 737233 w 7807404"/>
              <a:gd name="connsiteY95" fmla="*/ 6857999 h 6857999"/>
              <a:gd name="connsiteX96" fmla="*/ 0 w 7807404"/>
              <a:gd name="connsiteY96" fmla="*/ 6857999 h 6857999"/>
              <a:gd name="connsiteX97" fmla="*/ 0 w 7807404"/>
              <a:gd name="connsiteY97" fmla="*/ 1 h 6857999"/>
              <a:gd name="connsiteX98" fmla="*/ 737233 w 7807404"/>
              <a:gd name="connsiteY98" fmla="*/ 1 h 6857999"/>
              <a:gd name="connsiteX99" fmla="*/ 737233 w 7807404"/>
              <a:gd name="connsiteY99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97633 w 7807404"/>
              <a:gd name="connsiteY6" fmla="*/ 406164 h 6857999"/>
              <a:gd name="connsiteX7" fmla="*/ 7365678 w 7807404"/>
              <a:gd name="connsiteY7" fmla="*/ 481903 h 6857999"/>
              <a:gd name="connsiteX8" fmla="*/ 7325584 w 7807404"/>
              <a:gd name="connsiteY8" fmla="*/ 614217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33794 w 7807404"/>
              <a:gd name="connsiteY23" fmla="*/ 1901522 h 6857999"/>
              <a:gd name="connsiteX24" fmla="*/ 6963251 w 7807404"/>
              <a:gd name="connsiteY24" fmla="*/ 2235939 h 6857999"/>
              <a:gd name="connsiteX25" fmla="*/ 6927025 w 7807404"/>
              <a:gd name="connsiteY25" fmla="*/ 2477715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31881 w 7807404"/>
              <a:gd name="connsiteY79" fmla="*/ 6643984 h 6857999"/>
              <a:gd name="connsiteX80" fmla="*/ 7630037 w 7807404"/>
              <a:gd name="connsiteY80" fmla="*/ 6686063 h 6857999"/>
              <a:gd name="connsiteX81" fmla="*/ 7632333 w 7807404"/>
              <a:gd name="connsiteY81" fmla="*/ 6685744 h 6857999"/>
              <a:gd name="connsiteX82" fmla="*/ 7641954 w 7807404"/>
              <a:gd name="connsiteY82" fmla="*/ 6693689 h 6857999"/>
              <a:gd name="connsiteX83" fmla="*/ 7655048 w 7807404"/>
              <a:gd name="connsiteY83" fmla="*/ 6710915 h 6857999"/>
              <a:gd name="connsiteX84" fmla="*/ 7713961 w 7807404"/>
              <a:gd name="connsiteY84" fmla="*/ 6739542 h 6857999"/>
              <a:gd name="connsiteX85" fmla="*/ 7712298 w 7807404"/>
              <a:gd name="connsiteY85" fmla="*/ 6783313 h 6857999"/>
              <a:gd name="connsiteX86" fmla="*/ 7713229 w 7807404"/>
              <a:gd name="connsiteY86" fmla="*/ 6791653 h 6857999"/>
              <a:gd name="connsiteX87" fmla="*/ 7713771 w 7807404"/>
              <a:gd name="connsiteY87" fmla="*/ 6791625 h 6857999"/>
              <a:gd name="connsiteX88" fmla="*/ 7715794 w 7807404"/>
              <a:gd name="connsiteY88" fmla="*/ 6800036 h 6857999"/>
              <a:gd name="connsiteX89" fmla="*/ 7714926 w 7807404"/>
              <a:gd name="connsiteY89" fmla="*/ 6806857 h 6857999"/>
              <a:gd name="connsiteX90" fmla="*/ 7716734 w 7807404"/>
              <a:gd name="connsiteY90" fmla="*/ 6823036 h 6857999"/>
              <a:gd name="connsiteX91" fmla="*/ 7720829 w 7807404"/>
              <a:gd name="connsiteY91" fmla="*/ 6827317 h 6857999"/>
              <a:gd name="connsiteX92" fmla="*/ 7791089 w 7807404"/>
              <a:gd name="connsiteY92" fmla="*/ 6843616 h 6857999"/>
              <a:gd name="connsiteX93" fmla="*/ 7807404 w 7807404"/>
              <a:gd name="connsiteY93" fmla="*/ 6857999 h 6857999"/>
              <a:gd name="connsiteX94" fmla="*/ 2910541 w 7807404"/>
              <a:gd name="connsiteY94" fmla="*/ 6857999 h 6857999"/>
              <a:gd name="connsiteX95" fmla="*/ 737233 w 7807404"/>
              <a:gd name="connsiteY95" fmla="*/ 6857999 h 6857999"/>
              <a:gd name="connsiteX96" fmla="*/ 0 w 7807404"/>
              <a:gd name="connsiteY96" fmla="*/ 6857999 h 6857999"/>
              <a:gd name="connsiteX97" fmla="*/ 0 w 7807404"/>
              <a:gd name="connsiteY97" fmla="*/ 1 h 6857999"/>
              <a:gd name="connsiteX98" fmla="*/ 737233 w 7807404"/>
              <a:gd name="connsiteY98" fmla="*/ 1 h 6857999"/>
              <a:gd name="connsiteX99" fmla="*/ 737233 w 7807404"/>
              <a:gd name="connsiteY99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97633 w 7807404"/>
              <a:gd name="connsiteY6" fmla="*/ 406164 h 6857999"/>
              <a:gd name="connsiteX7" fmla="*/ 7365678 w 7807404"/>
              <a:gd name="connsiteY7" fmla="*/ 481903 h 6857999"/>
              <a:gd name="connsiteX8" fmla="*/ 7325584 w 7807404"/>
              <a:gd name="connsiteY8" fmla="*/ 614217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33794 w 7807404"/>
              <a:gd name="connsiteY23" fmla="*/ 1901522 h 6857999"/>
              <a:gd name="connsiteX24" fmla="*/ 6953202 w 7807404"/>
              <a:gd name="connsiteY24" fmla="*/ 2210818 h 6857999"/>
              <a:gd name="connsiteX25" fmla="*/ 6927025 w 7807404"/>
              <a:gd name="connsiteY25" fmla="*/ 2477715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31881 w 7807404"/>
              <a:gd name="connsiteY79" fmla="*/ 6643984 h 6857999"/>
              <a:gd name="connsiteX80" fmla="*/ 7630037 w 7807404"/>
              <a:gd name="connsiteY80" fmla="*/ 6686063 h 6857999"/>
              <a:gd name="connsiteX81" fmla="*/ 7632333 w 7807404"/>
              <a:gd name="connsiteY81" fmla="*/ 6685744 h 6857999"/>
              <a:gd name="connsiteX82" fmla="*/ 7641954 w 7807404"/>
              <a:gd name="connsiteY82" fmla="*/ 6693689 h 6857999"/>
              <a:gd name="connsiteX83" fmla="*/ 7655048 w 7807404"/>
              <a:gd name="connsiteY83" fmla="*/ 6710915 h 6857999"/>
              <a:gd name="connsiteX84" fmla="*/ 7713961 w 7807404"/>
              <a:gd name="connsiteY84" fmla="*/ 6739542 h 6857999"/>
              <a:gd name="connsiteX85" fmla="*/ 7712298 w 7807404"/>
              <a:gd name="connsiteY85" fmla="*/ 6783313 h 6857999"/>
              <a:gd name="connsiteX86" fmla="*/ 7713229 w 7807404"/>
              <a:gd name="connsiteY86" fmla="*/ 6791653 h 6857999"/>
              <a:gd name="connsiteX87" fmla="*/ 7713771 w 7807404"/>
              <a:gd name="connsiteY87" fmla="*/ 6791625 h 6857999"/>
              <a:gd name="connsiteX88" fmla="*/ 7715794 w 7807404"/>
              <a:gd name="connsiteY88" fmla="*/ 6800036 h 6857999"/>
              <a:gd name="connsiteX89" fmla="*/ 7714926 w 7807404"/>
              <a:gd name="connsiteY89" fmla="*/ 6806857 h 6857999"/>
              <a:gd name="connsiteX90" fmla="*/ 7716734 w 7807404"/>
              <a:gd name="connsiteY90" fmla="*/ 6823036 h 6857999"/>
              <a:gd name="connsiteX91" fmla="*/ 7720829 w 7807404"/>
              <a:gd name="connsiteY91" fmla="*/ 6827317 h 6857999"/>
              <a:gd name="connsiteX92" fmla="*/ 7791089 w 7807404"/>
              <a:gd name="connsiteY92" fmla="*/ 6843616 h 6857999"/>
              <a:gd name="connsiteX93" fmla="*/ 7807404 w 7807404"/>
              <a:gd name="connsiteY93" fmla="*/ 6857999 h 6857999"/>
              <a:gd name="connsiteX94" fmla="*/ 2910541 w 7807404"/>
              <a:gd name="connsiteY94" fmla="*/ 6857999 h 6857999"/>
              <a:gd name="connsiteX95" fmla="*/ 737233 w 7807404"/>
              <a:gd name="connsiteY95" fmla="*/ 6857999 h 6857999"/>
              <a:gd name="connsiteX96" fmla="*/ 0 w 7807404"/>
              <a:gd name="connsiteY96" fmla="*/ 6857999 h 6857999"/>
              <a:gd name="connsiteX97" fmla="*/ 0 w 7807404"/>
              <a:gd name="connsiteY97" fmla="*/ 1 h 6857999"/>
              <a:gd name="connsiteX98" fmla="*/ 737233 w 7807404"/>
              <a:gd name="connsiteY98" fmla="*/ 1 h 6857999"/>
              <a:gd name="connsiteX99" fmla="*/ 737233 w 7807404"/>
              <a:gd name="connsiteY99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97633 w 7807404"/>
              <a:gd name="connsiteY6" fmla="*/ 406164 h 6857999"/>
              <a:gd name="connsiteX7" fmla="*/ 7365678 w 7807404"/>
              <a:gd name="connsiteY7" fmla="*/ 481903 h 6857999"/>
              <a:gd name="connsiteX8" fmla="*/ 7325584 w 7807404"/>
              <a:gd name="connsiteY8" fmla="*/ 614217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33794 w 7807404"/>
              <a:gd name="connsiteY23" fmla="*/ 1901522 h 6857999"/>
              <a:gd name="connsiteX24" fmla="*/ 6953202 w 7807404"/>
              <a:gd name="connsiteY24" fmla="*/ 2210818 h 6857999"/>
              <a:gd name="connsiteX25" fmla="*/ 6927025 w 7807404"/>
              <a:gd name="connsiteY25" fmla="*/ 2477715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31881 w 7807404"/>
              <a:gd name="connsiteY79" fmla="*/ 6643984 h 6857999"/>
              <a:gd name="connsiteX80" fmla="*/ 7630037 w 7807404"/>
              <a:gd name="connsiteY80" fmla="*/ 6686063 h 6857999"/>
              <a:gd name="connsiteX81" fmla="*/ 7632333 w 7807404"/>
              <a:gd name="connsiteY81" fmla="*/ 6685744 h 6857999"/>
              <a:gd name="connsiteX82" fmla="*/ 7641954 w 7807404"/>
              <a:gd name="connsiteY82" fmla="*/ 6693689 h 6857999"/>
              <a:gd name="connsiteX83" fmla="*/ 7655048 w 7807404"/>
              <a:gd name="connsiteY83" fmla="*/ 6710915 h 6857999"/>
              <a:gd name="connsiteX84" fmla="*/ 7713961 w 7807404"/>
              <a:gd name="connsiteY84" fmla="*/ 6739542 h 6857999"/>
              <a:gd name="connsiteX85" fmla="*/ 7712298 w 7807404"/>
              <a:gd name="connsiteY85" fmla="*/ 6783313 h 6857999"/>
              <a:gd name="connsiteX86" fmla="*/ 7713229 w 7807404"/>
              <a:gd name="connsiteY86" fmla="*/ 6791653 h 6857999"/>
              <a:gd name="connsiteX87" fmla="*/ 7713771 w 7807404"/>
              <a:gd name="connsiteY87" fmla="*/ 6791625 h 6857999"/>
              <a:gd name="connsiteX88" fmla="*/ 7715794 w 7807404"/>
              <a:gd name="connsiteY88" fmla="*/ 6800036 h 6857999"/>
              <a:gd name="connsiteX89" fmla="*/ 7714926 w 7807404"/>
              <a:gd name="connsiteY89" fmla="*/ 6806857 h 6857999"/>
              <a:gd name="connsiteX90" fmla="*/ 7716734 w 7807404"/>
              <a:gd name="connsiteY90" fmla="*/ 6823036 h 6857999"/>
              <a:gd name="connsiteX91" fmla="*/ 7720829 w 7807404"/>
              <a:gd name="connsiteY91" fmla="*/ 6827317 h 6857999"/>
              <a:gd name="connsiteX92" fmla="*/ 7791089 w 7807404"/>
              <a:gd name="connsiteY92" fmla="*/ 6843616 h 6857999"/>
              <a:gd name="connsiteX93" fmla="*/ 7807404 w 7807404"/>
              <a:gd name="connsiteY93" fmla="*/ 6857999 h 6857999"/>
              <a:gd name="connsiteX94" fmla="*/ 2910541 w 7807404"/>
              <a:gd name="connsiteY94" fmla="*/ 6857999 h 6857999"/>
              <a:gd name="connsiteX95" fmla="*/ 737233 w 7807404"/>
              <a:gd name="connsiteY95" fmla="*/ 6857999 h 6857999"/>
              <a:gd name="connsiteX96" fmla="*/ 0 w 7807404"/>
              <a:gd name="connsiteY96" fmla="*/ 6857999 h 6857999"/>
              <a:gd name="connsiteX97" fmla="*/ 0 w 7807404"/>
              <a:gd name="connsiteY97" fmla="*/ 1 h 6857999"/>
              <a:gd name="connsiteX98" fmla="*/ 737233 w 7807404"/>
              <a:gd name="connsiteY98" fmla="*/ 1 h 6857999"/>
              <a:gd name="connsiteX99" fmla="*/ 737233 w 7807404"/>
              <a:gd name="connsiteY99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97633 w 7807404"/>
              <a:gd name="connsiteY6" fmla="*/ 406164 h 6857999"/>
              <a:gd name="connsiteX7" fmla="*/ 7365678 w 7807404"/>
              <a:gd name="connsiteY7" fmla="*/ 481903 h 6857999"/>
              <a:gd name="connsiteX8" fmla="*/ 7325584 w 7807404"/>
              <a:gd name="connsiteY8" fmla="*/ 614217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33794 w 7807404"/>
              <a:gd name="connsiteY23" fmla="*/ 1901522 h 6857999"/>
              <a:gd name="connsiteX24" fmla="*/ 6953202 w 7807404"/>
              <a:gd name="connsiteY24" fmla="*/ 2210818 h 6857999"/>
              <a:gd name="connsiteX25" fmla="*/ 6947122 w 7807404"/>
              <a:gd name="connsiteY25" fmla="*/ 245761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31881 w 7807404"/>
              <a:gd name="connsiteY79" fmla="*/ 6643984 h 6857999"/>
              <a:gd name="connsiteX80" fmla="*/ 7630037 w 7807404"/>
              <a:gd name="connsiteY80" fmla="*/ 6686063 h 6857999"/>
              <a:gd name="connsiteX81" fmla="*/ 7632333 w 7807404"/>
              <a:gd name="connsiteY81" fmla="*/ 6685744 h 6857999"/>
              <a:gd name="connsiteX82" fmla="*/ 7641954 w 7807404"/>
              <a:gd name="connsiteY82" fmla="*/ 6693689 h 6857999"/>
              <a:gd name="connsiteX83" fmla="*/ 7655048 w 7807404"/>
              <a:gd name="connsiteY83" fmla="*/ 6710915 h 6857999"/>
              <a:gd name="connsiteX84" fmla="*/ 7713961 w 7807404"/>
              <a:gd name="connsiteY84" fmla="*/ 6739542 h 6857999"/>
              <a:gd name="connsiteX85" fmla="*/ 7712298 w 7807404"/>
              <a:gd name="connsiteY85" fmla="*/ 6783313 h 6857999"/>
              <a:gd name="connsiteX86" fmla="*/ 7713229 w 7807404"/>
              <a:gd name="connsiteY86" fmla="*/ 6791653 h 6857999"/>
              <a:gd name="connsiteX87" fmla="*/ 7713771 w 7807404"/>
              <a:gd name="connsiteY87" fmla="*/ 6791625 h 6857999"/>
              <a:gd name="connsiteX88" fmla="*/ 7715794 w 7807404"/>
              <a:gd name="connsiteY88" fmla="*/ 6800036 h 6857999"/>
              <a:gd name="connsiteX89" fmla="*/ 7714926 w 7807404"/>
              <a:gd name="connsiteY89" fmla="*/ 6806857 h 6857999"/>
              <a:gd name="connsiteX90" fmla="*/ 7716734 w 7807404"/>
              <a:gd name="connsiteY90" fmla="*/ 6823036 h 6857999"/>
              <a:gd name="connsiteX91" fmla="*/ 7720829 w 7807404"/>
              <a:gd name="connsiteY91" fmla="*/ 6827317 h 6857999"/>
              <a:gd name="connsiteX92" fmla="*/ 7791089 w 7807404"/>
              <a:gd name="connsiteY92" fmla="*/ 6843616 h 6857999"/>
              <a:gd name="connsiteX93" fmla="*/ 7807404 w 7807404"/>
              <a:gd name="connsiteY93" fmla="*/ 6857999 h 6857999"/>
              <a:gd name="connsiteX94" fmla="*/ 2910541 w 7807404"/>
              <a:gd name="connsiteY94" fmla="*/ 6857999 h 6857999"/>
              <a:gd name="connsiteX95" fmla="*/ 737233 w 7807404"/>
              <a:gd name="connsiteY95" fmla="*/ 6857999 h 6857999"/>
              <a:gd name="connsiteX96" fmla="*/ 0 w 7807404"/>
              <a:gd name="connsiteY96" fmla="*/ 6857999 h 6857999"/>
              <a:gd name="connsiteX97" fmla="*/ 0 w 7807404"/>
              <a:gd name="connsiteY97" fmla="*/ 1 h 6857999"/>
              <a:gd name="connsiteX98" fmla="*/ 737233 w 7807404"/>
              <a:gd name="connsiteY98" fmla="*/ 1 h 6857999"/>
              <a:gd name="connsiteX99" fmla="*/ 737233 w 7807404"/>
              <a:gd name="connsiteY99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97633 w 7807404"/>
              <a:gd name="connsiteY6" fmla="*/ 406164 h 6857999"/>
              <a:gd name="connsiteX7" fmla="*/ 7365678 w 7807404"/>
              <a:gd name="connsiteY7" fmla="*/ 481903 h 6857999"/>
              <a:gd name="connsiteX8" fmla="*/ 7325584 w 7807404"/>
              <a:gd name="connsiteY8" fmla="*/ 614217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33794 w 7807404"/>
              <a:gd name="connsiteY23" fmla="*/ 1901522 h 6857999"/>
              <a:gd name="connsiteX24" fmla="*/ 6953202 w 7807404"/>
              <a:gd name="connsiteY24" fmla="*/ 2210818 h 6857999"/>
              <a:gd name="connsiteX25" fmla="*/ 6947122 w 7807404"/>
              <a:gd name="connsiteY25" fmla="*/ 245761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31881 w 7807404"/>
              <a:gd name="connsiteY79" fmla="*/ 6643984 h 6857999"/>
              <a:gd name="connsiteX80" fmla="*/ 7630037 w 7807404"/>
              <a:gd name="connsiteY80" fmla="*/ 6686063 h 6857999"/>
              <a:gd name="connsiteX81" fmla="*/ 7632333 w 7807404"/>
              <a:gd name="connsiteY81" fmla="*/ 6685744 h 6857999"/>
              <a:gd name="connsiteX82" fmla="*/ 7641954 w 7807404"/>
              <a:gd name="connsiteY82" fmla="*/ 6693689 h 6857999"/>
              <a:gd name="connsiteX83" fmla="*/ 7655048 w 7807404"/>
              <a:gd name="connsiteY83" fmla="*/ 6710915 h 6857999"/>
              <a:gd name="connsiteX84" fmla="*/ 7713961 w 7807404"/>
              <a:gd name="connsiteY84" fmla="*/ 6739542 h 6857999"/>
              <a:gd name="connsiteX85" fmla="*/ 7712298 w 7807404"/>
              <a:gd name="connsiteY85" fmla="*/ 6783313 h 6857999"/>
              <a:gd name="connsiteX86" fmla="*/ 7713229 w 7807404"/>
              <a:gd name="connsiteY86" fmla="*/ 6791653 h 6857999"/>
              <a:gd name="connsiteX87" fmla="*/ 7713771 w 7807404"/>
              <a:gd name="connsiteY87" fmla="*/ 6791625 h 6857999"/>
              <a:gd name="connsiteX88" fmla="*/ 7715794 w 7807404"/>
              <a:gd name="connsiteY88" fmla="*/ 6800036 h 6857999"/>
              <a:gd name="connsiteX89" fmla="*/ 7714926 w 7807404"/>
              <a:gd name="connsiteY89" fmla="*/ 6806857 h 6857999"/>
              <a:gd name="connsiteX90" fmla="*/ 7716734 w 7807404"/>
              <a:gd name="connsiteY90" fmla="*/ 6823036 h 6857999"/>
              <a:gd name="connsiteX91" fmla="*/ 7720829 w 7807404"/>
              <a:gd name="connsiteY91" fmla="*/ 6827317 h 6857999"/>
              <a:gd name="connsiteX92" fmla="*/ 7791089 w 7807404"/>
              <a:gd name="connsiteY92" fmla="*/ 6843616 h 6857999"/>
              <a:gd name="connsiteX93" fmla="*/ 7807404 w 7807404"/>
              <a:gd name="connsiteY93" fmla="*/ 6857999 h 6857999"/>
              <a:gd name="connsiteX94" fmla="*/ 2910541 w 7807404"/>
              <a:gd name="connsiteY94" fmla="*/ 6857999 h 6857999"/>
              <a:gd name="connsiteX95" fmla="*/ 737233 w 7807404"/>
              <a:gd name="connsiteY95" fmla="*/ 6857999 h 6857999"/>
              <a:gd name="connsiteX96" fmla="*/ 0 w 7807404"/>
              <a:gd name="connsiteY96" fmla="*/ 6857999 h 6857999"/>
              <a:gd name="connsiteX97" fmla="*/ 0 w 7807404"/>
              <a:gd name="connsiteY97" fmla="*/ 1 h 6857999"/>
              <a:gd name="connsiteX98" fmla="*/ 737233 w 7807404"/>
              <a:gd name="connsiteY98" fmla="*/ 1 h 6857999"/>
              <a:gd name="connsiteX99" fmla="*/ 737233 w 7807404"/>
              <a:gd name="connsiteY99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82560 w 7807404"/>
              <a:gd name="connsiteY6" fmla="*/ 360946 h 6857999"/>
              <a:gd name="connsiteX7" fmla="*/ 7365678 w 7807404"/>
              <a:gd name="connsiteY7" fmla="*/ 481903 h 6857999"/>
              <a:gd name="connsiteX8" fmla="*/ 7325584 w 7807404"/>
              <a:gd name="connsiteY8" fmla="*/ 614217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33794 w 7807404"/>
              <a:gd name="connsiteY23" fmla="*/ 1901522 h 6857999"/>
              <a:gd name="connsiteX24" fmla="*/ 6953202 w 7807404"/>
              <a:gd name="connsiteY24" fmla="*/ 2210818 h 6857999"/>
              <a:gd name="connsiteX25" fmla="*/ 6947122 w 7807404"/>
              <a:gd name="connsiteY25" fmla="*/ 245761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31881 w 7807404"/>
              <a:gd name="connsiteY79" fmla="*/ 6643984 h 6857999"/>
              <a:gd name="connsiteX80" fmla="*/ 7630037 w 7807404"/>
              <a:gd name="connsiteY80" fmla="*/ 6686063 h 6857999"/>
              <a:gd name="connsiteX81" fmla="*/ 7632333 w 7807404"/>
              <a:gd name="connsiteY81" fmla="*/ 6685744 h 6857999"/>
              <a:gd name="connsiteX82" fmla="*/ 7641954 w 7807404"/>
              <a:gd name="connsiteY82" fmla="*/ 6693689 h 6857999"/>
              <a:gd name="connsiteX83" fmla="*/ 7655048 w 7807404"/>
              <a:gd name="connsiteY83" fmla="*/ 6710915 h 6857999"/>
              <a:gd name="connsiteX84" fmla="*/ 7713961 w 7807404"/>
              <a:gd name="connsiteY84" fmla="*/ 6739542 h 6857999"/>
              <a:gd name="connsiteX85" fmla="*/ 7712298 w 7807404"/>
              <a:gd name="connsiteY85" fmla="*/ 6783313 h 6857999"/>
              <a:gd name="connsiteX86" fmla="*/ 7713229 w 7807404"/>
              <a:gd name="connsiteY86" fmla="*/ 6791653 h 6857999"/>
              <a:gd name="connsiteX87" fmla="*/ 7713771 w 7807404"/>
              <a:gd name="connsiteY87" fmla="*/ 6791625 h 6857999"/>
              <a:gd name="connsiteX88" fmla="*/ 7715794 w 7807404"/>
              <a:gd name="connsiteY88" fmla="*/ 6800036 h 6857999"/>
              <a:gd name="connsiteX89" fmla="*/ 7714926 w 7807404"/>
              <a:gd name="connsiteY89" fmla="*/ 6806857 h 6857999"/>
              <a:gd name="connsiteX90" fmla="*/ 7716734 w 7807404"/>
              <a:gd name="connsiteY90" fmla="*/ 6823036 h 6857999"/>
              <a:gd name="connsiteX91" fmla="*/ 7720829 w 7807404"/>
              <a:gd name="connsiteY91" fmla="*/ 6827317 h 6857999"/>
              <a:gd name="connsiteX92" fmla="*/ 7791089 w 7807404"/>
              <a:gd name="connsiteY92" fmla="*/ 6843616 h 6857999"/>
              <a:gd name="connsiteX93" fmla="*/ 7807404 w 7807404"/>
              <a:gd name="connsiteY93" fmla="*/ 6857999 h 6857999"/>
              <a:gd name="connsiteX94" fmla="*/ 2910541 w 7807404"/>
              <a:gd name="connsiteY94" fmla="*/ 6857999 h 6857999"/>
              <a:gd name="connsiteX95" fmla="*/ 737233 w 7807404"/>
              <a:gd name="connsiteY95" fmla="*/ 6857999 h 6857999"/>
              <a:gd name="connsiteX96" fmla="*/ 0 w 7807404"/>
              <a:gd name="connsiteY96" fmla="*/ 6857999 h 6857999"/>
              <a:gd name="connsiteX97" fmla="*/ 0 w 7807404"/>
              <a:gd name="connsiteY97" fmla="*/ 1 h 6857999"/>
              <a:gd name="connsiteX98" fmla="*/ 737233 w 7807404"/>
              <a:gd name="connsiteY98" fmla="*/ 1 h 6857999"/>
              <a:gd name="connsiteX99" fmla="*/ 737233 w 7807404"/>
              <a:gd name="connsiteY99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82560 w 7807404"/>
              <a:gd name="connsiteY6" fmla="*/ 360946 h 6857999"/>
              <a:gd name="connsiteX7" fmla="*/ 7350606 w 7807404"/>
              <a:gd name="connsiteY7" fmla="*/ 461806 h 6857999"/>
              <a:gd name="connsiteX8" fmla="*/ 7325584 w 7807404"/>
              <a:gd name="connsiteY8" fmla="*/ 614217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33794 w 7807404"/>
              <a:gd name="connsiteY23" fmla="*/ 1901522 h 6857999"/>
              <a:gd name="connsiteX24" fmla="*/ 6953202 w 7807404"/>
              <a:gd name="connsiteY24" fmla="*/ 2210818 h 6857999"/>
              <a:gd name="connsiteX25" fmla="*/ 6947122 w 7807404"/>
              <a:gd name="connsiteY25" fmla="*/ 245761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31881 w 7807404"/>
              <a:gd name="connsiteY79" fmla="*/ 6643984 h 6857999"/>
              <a:gd name="connsiteX80" fmla="*/ 7630037 w 7807404"/>
              <a:gd name="connsiteY80" fmla="*/ 6686063 h 6857999"/>
              <a:gd name="connsiteX81" fmla="*/ 7632333 w 7807404"/>
              <a:gd name="connsiteY81" fmla="*/ 6685744 h 6857999"/>
              <a:gd name="connsiteX82" fmla="*/ 7641954 w 7807404"/>
              <a:gd name="connsiteY82" fmla="*/ 6693689 h 6857999"/>
              <a:gd name="connsiteX83" fmla="*/ 7655048 w 7807404"/>
              <a:gd name="connsiteY83" fmla="*/ 6710915 h 6857999"/>
              <a:gd name="connsiteX84" fmla="*/ 7713961 w 7807404"/>
              <a:gd name="connsiteY84" fmla="*/ 6739542 h 6857999"/>
              <a:gd name="connsiteX85" fmla="*/ 7712298 w 7807404"/>
              <a:gd name="connsiteY85" fmla="*/ 6783313 h 6857999"/>
              <a:gd name="connsiteX86" fmla="*/ 7713229 w 7807404"/>
              <a:gd name="connsiteY86" fmla="*/ 6791653 h 6857999"/>
              <a:gd name="connsiteX87" fmla="*/ 7713771 w 7807404"/>
              <a:gd name="connsiteY87" fmla="*/ 6791625 h 6857999"/>
              <a:gd name="connsiteX88" fmla="*/ 7715794 w 7807404"/>
              <a:gd name="connsiteY88" fmla="*/ 6800036 h 6857999"/>
              <a:gd name="connsiteX89" fmla="*/ 7714926 w 7807404"/>
              <a:gd name="connsiteY89" fmla="*/ 6806857 h 6857999"/>
              <a:gd name="connsiteX90" fmla="*/ 7716734 w 7807404"/>
              <a:gd name="connsiteY90" fmla="*/ 6823036 h 6857999"/>
              <a:gd name="connsiteX91" fmla="*/ 7720829 w 7807404"/>
              <a:gd name="connsiteY91" fmla="*/ 6827317 h 6857999"/>
              <a:gd name="connsiteX92" fmla="*/ 7791089 w 7807404"/>
              <a:gd name="connsiteY92" fmla="*/ 6843616 h 6857999"/>
              <a:gd name="connsiteX93" fmla="*/ 7807404 w 7807404"/>
              <a:gd name="connsiteY93" fmla="*/ 6857999 h 6857999"/>
              <a:gd name="connsiteX94" fmla="*/ 2910541 w 7807404"/>
              <a:gd name="connsiteY94" fmla="*/ 6857999 h 6857999"/>
              <a:gd name="connsiteX95" fmla="*/ 737233 w 7807404"/>
              <a:gd name="connsiteY95" fmla="*/ 6857999 h 6857999"/>
              <a:gd name="connsiteX96" fmla="*/ 0 w 7807404"/>
              <a:gd name="connsiteY96" fmla="*/ 6857999 h 6857999"/>
              <a:gd name="connsiteX97" fmla="*/ 0 w 7807404"/>
              <a:gd name="connsiteY97" fmla="*/ 1 h 6857999"/>
              <a:gd name="connsiteX98" fmla="*/ 737233 w 7807404"/>
              <a:gd name="connsiteY98" fmla="*/ 1 h 6857999"/>
              <a:gd name="connsiteX99" fmla="*/ 737233 w 7807404"/>
              <a:gd name="connsiteY99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82560 w 7807404"/>
              <a:gd name="connsiteY6" fmla="*/ 360946 h 6857999"/>
              <a:gd name="connsiteX7" fmla="*/ 7350606 w 7807404"/>
              <a:gd name="connsiteY7" fmla="*/ 461806 h 6857999"/>
              <a:gd name="connsiteX8" fmla="*/ 7325584 w 7807404"/>
              <a:gd name="connsiteY8" fmla="*/ 614217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33794 w 7807404"/>
              <a:gd name="connsiteY23" fmla="*/ 1901522 h 6857999"/>
              <a:gd name="connsiteX24" fmla="*/ 6953202 w 7807404"/>
              <a:gd name="connsiteY24" fmla="*/ 2210818 h 6857999"/>
              <a:gd name="connsiteX25" fmla="*/ 6947122 w 7807404"/>
              <a:gd name="connsiteY25" fmla="*/ 245761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31881 w 7807404"/>
              <a:gd name="connsiteY79" fmla="*/ 6643984 h 6857999"/>
              <a:gd name="connsiteX80" fmla="*/ 7630037 w 7807404"/>
              <a:gd name="connsiteY80" fmla="*/ 6686063 h 6857999"/>
              <a:gd name="connsiteX81" fmla="*/ 7632333 w 7807404"/>
              <a:gd name="connsiteY81" fmla="*/ 6685744 h 6857999"/>
              <a:gd name="connsiteX82" fmla="*/ 7641954 w 7807404"/>
              <a:gd name="connsiteY82" fmla="*/ 6693689 h 6857999"/>
              <a:gd name="connsiteX83" fmla="*/ 7655048 w 7807404"/>
              <a:gd name="connsiteY83" fmla="*/ 6710915 h 6857999"/>
              <a:gd name="connsiteX84" fmla="*/ 7713961 w 7807404"/>
              <a:gd name="connsiteY84" fmla="*/ 6739542 h 6857999"/>
              <a:gd name="connsiteX85" fmla="*/ 7712298 w 7807404"/>
              <a:gd name="connsiteY85" fmla="*/ 6783313 h 6857999"/>
              <a:gd name="connsiteX86" fmla="*/ 7713229 w 7807404"/>
              <a:gd name="connsiteY86" fmla="*/ 6791653 h 6857999"/>
              <a:gd name="connsiteX87" fmla="*/ 7713771 w 7807404"/>
              <a:gd name="connsiteY87" fmla="*/ 6791625 h 6857999"/>
              <a:gd name="connsiteX88" fmla="*/ 7715794 w 7807404"/>
              <a:gd name="connsiteY88" fmla="*/ 6800036 h 6857999"/>
              <a:gd name="connsiteX89" fmla="*/ 7714926 w 7807404"/>
              <a:gd name="connsiteY89" fmla="*/ 6806857 h 6857999"/>
              <a:gd name="connsiteX90" fmla="*/ 7716734 w 7807404"/>
              <a:gd name="connsiteY90" fmla="*/ 6823036 h 6857999"/>
              <a:gd name="connsiteX91" fmla="*/ 7720829 w 7807404"/>
              <a:gd name="connsiteY91" fmla="*/ 6827317 h 6857999"/>
              <a:gd name="connsiteX92" fmla="*/ 7791089 w 7807404"/>
              <a:gd name="connsiteY92" fmla="*/ 6843616 h 6857999"/>
              <a:gd name="connsiteX93" fmla="*/ 7807404 w 7807404"/>
              <a:gd name="connsiteY93" fmla="*/ 6857999 h 6857999"/>
              <a:gd name="connsiteX94" fmla="*/ 2910541 w 7807404"/>
              <a:gd name="connsiteY94" fmla="*/ 6857999 h 6857999"/>
              <a:gd name="connsiteX95" fmla="*/ 737233 w 7807404"/>
              <a:gd name="connsiteY95" fmla="*/ 6857999 h 6857999"/>
              <a:gd name="connsiteX96" fmla="*/ 0 w 7807404"/>
              <a:gd name="connsiteY96" fmla="*/ 6857999 h 6857999"/>
              <a:gd name="connsiteX97" fmla="*/ 0 w 7807404"/>
              <a:gd name="connsiteY97" fmla="*/ 1 h 6857999"/>
              <a:gd name="connsiteX98" fmla="*/ 737233 w 7807404"/>
              <a:gd name="connsiteY98" fmla="*/ 1 h 6857999"/>
              <a:gd name="connsiteX99" fmla="*/ 737233 w 7807404"/>
              <a:gd name="connsiteY99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82560 w 7807404"/>
              <a:gd name="connsiteY6" fmla="*/ 360946 h 6857999"/>
              <a:gd name="connsiteX7" fmla="*/ 7350606 w 7807404"/>
              <a:gd name="connsiteY7" fmla="*/ 461806 h 6857999"/>
              <a:gd name="connsiteX8" fmla="*/ 7325584 w 7807404"/>
              <a:gd name="connsiteY8" fmla="*/ 584071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33794 w 7807404"/>
              <a:gd name="connsiteY23" fmla="*/ 1901522 h 6857999"/>
              <a:gd name="connsiteX24" fmla="*/ 6953202 w 7807404"/>
              <a:gd name="connsiteY24" fmla="*/ 2210818 h 6857999"/>
              <a:gd name="connsiteX25" fmla="*/ 6947122 w 7807404"/>
              <a:gd name="connsiteY25" fmla="*/ 245761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31881 w 7807404"/>
              <a:gd name="connsiteY79" fmla="*/ 6643984 h 6857999"/>
              <a:gd name="connsiteX80" fmla="*/ 7630037 w 7807404"/>
              <a:gd name="connsiteY80" fmla="*/ 6686063 h 6857999"/>
              <a:gd name="connsiteX81" fmla="*/ 7632333 w 7807404"/>
              <a:gd name="connsiteY81" fmla="*/ 6685744 h 6857999"/>
              <a:gd name="connsiteX82" fmla="*/ 7641954 w 7807404"/>
              <a:gd name="connsiteY82" fmla="*/ 6693689 h 6857999"/>
              <a:gd name="connsiteX83" fmla="*/ 7655048 w 7807404"/>
              <a:gd name="connsiteY83" fmla="*/ 6710915 h 6857999"/>
              <a:gd name="connsiteX84" fmla="*/ 7713961 w 7807404"/>
              <a:gd name="connsiteY84" fmla="*/ 6739542 h 6857999"/>
              <a:gd name="connsiteX85" fmla="*/ 7712298 w 7807404"/>
              <a:gd name="connsiteY85" fmla="*/ 6783313 h 6857999"/>
              <a:gd name="connsiteX86" fmla="*/ 7713229 w 7807404"/>
              <a:gd name="connsiteY86" fmla="*/ 6791653 h 6857999"/>
              <a:gd name="connsiteX87" fmla="*/ 7713771 w 7807404"/>
              <a:gd name="connsiteY87" fmla="*/ 6791625 h 6857999"/>
              <a:gd name="connsiteX88" fmla="*/ 7715794 w 7807404"/>
              <a:gd name="connsiteY88" fmla="*/ 6800036 h 6857999"/>
              <a:gd name="connsiteX89" fmla="*/ 7714926 w 7807404"/>
              <a:gd name="connsiteY89" fmla="*/ 6806857 h 6857999"/>
              <a:gd name="connsiteX90" fmla="*/ 7716734 w 7807404"/>
              <a:gd name="connsiteY90" fmla="*/ 6823036 h 6857999"/>
              <a:gd name="connsiteX91" fmla="*/ 7720829 w 7807404"/>
              <a:gd name="connsiteY91" fmla="*/ 6827317 h 6857999"/>
              <a:gd name="connsiteX92" fmla="*/ 7791089 w 7807404"/>
              <a:gd name="connsiteY92" fmla="*/ 6843616 h 6857999"/>
              <a:gd name="connsiteX93" fmla="*/ 7807404 w 7807404"/>
              <a:gd name="connsiteY93" fmla="*/ 6857999 h 6857999"/>
              <a:gd name="connsiteX94" fmla="*/ 2910541 w 7807404"/>
              <a:gd name="connsiteY94" fmla="*/ 6857999 h 6857999"/>
              <a:gd name="connsiteX95" fmla="*/ 737233 w 7807404"/>
              <a:gd name="connsiteY95" fmla="*/ 6857999 h 6857999"/>
              <a:gd name="connsiteX96" fmla="*/ 0 w 7807404"/>
              <a:gd name="connsiteY96" fmla="*/ 6857999 h 6857999"/>
              <a:gd name="connsiteX97" fmla="*/ 0 w 7807404"/>
              <a:gd name="connsiteY97" fmla="*/ 1 h 6857999"/>
              <a:gd name="connsiteX98" fmla="*/ 737233 w 7807404"/>
              <a:gd name="connsiteY98" fmla="*/ 1 h 6857999"/>
              <a:gd name="connsiteX99" fmla="*/ 737233 w 7807404"/>
              <a:gd name="connsiteY99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82560 w 7807404"/>
              <a:gd name="connsiteY6" fmla="*/ 360946 h 6857999"/>
              <a:gd name="connsiteX7" fmla="*/ 7350606 w 7807404"/>
              <a:gd name="connsiteY7" fmla="*/ 461806 h 6857999"/>
              <a:gd name="connsiteX8" fmla="*/ 7325584 w 7807404"/>
              <a:gd name="connsiteY8" fmla="*/ 584071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33794 w 7807404"/>
              <a:gd name="connsiteY23" fmla="*/ 1901522 h 6857999"/>
              <a:gd name="connsiteX24" fmla="*/ 6953202 w 7807404"/>
              <a:gd name="connsiteY24" fmla="*/ 2210818 h 6857999"/>
              <a:gd name="connsiteX25" fmla="*/ 6947122 w 7807404"/>
              <a:gd name="connsiteY25" fmla="*/ 245761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31881 w 7807404"/>
              <a:gd name="connsiteY79" fmla="*/ 6643984 h 6857999"/>
              <a:gd name="connsiteX80" fmla="*/ 7630037 w 7807404"/>
              <a:gd name="connsiteY80" fmla="*/ 6686063 h 6857999"/>
              <a:gd name="connsiteX81" fmla="*/ 7632333 w 7807404"/>
              <a:gd name="connsiteY81" fmla="*/ 6685744 h 6857999"/>
              <a:gd name="connsiteX82" fmla="*/ 7641954 w 7807404"/>
              <a:gd name="connsiteY82" fmla="*/ 6693689 h 6857999"/>
              <a:gd name="connsiteX83" fmla="*/ 7655048 w 7807404"/>
              <a:gd name="connsiteY83" fmla="*/ 6710915 h 6857999"/>
              <a:gd name="connsiteX84" fmla="*/ 7713961 w 7807404"/>
              <a:gd name="connsiteY84" fmla="*/ 6739542 h 6857999"/>
              <a:gd name="connsiteX85" fmla="*/ 7712298 w 7807404"/>
              <a:gd name="connsiteY85" fmla="*/ 6783313 h 6857999"/>
              <a:gd name="connsiteX86" fmla="*/ 7713229 w 7807404"/>
              <a:gd name="connsiteY86" fmla="*/ 6791653 h 6857999"/>
              <a:gd name="connsiteX87" fmla="*/ 7713771 w 7807404"/>
              <a:gd name="connsiteY87" fmla="*/ 6791625 h 6857999"/>
              <a:gd name="connsiteX88" fmla="*/ 7715794 w 7807404"/>
              <a:gd name="connsiteY88" fmla="*/ 6800036 h 6857999"/>
              <a:gd name="connsiteX89" fmla="*/ 7714926 w 7807404"/>
              <a:gd name="connsiteY89" fmla="*/ 6806857 h 6857999"/>
              <a:gd name="connsiteX90" fmla="*/ 7716734 w 7807404"/>
              <a:gd name="connsiteY90" fmla="*/ 6823036 h 6857999"/>
              <a:gd name="connsiteX91" fmla="*/ 7720829 w 7807404"/>
              <a:gd name="connsiteY91" fmla="*/ 6827317 h 6857999"/>
              <a:gd name="connsiteX92" fmla="*/ 7791089 w 7807404"/>
              <a:gd name="connsiteY92" fmla="*/ 6843616 h 6857999"/>
              <a:gd name="connsiteX93" fmla="*/ 7807404 w 7807404"/>
              <a:gd name="connsiteY93" fmla="*/ 6857999 h 6857999"/>
              <a:gd name="connsiteX94" fmla="*/ 2910541 w 7807404"/>
              <a:gd name="connsiteY94" fmla="*/ 6857999 h 6857999"/>
              <a:gd name="connsiteX95" fmla="*/ 737233 w 7807404"/>
              <a:gd name="connsiteY95" fmla="*/ 6857999 h 6857999"/>
              <a:gd name="connsiteX96" fmla="*/ 0 w 7807404"/>
              <a:gd name="connsiteY96" fmla="*/ 6857999 h 6857999"/>
              <a:gd name="connsiteX97" fmla="*/ 0 w 7807404"/>
              <a:gd name="connsiteY97" fmla="*/ 1 h 6857999"/>
              <a:gd name="connsiteX98" fmla="*/ 737233 w 7807404"/>
              <a:gd name="connsiteY98" fmla="*/ 1 h 6857999"/>
              <a:gd name="connsiteX99" fmla="*/ 737233 w 7807404"/>
              <a:gd name="connsiteY99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82560 w 7807404"/>
              <a:gd name="connsiteY6" fmla="*/ 360946 h 6857999"/>
              <a:gd name="connsiteX7" fmla="*/ 7350606 w 7807404"/>
              <a:gd name="connsiteY7" fmla="*/ 461806 h 6857999"/>
              <a:gd name="connsiteX8" fmla="*/ 7325584 w 7807404"/>
              <a:gd name="connsiteY8" fmla="*/ 584071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33794 w 7807404"/>
              <a:gd name="connsiteY23" fmla="*/ 1901522 h 6857999"/>
              <a:gd name="connsiteX24" fmla="*/ 6953202 w 7807404"/>
              <a:gd name="connsiteY24" fmla="*/ 2210818 h 6857999"/>
              <a:gd name="connsiteX25" fmla="*/ 6947122 w 7807404"/>
              <a:gd name="connsiteY25" fmla="*/ 245761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31881 w 7807404"/>
              <a:gd name="connsiteY79" fmla="*/ 6643984 h 6857999"/>
              <a:gd name="connsiteX80" fmla="*/ 7630037 w 7807404"/>
              <a:gd name="connsiteY80" fmla="*/ 6686063 h 6857999"/>
              <a:gd name="connsiteX81" fmla="*/ 7632333 w 7807404"/>
              <a:gd name="connsiteY81" fmla="*/ 6685744 h 6857999"/>
              <a:gd name="connsiteX82" fmla="*/ 7641954 w 7807404"/>
              <a:gd name="connsiteY82" fmla="*/ 6693689 h 6857999"/>
              <a:gd name="connsiteX83" fmla="*/ 7713961 w 7807404"/>
              <a:gd name="connsiteY83" fmla="*/ 6739542 h 6857999"/>
              <a:gd name="connsiteX84" fmla="*/ 7712298 w 7807404"/>
              <a:gd name="connsiteY84" fmla="*/ 6783313 h 6857999"/>
              <a:gd name="connsiteX85" fmla="*/ 7713229 w 7807404"/>
              <a:gd name="connsiteY85" fmla="*/ 6791653 h 6857999"/>
              <a:gd name="connsiteX86" fmla="*/ 7713771 w 7807404"/>
              <a:gd name="connsiteY86" fmla="*/ 6791625 h 6857999"/>
              <a:gd name="connsiteX87" fmla="*/ 7715794 w 7807404"/>
              <a:gd name="connsiteY87" fmla="*/ 6800036 h 6857999"/>
              <a:gd name="connsiteX88" fmla="*/ 7714926 w 7807404"/>
              <a:gd name="connsiteY88" fmla="*/ 6806857 h 6857999"/>
              <a:gd name="connsiteX89" fmla="*/ 7716734 w 7807404"/>
              <a:gd name="connsiteY89" fmla="*/ 6823036 h 6857999"/>
              <a:gd name="connsiteX90" fmla="*/ 7720829 w 7807404"/>
              <a:gd name="connsiteY90" fmla="*/ 6827317 h 6857999"/>
              <a:gd name="connsiteX91" fmla="*/ 7791089 w 7807404"/>
              <a:gd name="connsiteY91" fmla="*/ 6843616 h 6857999"/>
              <a:gd name="connsiteX92" fmla="*/ 7807404 w 7807404"/>
              <a:gd name="connsiteY92" fmla="*/ 6857999 h 6857999"/>
              <a:gd name="connsiteX93" fmla="*/ 2910541 w 7807404"/>
              <a:gd name="connsiteY93" fmla="*/ 6857999 h 6857999"/>
              <a:gd name="connsiteX94" fmla="*/ 737233 w 7807404"/>
              <a:gd name="connsiteY94" fmla="*/ 6857999 h 6857999"/>
              <a:gd name="connsiteX95" fmla="*/ 0 w 7807404"/>
              <a:gd name="connsiteY95" fmla="*/ 6857999 h 6857999"/>
              <a:gd name="connsiteX96" fmla="*/ 0 w 7807404"/>
              <a:gd name="connsiteY96" fmla="*/ 1 h 6857999"/>
              <a:gd name="connsiteX97" fmla="*/ 737233 w 7807404"/>
              <a:gd name="connsiteY97" fmla="*/ 1 h 6857999"/>
              <a:gd name="connsiteX98" fmla="*/ 737233 w 7807404"/>
              <a:gd name="connsiteY98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82560 w 7807404"/>
              <a:gd name="connsiteY6" fmla="*/ 360946 h 6857999"/>
              <a:gd name="connsiteX7" fmla="*/ 7350606 w 7807404"/>
              <a:gd name="connsiteY7" fmla="*/ 461806 h 6857999"/>
              <a:gd name="connsiteX8" fmla="*/ 7325584 w 7807404"/>
              <a:gd name="connsiteY8" fmla="*/ 584071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33794 w 7807404"/>
              <a:gd name="connsiteY23" fmla="*/ 1901522 h 6857999"/>
              <a:gd name="connsiteX24" fmla="*/ 6953202 w 7807404"/>
              <a:gd name="connsiteY24" fmla="*/ 2210818 h 6857999"/>
              <a:gd name="connsiteX25" fmla="*/ 6947122 w 7807404"/>
              <a:gd name="connsiteY25" fmla="*/ 245761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31881 w 7807404"/>
              <a:gd name="connsiteY79" fmla="*/ 6643984 h 6857999"/>
              <a:gd name="connsiteX80" fmla="*/ 7630037 w 7807404"/>
              <a:gd name="connsiteY80" fmla="*/ 6686063 h 6857999"/>
              <a:gd name="connsiteX81" fmla="*/ 7632333 w 7807404"/>
              <a:gd name="connsiteY81" fmla="*/ 6685744 h 6857999"/>
              <a:gd name="connsiteX82" fmla="*/ 7713961 w 7807404"/>
              <a:gd name="connsiteY82" fmla="*/ 6739542 h 6857999"/>
              <a:gd name="connsiteX83" fmla="*/ 7712298 w 7807404"/>
              <a:gd name="connsiteY83" fmla="*/ 6783313 h 6857999"/>
              <a:gd name="connsiteX84" fmla="*/ 7713229 w 7807404"/>
              <a:gd name="connsiteY84" fmla="*/ 6791653 h 6857999"/>
              <a:gd name="connsiteX85" fmla="*/ 7713771 w 7807404"/>
              <a:gd name="connsiteY85" fmla="*/ 6791625 h 6857999"/>
              <a:gd name="connsiteX86" fmla="*/ 7715794 w 7807404"/>
              <a:gd name="connsiteY86" fmla="*/ 6800036 h 6857999"/>
              <a:gd name="connsiteX87" fmla="*/ 7714926 w 7807404"/>
              <a:gd name="connsiteY87" fmla="*/ 6806857 h 6857999"/>
              <a:gd name="connsiteX88" fmla="*/ 7716734 w 7807404"/>
              <a:gd name="connsiteY88" fmla="*/ 6823036 h 6857999"/>
              <a:gd name="connsiteX89" fmla="*/ 7720829 w 7807404"/>
              <a:gd name="connsiteY89" fmla="*/ 6827317 h 6857999"/>
              <a:gd name="connsiteX90" fmla="*/ 7791089 w 7807404"/>
              <a:gd name="connsiteY90" fmla="*/ 6843616 h 6857999"/>
              <a:gd name="connsiteX91" fmla="*/ 7807404 w 7807404"/>
              <a:gd name="connsiteY91" fmla="*/ 6857999 h 6857999"/>
              <a:gd name="connsiteX92" fmla="*/ 2910541 w 7807404"/>
              <a:gd name="connsiteY92" fmla="*/ 6857999 h 6857999"/>
              <a:gd name="connsiteX93" fmla="*/ 737233 w 7807404"/>
              <a:gd name="connsiteY93" fmla="*/ 6857999 h 6857999"/>
              <a:gd name="connsiteX94" fmla="*/ 0 w 7807404"/>
              <a:gd name="connsiteY94" fmla="*/ 6857999 h 6857999"/>
              <a:gd name="connsiteX95" fmla="*/ 0 w 7807404"/>
              <a:gd name="connsiteY95" fmla="*/ 1 h 6857999"/>
              <a:gd name="connsiteX96" fmla="*/ 737233 w 7807404"/>
              <a:gd name="connsiteY96" fmla="*/ 1 h 6857999"/>
              <a:gd name="connsiteX97" fmla="*/ 737233 w 7807404"/>
              <a:gd name="connsiteY97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82560 w 7807404"/>
              <a:gd name="connsiteY6" fmla="*/ 360946 h 6857999"/>
              <a:gd name="connsiteX7" fmla="*/ 7350606 w 7807404"/>
              <a:gd name="connsiteY7" fmla="*/ 461806 h 6857999"/>
              <a:gd name="connsiteX8" fmla="*/ 7325584 w 7807404"/>
              <a:gd name="connsiteY8" fmla="*/ 584071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33794 w 7807404"/>
              <a:gd name="connsiteY23" fmla="*/ 1901522 h 6857999"/>
              <a:gd name="connsiteX24" fmla="*/ 6953202 w 7807404"/>
              <a:gd name="connsiteY24" fmla="*/ 2210818 h 6857999"/>
              <a:gd name="connsiteX25" fmla="*/ 6947122 w 7807404"/>
              <a:gd name="connsiteY25" fmla="*/ 245761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31881 w 7807404"/>
              <a:gd name="connsiteY79" fmla="*/ 6643984 h 6857999"/>
              <a:gd name="connsiteX80" fmla="*/ 7630037 w 7807404"/>
              <a:gd name="connsiteY80" fmla="*/ 6686063 h 6857999"/>
              <a:gd name="connsiteX81" fmla="*/ 7703817 w 7807404"/>
              <a:gd name="connsiteY81" fmla="*/ 6673830 h 6857999"/>
              <a:gd name="connsiteX82" fmla="*/ 7713961 w 7807404"/>
              <a:gd name="connsiteY82" fmla="*/ 6739542 h 6857999"/>
              <a:gd name="connsiteX83" fmla="*/ 7712298 w 7807404"/>
              <a:gd name="connsiteY83" fmla="*/ 6783313 h 6857999"/>
              <a:gd name="connsiteX84" fmla="*/ 7713229 w 7807404"/>
              <a:gd name="connsiteY84" fmla="*/ 6791653 h 6857999"/>
              <a:gd name="connsiteX85" fmla="*/ 7713771 w 7807404"/>
              <a:gd name="connsiteY85" fmla="*/ 6791625 h 6857999"/>
              <a:gd name="connsiteX86" fmla="*/ 7715794 w 7807404"/>
              <a:gd name="connsiteY86" fmla="*/ 6800036 h 6857999"/>
              <a:gd name="connsiteX87" fmla="*/ 7714926 w 7807404"/>
              <a:gd name="connsiteY87" fmla="*/ 6806857 h 6857999"/>
              <a:gd name="connsiteX88" fmla="*/ 7716734 w 7807404"/>
              <a:gd name="connsiteY88" fmla="*/ 6823036 h 6857999"/>
              <a:gd name="connsiteX89" fmla="*/ 7720829 w 7807404"/>
              <a:gd name="connsiteY89" fmla="*/ 6827317 h 6857999"/>
              <a:gd name="connsiteX90" fmla="*/ 7791089 w 7807404"/>
              <a:gd name="connsiteY90" fmla="*/ 6843616 h 6857999"/>
              <a:gd name="connsiteX91" fmla="*/ 7807404 w 7807404"/>
              <a:gd name="connsiteY91" fmla="*/ 6857999 h 6857999"/>
              <a:gd name="connsiteX92" fmla="*/ 2910541 w 7807404"/>
              <a:gd name="connsiteY92" fmla="*/ 6857999 h 6857999"/>
              <a:gd name="connsiteX93" fmla="*/ 737233 w 7807404"/>
              <a:gd name="connsiteY93" fmla="*/ 6857999 h 6857999"/>
              <a:gd name="connsiteX94" fmla="*/ 0 w 7807404"/>
              <a:gd name="connsiteY94" fmla="*/ 6857999 h 6857999"/>
              <a:gd name="connsiteX95" fmla="*/ 0 w 7807404"/>
              <a:gd name="connsiteY95" fmla="*/ 1 h 6857999"/>
              <a:gd name="connsiteX96" fmla="*/ 737233 w 7807404"/>
              <a:gd name="connsiteY96" fmla="*/ 1 h 6857999"/>
              <a:gd name="connsiteX97" fmla="*/ 737233 w 7807404"/>
              <a:gd name="connsiteY97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82560 w 7807404"/>
              <a:gd name="connsiteY6" fmla="*/ 360946 h 6857999"/>
              <a:gd name="connsiteX7" fmla="*/ 7350606 w 7807404"/>
              <a:gd name="connsiteY7" fmla="*/ 461806 h 6857999"/>
              <a:gd name="connsiteX8" fmla="*/ 7325584 w 7807404"/>
              <a:gd name="connsiteY8" fmla="*/ 584071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33794 w 7807404"/>
              <a:gd name="connsiteY23" fmla="*/ 1901522 h 6857999"/>
              <a:gd name="connsiteX24" fmla="*/ 6953202 w 7807404"/>
              <a:gd name="connsiteY24" fmla="*/ 2210818 h 6857999"/>
              <a:gd name="connsiteX25" fmla="*/ 6947122 w 7807404"/>
              <a:gd name="connsiteY25" fmla="*/ 245761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31881 w 7807404"/>
              <a:gd name="connsiteY79" fmla="*/ 6643984 h 6857999"/>
              <a:gd name="connsiteX80" fmla="*/ 7703817 w 7807404"/>
              <a:gd name="connsiteY80" fmla="*/ 6673830 h 6857999"/>
              <a:gd name="connsiteX81" fmla="*/ 7713961 w 7807404"/>
              <a:gd name="connsiteY81" fmla="*/ 6739542 h 6857999"/>
              <a:gd name="connsiteX82" fmla="*/ 7712298 w 7807404"/>
              <a:gd name="connsiteY82" fmla="*/ 6783313 h 6857999"/>
              <a:gd name="connsiteX83" fmla="*/ 7713229 w 7807404"/>
              <a:gd name="connsiteY83" fmla="*/ 6791653 h 6857999"/>
              <a:gd name="connsiteX84" fmla="*/ 7713771 w 7807404"/>
              <a:gd name="connsiteY84" fmla="*/ 6791625 h 6857999"/>
              <a:gd name="connsiteX85" fmla="*/ 7715794 w 7807404"/>
              <a:gd name="connsiteY85" fmla="*/ 6800036 h 6857999"/>
              <a:gd name="connsiteX86" fmla="*/ 7714926 w 7807404"/>
              <a:gd name="connsiteY86" fmla="*/ 6806857 h 6857999"/>
              <a:gd name="connsiteX87" fmla="*/ 7716734 w 7807404"/>
              <a:gd name="connsiteY87" fmla="*/ 6823036 h 6857999"/>
              <a:gd name="connsiteX88" fmla="*/ 7720829 w 7807404"/>
              <a:gd name="connsiteY88" fmla="*/ 6827317 h 6857999"/>
              <a:gd name="connsiteX89" fmla="*/ 7791089 w 7807404"/>
              <a:gd name="connsiteY89" fmla="*/ 6843616 h 6857999"/>
              <a:gd name="connsiteX90" fmla="*/ 7807404 w 7807404"/>
              <a:gd name="connsiteY90" fmla="*/ 6857999 h 6857999"/>
              <a:gd name="connsiteX91" fmla="*/ 2910541 w 7807404"/>
              <a:gd name="connsiteY91" fmla="*/ 6857999 h 6857999"/>
              <a:gd name="connsiteX92" fmla="*/ 737233 w 7807404"/>
              <a:gd name="connsiteY92" fmla="*/ 6857999 h 6857999"/>
              <a:gd name="connsiteX93" fmla="*/ 0 w 7807404"/>
              <a:gd name="connsiteY93" fmla="*/ 6857999 h 6857999"/>
              <a:gd name="connsiteX94" fmla="*/ 0 w 7807404"/>
              <a:gd name="connsiteY94" fmla="*/ 1 h 6857999"/>
              <a:gd name="connsiteX95" fmla="*/ 737233 w 7807404"/>
              <a:gd name="connsiteY95" fmla="*/ 1 h 6857999"/>
              <a:gd name="connsiteX96" fmla="*/ 737233 w 7807404"/>
              <a:gd name="connsiteY96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82560 w 7807404"/>
              <a:gd name="connsiteY6" fmla="*/ 360946 h 6857999"/>
              <a:gd name="connsiteX7" fmla="*/ 7350606 w 7807404"/>
              <a:gd name="connsiteY7" fmla="*/ 461806 h 6857999"/>
              <a:gd name="connsiteX8" fmla="*/ 7325584 w 7807404"/>
              <a:gd name="connsiteY8" fmla="*/ 584071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33794 w 7807404"/>
              <a:gd name="connsiteY23" fmla="*/ 1901522 h 6857999"/>
              <a:gd name="connsiteX24" fmla="*/ 6953202 w 7807404"/>
              <a:gd name="connsiteY24" fmla="*/ 2210818 h 6857999"/>
              <a:gd name="connsiteX25" fmla="*/ 6947122 w 7807404"/>
              <a:gd name="connsiteY25" fmla="*/ 245761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79537 w 7807404"/>
              <a:gd name="connsiteY79" fmla="*/ 6620156 h 6857999"/>
              <a:gd name="connsiteX80" fmla="*/ 7703817 w 7807404"/>
              <a:gd name="connsiteY80" fmla="*/ 6673830 h 6857999"/>
              <a:gd name="connsiteX81" fmla="*/ 7713961 w 7807404"/>
              <a:gd name="connsiteY81" fmla="*/ 6739542 h 6857999"/>
              <a:gd name="connsiteX82" fmla="*/ 7712298 w 7807404"/>
              <a:gd name="connsiteY82" fmla="*/ 6783313 h 6857999"/>
              <a:gd name="connsiteX83" fmla="*/ 7713229 w 7807404"/>
              <a:gd name="connsiteY83" fmla="*/ 6791653 h 6857999"/>
              <a:gd name="connsiteX84" fmla="*/ 7713771 w 7807404"/>
              <a:gd name="connsiteY84" fmla="*/ 6791625 h 6857999"/>
              <a:gd name="connsiteX85" fmla="*/ 7715794 w 7807404"/>
              <a:gd name="connsiteY85" fmla="*/ 6800036 h 6857999"/>
              <a:gd name="connsiteX86" fmla="*/ 7714926 w 7807404"/>
              <a:gd name="connsiteY86" fmla="*/ 6806857 h 6857999"/>
              <a:gd name="connsiteX87" fmla="*/ 7716734 w 7807404"/>
              <a:gd name="connsiteY87" fmla="*/ 6823036 h 6857999"/>
              <a:gd name="connsiteX88" fmla="*/ 7720829 w 7807404"/>
              <a:gd name="connsiteY88" fmla="*/ 6827317 h 6857999"/>
              <a:gd name="connsiteX89" fmla="*/ 7791089 w 7807404"/>
              <a:gd name="connsiteY89" fmla="*/ 6843616 h 6857999"/>
              <a:gd name="connsiteX90" fmla="*/ 7807404 w 7807404"/>
              <a:gd name="connsiteY90" fmla="*/ 6857999 h 6857999"/>
              <a:gd name="connsiteX91" fmla="*/ 2910541 w 7807404"/>
              <a:gd name="connsiteY91" fmla="*/ 6857999 h 6857999"/>
              <a:gd name="connsiteX92" fmla="*/ 737233 w 7807404"/>
              <a:gd name="connsiteY92" fmla="*/ 6857999 h 6857999"/>
              <a:gd name="connsiteX93" fmla="*/ 0 w 7807404"/>
              <a:gd name="connsiteY93" fmla="*/ 6857999 h 6857999"/>
              <a:gd name="connsiteX94" fmla="*/ 0 w 7807404"/>
              <a:gd name="connsiteY94" fmla="*/ 1 h 6857999"/>
              <a:gd name="connsiteX95" fmla="*/ 737233 w 7807404"/>
              <a:gd name="connsiteY95" fmla="*/ 1 h 6857999"/>
              <a:gd name="connsiteX96" fmla="*/ 737233 w 7807404"/>
              <a:gd name="connsiteY96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82560 w 7807404"/>
              <a:gd name="connsiteY6" fmla="*/ 360946 h 6857999"/>
              <a:gd name="connsiteX7" fmla="*/ 7350606 w 7807404"/>
              <a:gd name="connsiteY7" fmla="*/ 461806 h 6857999"/>
              <a:gd name="connsiteX8" fmla="*/ 7325584 w 7807404"/>
              <a:gd name="connsiteY8" fmla="*/ 584071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33794 w 7807404"/>
              <a:gd name="connsiteY23" fmla="*/ 1901522 h 6857999"/>
              <a:gd name="connsiteX24" fmla="*/ 6953202 w 7807404"/>
              <a:gd name="connsiteY24" fmla="*/ 2210818 h 6857999"/>
              <a:gd name="connsiteX25" fmla="*/ 6947122 w 7807404"/>
              <a:gd name="connsiteY25" fmla="*/ 245761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79537 w 7807404"/>
              <a:gd name="connsiteY79" fmla="*/ 6620156 h 6857999"/>
              <a:gd name="connsiteX80" fmla="*/ 7703817 w 7807404"/>
              <a:gd name="connsiteY80" fmla="*/ 6673830 h 6857999"/>
              <a:gd name="connsiteX81" fmla="*/ 7713961 w 7807404"/>
              <a:gd name="connsiteY81" fmla="*/ 6739542 h 6857999"/>
              <a:gd name="connsiteX82" fmla="*/ 7712298 w 7807404"/>
              <a:gd name="connsiteY82" fmla="*/ 6783313 h 6857999"/>
              <a:gd name="connsiteX83" fmla="*/ 7713229 w 7807404"/>
              <a:gd name="connsiteY83" fmla="*/ 6791653 h 6857999"/>
              <a:gd name="connsiteX84" fmla="*/ 7713771 w 7807404"/>
              <a:gd name="connsiteY84" fmla="*/ 6791625 h 6857999"/>
              <a:gd name="connsiteX85" fmla="*/ 7715794 w 7807404"/>
              <a:gd name="connsiteY85" fmla="*/ 6800036 h 6857999"/>
              <a:gd name="connsiteX86" fmla="*/ 7714926 w 7807404"/>
              <a:gd name="connsiteY86" fmla="*/ 6806857 h 6857999"/>
              <a:gd name="connsiteX87" fmla="*/ 7716734 w 7807404"/>
              <a:gd name="connsiteY87" fmla="*/ 6823036 h 6857999"/>
              <a:gd name="connsiteX88" fmla="*/ 7791089 w 7807404"/>
              <a:gd name="connsiteY88" fmla="*/ 6843616 h 6857999"/>
              <a:gd name="connsiteX89" fmla="*/ 7807404 w 7807404"/>
              <a:gd name="connsiteY89" fmla="*/ 6857999 h 6857999"/>
              <a:gd name="connsiteX90" fmla="*/ 2910541 w 7807404"/>
              <a:gd name="connsiteY90" fmla="*/ 6857999 h 6857999"/>
              <a:gd name="connsiteX91" fmla="*/ 737233 w 7807404"/>
              <a:gd name="connsiteY91" fmla="*/ 6857999 h 6857999"/>
              <a:gd name="connsiteX92" fmla="*/ 0 w 7807404"/>
              <a:gd name="connsiteY92" fmla="*/ 6857999 h 6857999"/>
              <a:gd name="connsiteX93" fmla="*/ 0 w 7807404"/>
              <a:gd name="connsiteY93" fmla="*/ 1 h 6857999"/>
              <a:gd name="connsiteX94" fmla="*/ 737233 w 7807404"/>
              <a:gd name="connsiteY94" fmla="*/ 1 h 6857999"/>
              <a:gd name="connsiteX95" fmla="*/ 737233 w 7807404"/>
              <a:gd name="connsiteY95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82560 w 7807404"/>
              <a:gd name="connsiteY6" fmla="*/ 360946 h 6857999"/>
              <a:gd name="connsiteX7" fmla="*/ 7350606 w 7807404"/>
              <a:gd name="connsiteY7" fmla="*/ 461806 h 6857999"/>
              <a:gd name="connsiteX8" fmla="*/ 7325584 w 7807404"/>
              <a:gd name="connsiteY8" fmla="*/ 584071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33794 w 7807404"/>
              <a:gd name="connsiteY23" fmla="*/ 1901522 h 6857999"/>
              <a:gd name="connsiteX24" fmla="*/ 6953202 w 7807404"/>
              <a:gd name="connsiteY24" fmla="*/ 2210818 h 6857999"/>
              <a:gd name="connsiteX25" fmla="*/ 6947122 w 7807404"/>
              <a:gd name="connsiteY25" fmla="*/ 245761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79537 w 7807404"/>
              <a:gd name="connsiteY79" fmla="*/ 6620156 h 6857999"/>
              <a:gd name="connsiteX80" fmla="*/ 7703817 w 7807404"/>
              <a:gd name="connsiteY80" fmla="*/ 6673830 h 6857999"/>
              <a:gd name="connsiteX81" fmla="*/ 7713961 w 7807404"/>
              <a:gd name="connsiteY81" fmla="*/ 6739542 h 6857999"/>
              <a:gd name="connsiteX82" fmla="*/ 7712298 w 7807404"/>
              <a:gd name="connsiteY82" fmla="*/ 6783313 h 6857999"/>
              <a:gd name="connsiteX83" fmla="*/ 7713229 w 7807404"/>
              <a:gd name="connsiteY83" fmla="*/ 6791653 h 6857999"/>
              <a:gd name="connsiteX84" fmla="*/ 7713771 w 7807404"/>
              <a:gd name="connsiteY84" fmla="*/ 6791625 h 6857999"/>
              <a:gd name="connsiteX85" fmla="*/ 7715794 w 7807404"/>
              <a:gd name="connsiteY85" fmla="*/ 6800036 h 6857999"/>
              <a:gd name="connsiteX86" fmla="*/ 7714926 w 7807404"/>
              <a:gd name="connsiteY86" fmla="*/ 6806857 h 6857999"/>
              <a:gd name="connsiteX87" fmla="*/ 7791089 w 7807404"/>
              <a:gd name="connsiteY87" fmla="*/ 6843616 h 6857999"/>
              <a:gd name="connsiteX88" fmla="*/ 7807404 w 7807404"/>
              <a:gd name="connsiteY88" fmla="*/ 6857999 h 6857999"/>
              <a:gd name="connsiteX89" fmla="*/ 2910541 w 7807404"/>
              <a:gd name="connsiteY89" fmla="*/ 6857999 h 6857999"/>
              <a:gd name="connsiteX90" fmla="*/ 737233 w 7807404"/>
              <a:gd name="connsiteY90" fmla="*/ 6857999 h 6857999"/>
              <a:gd name="connsiteX91" fmla="*/ 0 w 7807404"/>
              <a:gd name="connsiteY91" fmla="*/ 6857999 h 6857999"/>
              <a:gd name="connsiteX92" fmla="*/ 0 w 7807404"/>
              <a:gd name="connsiteY92" fmla="*/ 1 h 6857999"/>
              <a:gd name="connsiteX93" fmla="*/ 737233 w 7807404"/>
              <a:gd name="connsiteY93" fmla="*/ 1 h 6857999"/>
              <a:gd name="connsiteX94" fmla="*/ 737233 w 7807404"/>
              <a:gd name="connsiteY94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82560 w 7807404"/>
              <a:gd name="connsiteY6" fmla="*/ 360946 h 6857999"/>
              <a:gd name="connsiteX7" fmla="*/ 7350606 w 7807404"/>
              <a:gd name="connsiteY7" fmla="*/ 461806 h 6857999"/>
              <a:gd name="connsiteX8" fmla="*/ 7325584 w 7807404"/>
              <a:gd name="connsiteY8" fmla="*/ 584071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33794 w 7807404"/>
              <a:gd name="connsiteY23" fmla="*/ 1901522 h 6857999"/>
              <a:gd name="connsiteX24" fmla="*/ 6953202 w 7807404"/>
              <a:gd name="connsiteY24" fmla="*/ 2210818 h 6857999"/>
              <a:gd name="connsiteX25" fmla="*/ 6947122 w 7807404"/>
              <a:gd name="connsiteY25" fmla="*/ 245761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79537 w 7807404"/>
              <a:gd name="connsiteY79" fmla="*/ 6620156 h 6857999"/>
              <a:gd name="connsiteX80" fmla="*/ 7703817 w 7807404"/>
              <a:gd name="connsiteY80" fmla="*/ 6673830 h 6857999"/>
              <a:gd name="connsiteX81" fmla="*/ 7713961 w 7807404"/>
              <a:gd name="connsiteY81" fmla="*/ 6739542 h 6857999"/>
              <a:gd name="connsiteX82" fmla="*/ 7712298 w 7807404"/>
              <a:gd name="connsiteY82" fmla="*/ 6783313 h 6857999"/>
              <a:gd name="connsiteX83" fmla="*/ 7713229 w 7807404"/>
              <a:gd name="connsiteY83" fmla="*/ 6791653 h 6857999"/>
              <a:gd name="connsiteX84" fmla="*/ 7713771 w 7807404"/>
              <a:gd name="connsiteY84" fmla="*/ 6791625 h 6857999"/>
              <a:gd name="connsiteX85" fmla="*/ 7715794 w 7807404"/>
              <a:gd name="connsiteY85" fmla="*/ 6800036 h 6857999"/>
              <a:gd name="connsiteX86" fmla="*/ 7762582 w 7807404"/>
              <a:gd name="connsiteY86" fmla="*/ 6800900 h 6857999"/>
              <a:gd name="connsiteX87" fmla="*/ 7791089 w 7807404"/>
              <a:gd name="connsiteY87" fmla="*/ 6843616 h 6857999"/>
              <a:gd name="connsiteX88" fmla="*/ 7807404 w 7807404"/>
              <a:gd name="connsiteY88" fmla="*/ 6857999 h 6857999"/>
              <a:gd name="connsiteX89" fmla="*/ 2910541 w 7807404"/>
              <a:gd name="connsiteY89" fmla="*/ 6857999 h 6857999"/>
              <a:gd name="connsiteX90" fmla="*/ 737233 w 7807404"/>
              <a:gd name="connsiteY90" fmla="*/ 6857999 h 6857999"/>
              <a:gd name="connsiteX91" fmla="*/ 0 w 7807404"/>
              <a:gd name="connsiteY91" fmla="*/ 6857999 h 6857999"/>
              <a:gd name="connsiteX92" fmla="*/ 0 w 7807404"/>
              <a:gd name="connsiteY92" fmla="*/ 1 h 6857999"/>
              <a:gd name="connsiteX93" fmla="*/ 737233 w 7807404"/>
              <a:gd name="connsiteY93" fmla="*/ 1 h 6857999"/>
              <a:gd name="connsiteX94" fmla="*/ 737233 w 7807404"/>
              <a:gd name="connsiteY94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82560 w 7807404"/>
              <a:gd name="connsiteY6" fmla="*/ 360946 h 6857999"/>
              <a:gd name="connsiteX7" fmla="*/ 7350606 w 7807404"/>
              <a:gd name="connsiteY7" fmla="*/ 461806 h 6857999"/>
              <a:gd name="connsiteX8" fmla="*/ 7325584 w 7807404"/>
              <a:gd name="connsiteY8" fmla="*/ 584071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33794 w 7807404"/>
              <a:gd name="connsiteY23" fmla="*/ 1901522 h 6857999"/>
              <a:gd name="connsiteX24" fmla="*/ 6953202 w 7807404"/>
              <a:gd name="connsiteY24" fmla="*/ 2210818 h 6857999"/>
              <a:gd name="connsiteX25" fmla="*/ 6947122 w 7807404"/>
              <a:gd name="connsiteY25" fmla="*/ 245761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79537 w 7807404"/>
              <a:gd name="connsiteY79" fmla="*/ 6620156 h 6857999"/>
              <a:gd name="connsiteX80" fmla="*/ 7703817 w 7807404"/>
              <a:gd name="connsiteY80" fmla="*/ 6673830 h 6857999"/>
              <a:gd name="connsiteX81" fmla="*/ 7713961 w 7807404"/>
              <a:gd name="connsiteY81" fmla="*/ 6739542 h 6857999"/>
              <a:gd name="connsiteX82" fmla="*/ 7712298 w 7807404"/>
              <a:gd name="connsiteY82" fmla="*/ 6783313 h 6857999"/>
              <a:gd name="connsiteX83" fmla="*/ 7713229 w 7807404"/>
              <a:gd name="connsiteY83" fmla="*/ 6791653 h 6857999"/>
              <a:gd name="connsiteX84" fmla="*/ 7713771 w 7807404"/>
              <a:gd name="connsiteY84" fmla="*/ 6791625 h 6857999"/>
              <a:gd name="connsiteX85" fmla="*/ 7762582 w 7807404"/>
              <a:gd name="connsiteY85" fmla="*/ 6800900 h 6857999"/>
              <a:gd name="connsiteX86" fmla="*/ 7791089 w 7807404"/>
              <a:gd name="connsiteY86" fmla="*/ 6843616 h 6857999"/>
              <a:gd name="connsiteX87" fmla="*/ 7807404 w 7807404"/>
              <a:gd name="connsiteY87" fmla="*/ 6857999 h 6857999"/>
              <a:gd name="connsiteX88" fmla="*/ 2910541 w 7807404"/>
              <a:gd name="connsiteY88" fmla="*/ 6857999 h 6857999"/>
              <a:gd name="connsiteX89" fmla="*/ 737233 w 7807404"/>
              <a:gd name="connsiteY89" fmla="*/ 6857999 h 6857999"/>
              <a:gd name="connsiteX90" fmla="*/ 0 w 7807404"/>
              <a:gd name="connsiteY90" fmla="*/ 6857999 h 6857999"/>
              <a:gd name="connsiteX91" fmla="*/ 0 w 7807404"/>
              <a:gd name="connsiteY91" fmla="*/ 1 h 6857999"/>
              <a:gd name="connsiteX92" fmla="*/ 737233 w 7807404"/>
              <a:gd name="connsiteY92" fmla="*/ 1 h 6857999"/>
              <a:gd name="connsiteX93" fmla="*/ 737233 w 7807404"/>
              <a:gd name="connsiteY93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82560 w 7807404"/>
              <a:gd name="connsiteY6" fmla="*/ 360946 h 6857999"/>
              <a:gd name="connsiteX7" fmla="*/ 7350606 w 7807404"/>
              <a:gd name="connsiteY7" fmla="*/ 461806 h 6857999"/>
              <a:gd name="connsiteX8" fmla="*/ 7325584 w 7807404"/>
              <a:gd name="connsiteY8" fmla="*/ 584071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33794 w 7807404"/>
              <a:gd name="connsiteY23" fmla="*/ 1901522 h 6857999"/>
              <a:gd name="connsiteX24" fmla="*/ 6953202 w 7807404"/>
              <a:gd name="connsiteY24" fmla="*/ 2210818 h 6857999"/>
              <a:gd name="connsiteX25" fmla="*/ 6947122 w 7807404"/>
              <a:gd name="connsiteY25" fmla="*/ 245761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79537 w 7807404"/>
              <a:gd name="connsiteY79" fmla="*/ 6620156 h 6857999"/>
              <a:gd name="connsiteX80" fmla="*/ 7703817 w 7807404"/>
              <a:gd name="connsiteY80" fmla="*/ 6673830 h 6857999"/>
              <a:gd name="connsiteX81" fmla="*/ 7713961 w 7807404"/>
              <a:gd name="connsiteY81" fmla="*/ 6739542 h 6857999"/>
              <a:gd name="connsiteX82" fmla="*/ 7712298 w 7807404"/>
              <a:gd name="connsiteY82" fmla="*/ 6783313 h 6857999"/>
              <a:gd name="connsiteX83" fmla="*/ 7713229 w 7807404"/>
              <a:gd name="connsiteY83" fmla="*/ 6791653 h 6857999"/>
              <a:gd name="connsiteX84" fmla="*/ 7762582 w 7807404"/>
              <a:gd name="connsiteY84" fmla="*/ 6800900 h 6857999"/>
              <a:gd name="connsiteX85" fmla="*/ 7791089 w 7807404"/>
              <a:gd name="connsiteY85" fmla="*/ 6843616 h 6857999"/>
              <a:gd name="connsiteX86" fmla="*/ 7807404 w 7807404"/>
              <a:gd name="connsiteY86" fmla="*/ 6857999 h 6857999"/>
              <a:gd name="connsiteX87" fmla="*/ 2910541 w 7807404"/>
              <a:gd name="connsiteY87" fmla="*/ 6857999 h 6857999"/>
              <a:gd name="connsiteX88" fmla="*/ 737233 w 7807404"/>
              <a:gd name="connsiteY88" fmla="*/ 6857999 h 6857999"/>
              <a:gd name="connsiteX89" fmla="*/ 0 w 7807404"/>
              <a:gd name="connsiteY89" fmla="*/ 6857999 h 6857999"/>
              <a:gd name="connsiteX90" fmla="*/ 0 w 7807404"/>
              <a:gd name="connsiteY90" fmla="*/ 1 h 6857999"/>
              <a:gd name="connsiteX91" fmla="*/ 737233 w 7807404"/>
              <a:gd name="connsiteY91" fmla="*/ 1 h 6857999"/>
              <a:gd name="connsiteX92" fmla="*/ 737233 w 7807404"/>
              <a:gd name="connsiteY92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82560 w 7807404"/>
              <a:gd name="connsiteY6" fmla="*/ 360946 h 6857999"/>
              <a:gd name="connsiteX7" fmla="*/ 7350606 w 7807404"/>
              <a:gd name="connsiteY7" fmla="*/ 461806 h 6857999"/>
              <a:gd name="connsiteX8" fmla="*/ 7325584 w 7807404"/>
              <a:gd name="connsiteY8" fmla="*/ 584071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33794 w 7807404"/>
              <a:gd name="connsiteY23" fmla="*/ 1901522 h 6857999"/>
              <a:gd name="connsiteX24" fmla="*/ 6953202 w 7807404"/>
              <a:gd name="connsiteY24" fmla="*/ 2210818 h 6857999"/>
              <a:gd name="connsiteX25" fmla="*/ 6947122 w 7807404"/>
              <a:gd name="connsiteY25" fmla="*/ 245761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79537 w 7807404"/>
              <a:gd name="connsiteY79" fmla="*/ 6620156 h 6857999"/>
              <a:gd name="connsiteX80" fmla="*/ 7703817 w 7807404"/>
              <a:gd name="connsiteY80" fmla="*/ 6673830 h 6857999"/>
              <a:gd name="connsiteX81" fmla="*/ 7713961 w 7807404"/>
              <a:gd name="connsiteY81" fmla="*/ 6739542 h 6857999"/>
              <a:gd name="connsiteX82" fmla="*/ 7712298 w 7807404"/>
              <a:gd name="connsiteY82" fmla="*/ 6783313 h 6857999"/>
              <a:gd name="connsiteX83" fmla="*/ 7762582 w 7807404"/>
              <a:gd name="connsiteY83" fmla="*/ 6800900 h 6857999"/>
              <a:gd name="connsiteX84" fmla="*/ 7791089 w 7807404"/>
              <a:gd name="connsiteY84" fmla="*/ 6843616 h 6857999"/>
              <a:gd name="connsiteX85" fmla="*/ 7807404 w 7807404"/>
              <a:gd name="connsiteY85" fmla="*/ 6857999 h 6857999"/>
              <a:gd name="connsiteX86" fmla="*/ 2910541 w 7807404"/>
              <a:gd name="connsiteY86" fmla="*/ 6857999 h 6857999"/>
              <a:gd name="connsiteX87" fmla="*/ 737233 w 7807404"/>
              <a:gd name="connsiteY87" fmla="*/ 6857999 h 6857999"/>
              <a:gd name="connsiteX88" fmla="*/ 0 w 7807404"/>
              <a:gd name="connsiteY88" fmla="*/ 6857999 h 6857999"/>
              <a:gd name="connsiteX89" fmla="*/ 0 w 7807404"/>
              <a:gd name="connsiteY89" fmla="*/ 1 h 6857999"/>
              <a:gd name="connsiteX90" fmla="*/ 737233 w 7807404"/>
              <a:gd name="connsiteY90" fmla="*/ 1 h 6857999"/>
              <a:gd name="connsiteX91" fmla="*/ 737233 w 7807404"/>
              <a:gd name="connsiteY91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82560 w 7807404"/>
              <a:gd name="connsiteY6" fmla="*/ 360946 h 6857999"/>
              <a:gd name="connsiteX7" fmla="*/ 7350606 w 7807404"/>
              <a:gd name="connsiteY7" fmla="*/ 461806 h 6857999"/>
              <a:gd name="connsiteX8" fmla="*/ 7325584 w 7807404"/>
              <a:gd name="connsiteY8" fmla="*/ 584071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33794 w 7807404"/>
              <a:gd name="connsiteY23" fmla="*/ 1901522 h 6857999"/>
              <a:gd name="connsiteX24" fmla="*/ 6953202 w 7807404"/>
              <a:gd name="connsiteY24" fmla="*/ 2210818 h 6857999"/>
              <a:gd name="connsiteX25" fmla="*/ 6947122 w 7807404"/>
              <a:gd name="connsiteY25" fmla="*/ 245761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28165 w 7807404"/>
              <a:gd name="connsiteY78" fmla="*/ 6640287 h 6857999"/>
              <a:gd name="connsiteX79" fmla="*/ 7679537 w 7807404"/>
              <a:gd name="connsiteY79" fmla="*/ 6620156 h 6857999"/>
              <a:gd name="connsiteX80" fmla="*/ 7703817 w 7807404"/>
              <a:gd name="connsiteY80" fmla="*/ 6673830 h 6857999"/>
              <a:gd name="connsiteX81" fmla="*/ 7713961 w 7807404"/>
              <a:gd name="connsiteY81" fmla="*/ 6739542 h 6857999"/>
              <a:gd name="connsiteX82" fmla="*/ 7742083 w 7807404"/>
              <a:gd name="connsiteY82" fmla="*/ 6765442 h 6857999"/>
              <a:gd name="connsiteX83" fmla="*/ 7762582 w 7807404"/>
              <a:gd name="connsiteY83" fmla="*/ 6800900 h 6857999"/>
              <a:gd name="connsiteX84" fmla="*/ 7791089 w 7807404"/>
              <a:gd name="connsiteY84" fmla="*/ 6843616 h 6857999"/>
              <a:gd name="connsiteX85" fmla="*/ 7807404 w 7807404"/>
              <a:gd name="connsiteY85" fmla="*/ 6857999 h 6857999"/>
              <a:gd name="connsiteX86" fmla="*/ 2910541 w 7807404"/>
              <a:gd name="connsiteY86" fmla="*/ 6857999 h 6857999"/>
              <a:gd name="connsiteX87" fmla="*/ 737233 w 7807404"/>
              <a:gd name="connsiteY87" fmla="*/ 6857999 h 6857999"/>
              <a:gd name="connsiteX88" fmla="*/ 0 w 7807404"/>
              <a:gd name="connsiteY88" fmla="*/ 6857999 h 6857999"/>
              <a:gd name="connsiteX89" fmla="*/ 0 w 7807404"/>
              <a:gd name="connsiteY89" fmla="*/ 1 h 6857999"/>
              <a:gd name="connsiteX90" fmla="*/ 737233 w 7807404"/>
              <a:gd name="connsiteY90" fmla="*/ 1 h 6857999"/>
              <a:gd name="connsiteX91" fmla="*/ 737233 w 7807404"/>
              <a:gd name="connsiteY91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82560 w 7807404"/>
              <a:gd name="connsiteY6" fmla="*/ 360946 h 6857999"/>
              <a:gd name="connsiteX7" fmla="*/ 7350606 w 7807404"/>
              <a:gd name="connsiteY7" fmla="*/ 461806 h 6857999"/>
              <a:gd name="connsiteX8" fmla="*/ 7325584 w 7807404"/>
              <a:gd name="connsiteY8" fmla="*/ 584071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33794 w 7807404"/>
              <a:gd name="connsiteY23" fmla="*/ 1901522 h 6857999"/>
              <a:gd name="connsiteX24" fmla="*/ 6953202 w 7807404"/>
              <a:gd name="connsiteY24" fmla="*/ 2210818 h 6857999"/>
              <a:gd name="connsiteX25" fmla="*/ 6947122 w 7807404"/>
              <a:gd name="connsiteY25" fmla="*/ 245761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04982 w 7807404"/>
              <a:gd name="connsiteY54" fmla="*/ 4415915 h 6857999"/>
              <a:gd name="connsiteX55" fmla="*/ 7050435 w 7807404"/>
              <a:gd name="connsiteY55" fmla="*/ 4479913 h 6857999"/>
              <a:gd name="connsiteX56" fmla="*/ 7106916 w 7807404"/>
              <a:gd name="connsiteY56" fmla="*/ 4549233 h 6857999"/>
              <a:gd name="connsiteX57" fmla="*/ 7173289 w 7807404"/>
              <a:gd name="connsiteY57" fmla="*/ 4634254 h 6857999"/>
              <a:gd name="connsiteX58" fmla="*/ 7188878 w 7807404"/>
              <a:gd name="connsiteY58" fmla="*/ 4672371 h 6857999"/>
              <a:gd name="connsiteX59" fmla="*/ 7226673 w 7807404"/>
              <a:gd name="connsiteY59" fmla="*/ 4796523 h 6857999"/>
              <a:gd name="connsiteX60" fmla="*/ 7240375 w 7807404"/>
              <a:gd name="connsiteY60" fmla="*/ 4838614 h 6857999"/>
              <a:gd name="connsiteX61" fmla="*/ 7270096 w 7807404"/>
              <a:gd name="connsiteY61" fmla="*/ 4896400 h 6857999"/>
              <a:gd name="connsiteX62" fmla="*/ 7298142 w 7807404"/>
              <a:gd name="connsiteY62" fmla="*/ 4993732 h 6857999"/>
              <a:gd name="connsiteX63" fmla="*/ 7322875 w 7807404"/>
              <a:gd name="connsiteY63" fmla="*/ 5208172 h 6857999"/>
              <a:gd name="connsiteX64" fmla="*/ 7342672 w 7807404"/>
              <a:gd name="connsiteY64" fmla="*/ 5255191 h 6857999"/>
              <a:gd name="connsiteX65" fmla="*/ 7321006 w 7807404"/>
              <a:gd name="connsiteY65" fmla="*/ 5337537 h 6857999"/>
              <a:gd name="connsiteX66" fmla="*/ 7360096 w 7807404"/>
              <a:gd name="connsiteY66" fmla="*/ 5418522 h 6857999"/>
              <a:gd name="connsiteX67" fmla="*/ 7400954 w 7807404"/>
              <a:gd name="connsiteY67" fmla="*/ 5473319 h 6857999"/>
              <a:gd name="connsiteX68" fmla="*/ 7418953 w 7807404"/>
              <a:gd name="connsiteY68" fmla="*/ 5506769 h 6857999"/>
              <a:gd name="connsiteX69" fmla="*/ 7437497 w 7807404"/>
              <a:gd name="connsiteY69" fmla="*/ 5528086 h 6857999"/>
              <a:gd name="connsiteX70" fmla="*/ 7472839 w 7807404"/>
              <a:gd name="connsiteY70" fmla="*/ 5722307 h 6857999"/>
              <a:gd name="connsiteX71" fmla="*/ 7520312 w 7807404"/>
              <a:gd name="connsiteY71" fmla="*/ 5848020 h 6857999"/>
              <a:gd name="connsiteX72" fmla="*/ 7546603 w 7807404"/>
              <a:gd name="connsiteY72" fmla="*/ 5895435 h 6857999"/>
              <a:gd name="connsiteX73" fmla="*/ 7574370 w 7807404"/>
              <a:gd name="connsiteY73" fmla="*/ 6116987 h 6857999"/>
              <a:gd name="connsiteX74" fmla="*/ 7588278 w 7807404"/>
              <a:gd name="connsiteY74" fmla="*/ 6239240 h 6857999"/>
              <a:gd name="connsiteX75" fmla="*/ 7651779 w 7807404"/>
              <a:gd name="connsiteY75" fmla="*/ 6536040 h 6857999"/>
              <a:gd name="connsiteX76" fmla="*/ 7634970 w 7807404"/>
              <a:gd name="connsiteY76" fmla="*/ 6596308 h 6857999"/>
              <a:gd name="connsiteX77" fmla="*/ 7634433 w 7807404"/>
              <a:gd name="connsiteY77" fmla="*/ 6610438 h 6857999"/>
              <a:gd name="connsiteX78" fmla="*/ 7679537 w 7807404"/>
              <a:gd name="connsiteY78" fmla="*/ 6620156 h 6857999"/>
              <a:gd name="connsiteX79" fmla="*/ 7703817 w 7807404"/>
              <a:gd name="connsiteY79" fmla="*/ 6673830 h 6857999"/>
              <a:gd name="connsiteX80" fmla="*/ 7713961 w 7807404"/>
              <a:gd name="connsiteY80" fmla="*/ 6739542 h 6857999"/>
              <a:gd name="connsiteX81" fmla="*/ 7742083 w 7807404"/>
              <a:gd name="connsiteY81" fmla="*/ 6765442 h 6857999"/>
              <a:gd name="connsiteX82" fmla="*/ 7762582 w 7807404"/>
              <a:gd name="connsiteY82" fmla="*/ 6800900 h 6857999"/>
              <a:gd name="connsiteX83" fmla="*/ 7791089 w 7807404"/>
              <a:gd name="connsiteY83" fmla="*/ 6843616 h 6857999"/>
              <a:gd name="connsiteX84" fmla="*/ 7807404 w 7807404"/>
              <a:gd name="connsiteY84" fmla="*/ 6857999 h 6857999"/>
              <a:gd name="connsiteX85" fmla="*/ 2910541 w 7807404"/>
              <a:gd name="connsiteY85" fmla="*/ 6857999 h 6857999"/>
              <a:gd name="connsiteX86" fmla="*/ 737233 w 7807404"/>
              <a:gd name="connsiteY86" fmla="*/ 6857999 h 6857999"/>
              <a:gd name="connsiteX87" fmla="*/ 0 w 7807404"/>
              <a:gd name="connsiteY87" fmla="*/ 6857999 h 6857999"/>
              <a:gd name="connsiteX88" fmla="*/ 0 w 7807404"/>
              <a:gd name="connsiteY88" fmla="*/ 1 h 6857999"/>
              <a:gd name="connsiteX89" fmla="*/ 737233 w 7807404"/>
              <a:gd name="connsiteY89" fmla="*/ 1 h 6857999"/>
              <a:gd name="connsiteX90" fmla="*/ 737233 w 7807404"/>
              <a:gd name="connsiteY90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82560 w 7807404"/>
              <a:gd name="connsiteY6" fmla="*/ 360946 h 6857999"/>
              <a:gd name="connsiteX7" fmla="*/ 7350606 w 7807404"/>
              <a:gd name="connsiteY7" fmla="*/ 461806 h 6857999"/>
              <a:gd name="connsiteX8" fmla="*/ 7325584 w 7807404"/>
              <a:gd name="connsiteY8" fmla="*/ 584071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33794 w 7807404"/>
              <a:gd name="connsiteY23" fmla="*/ 1901522 h 6857999"/>
              <a:gd name="connsiteX24" fmla="*/ 6953202 w 7807404"/>
              <a:gd name="connsiteY24" fmla="*/ 2210818 h 6857999"/>
              <a:gd name="connsiteX25" fmla="*/ 6947122 w 7807404"/>
              <a:gd name="connsiteY25" fmla="*/ 245761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6993908 w 7807404"/>
              <a:gd name="connsiteY53" fmla="*/ 4388524 h 6857999"/>
              <a:gd name="connsiteX54" fmla="*/ 7050435 w 7807404"/>
              <a:gd name="connsiteY54" fmla="*/ 4479913 h 6857999"/>
              <a:gd name="connsiteX55" fmla="*/ 7106916 w 7807404"/>
              <a:gd name="connsiteY55" fmla="*/ 4549233 h 6857999"/>
              <a:gd name="connsiteX56" fmla="*/ 7173289 w 7807404"/>
              <a:gd name="connsiteY56" fmla="*/ 4634254 h 6857999"/>
              <a:gd name="connsiteX57" fmla="*/ 7188878 w 7807404"/>
              <a:gd name="connsiteY57" fmla="*/ 4672371 h 6857999"/>
              <a:gd name="connsiteX58" fmla="*/ 7226673 w 7807404"/>
              <a:gd name="connsiteY58" fmla="*/ 4796523 h 6857999"/>
              <a:gd name="connsiteX59" fmla="*/ 7240375 w 7807404"/>
              <a:gd name="connsiteY59" fmla="*/ 4838614 h 6857999"/>
              <a:gd name="connsiteX60" fmla="*/ 7270096 w 7807404"/>
              <a:gd name="connsiteY60" fmla="*/ 4896400 h 6857999"/>
              <a:gd name="connsiteX61" fmla="*/ 7298142 w 7807404"/>
              <a:gd name="connsiteY61" fmla="*/ 4993732 h 6857999"/>
              <a:gd name="connsiteX62" fmla="*/ 7322875 w 7807404"/>
              <a:gd name="connsiteY62" fmla="*/ 5208172 h 6857999"/>
              <a:gd name="connsiteX63" fmla="*/ 7342672 w 7807404"/>
              <a:gd name="connsiteY63" fmla="*/ 5255191 h 6857999"/>
              <a:gd name="connsiteX64" fmla="*/ 7321006 w 7807404"/>
              <a:gd name="connsiteY64" fmla="*/ 5337537 h 6857999"/>
              <a:gd name="connsiteX65" fmla="*/ 7360096 w 7807404"/>
              <a:gd name="connsiteY65" fmla="*/ 5418522 h 6857999"/>
              <a:gd name="connsiteX66" fmla="*/ 7400954 w 7807404"/>
              <a:gd name="connsiteY66" fmla="*/ 5473319 h 6857999"/>
              <a:gd name="connsiteX67" fmla="*/ 7418953 w 7807404"/>
              <a:gd name="connsiteY67" fmla="*/ 5506769 h 6857999"/>
              <a:gd name="connsiteX68" fmla="*/ 7437497 w 7807404"/>
              <a:gd name="connsiteY68" fmla="*/ 5528086 h 6857999"/>
              <a:gd name="connsiteX69" fmla="*/ 7472839 w 7807404"/>
              <a:gd name="connsiteY69" fmla="*/ 5722307 h 6857999"/>
              <a:gd name="connsiteX70" fmla="*/ 7520312 w 7807404"/>
              <a:gd name="connsiteY70" fmla="*/ 5848020 h 6857999"/>
              <a:gd name="connsiteX71" fmla="*/ 7546603 w 7807404"/>
              <a:gd name="connsiteY71" fmla="*/ 5895435 h 6857999"/>
              <a:gd name="connsiteX72" fmla="*/ 7574370 w 7807404"/>
              <a:gd name="connsiteY72" fmla="*/ 6116987 h 6857999"/>
              <a:gd name="connsiteX73" fmla="*/ 7588278 w 7807404"/>
              <a:gd name="connsiteY73" fmla="*/ 6239240 h 6857999"/>
              <a:gd name="connsiteX74" fmla="*/ 7651779 w 7807404"/>
              <a:gd name="connsiteY74" fmla="*/ 6536040 h 6857999"/>
              <a:gd name="connsiteX75" fmla="*/ 7634970 w 7807404"/>
              <a:gd name="connsiteY75" fmla="*/ 6596308 h 6857999"/>
              <a:gd name="connsiteX76" fmla="*/ 7634433 w 7807404"/>
              <a:gd name="connsiteY76" fmla="*/ 6610438 h 6857999"/>
              <a:gd name="connsiteX77" fmla="*/ 7679537 w 7807404"/>
              <a:gd name="connsiteY77" fmla="*/ 6620156 h 6857999"/>
              <a:gd name="connsiteX78" fmla="*/ 7703817 w 7807404"/>
              <a:gd name="connsiteY78" fmla="*/ 6673830 h 6857999"/>
              <a:gd name="connsiteX79" fmla="*/ 7713961 w 7807404"/>
              <a:gd name="connsiteY79" fmla="*/ 6739542 h 6857999"/>
              <a:gd name="connsiteX80" fmla="*/ 7742083 w 7807404"/>
              <a:gd name="connsiteY80" fmla="*/ 6765442 h 6857999"/>
              <a:gd name="connsiteX81" fmla="*/ 7762582 w 7807404"/>
              <a:gd name="connsiteY81" fmla="*/ 6800900 h 6857999"/>
              <a:gd name="connsiteX82" fmla="*/ 7791089 w 7807404"/>
              <a:gd name="connsiteY82" fmla="*/ 6843616 h 6857999"/>
              <a:gd name="connsiteX83" fmla="*/ 7807404 w 7807404"/>
              <a:gd name="connsiteY83" fmla="*/ 6857999 h 6857999"/>
              <a:gd name="connsiteX84" fmla="*/ 2910541 w 7807404"/>
              <a:gd name="connsiteY84" fmla="*/ 6857999 h 6857999"/>
              <a:gd name="connsiteX85" fmla="*/ 737233 w 7807404"/>
              <a:gd name="connsiteY85" fmla="*/ 6857999 h 6857999"/>
              <a:gd name="connsiteX86" fmla="*/ 0 w 7807404"/>
              <a:gd name="connsiteY86" fmla="*/ 6857999 h 6857999"/>
              <a:gd name="connsiteX87" fmla="*/ 0 w 7807404"/>
              <a:gd name="connsiteY87" fmla="*/ 1 h 6857999"/>
              <a:gd name="connsiteX88" fmla="*/ 737233 w 7807404"/>
              <a:gd name="connsiteY88" fmla="*/ 1 h 6857999"/>
              <a:gd name="connsiteX89" fmla="*/ 737233 w 7807404"/>
              <a:gd name="connsiteY89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82560 w 7807404"/>
              <a:gd name="connsiteY6" fmla="*/ 360946 h 6857999"/>
              <a:gd name="connsiteX7" fmla="*/ 7350606 w 7807404"/>
              <a:gd name="connsiteY7" fmla="*/ 461806 h 6857999"/>
              <a:gd name="connsiteX8" fmla="*/ 7325584 w 7807404"/>
              <a:gd name="connsiteY8" fmla="*/ 584071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33794 w 7807404"/>
              <a:gd name="connsiteY23" fmla="*/ 1901522 h 6857999"/>
              <a:gd name="connsiteX24" fmla="*/ 6953202 w 7807404"/>
              <a:gd name="connsiteY24" fmla="*/ 2210818 h 6857999"/>
              <a:gd name="connsiteX25" fmla="*/ 6947122 w 7807404"/>
              <a:gd name="connsiteY25" fmla="*/ 245761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6981187 w 7807404"/>
              <a:gd name="connsiteY51" fmla="*/ 4327914 h 6857999"/>
              <a:gd name="connsiteX52" fmla="*/ 6996887 w 7807404"/>
              <a:gd name="connsiteY52" fmla="*/ 4375181 h 6857999"/>
              <a:gd name="connsiteX53" fmla="*/ 7023693 w 7807404"/>
              <a:gd name="connsiteY53" fmla="*/ 4406395 h 6857999"/>
              <a:gd name="connsiteX54" fmla="*/ 7050435 w 7807404"/>
              <a:gd name="connsiteY54" fmla="*/ 4479913 h 6857999"/>
              <a:gd name="connsiteX55" fmla="*/ 7106916 w 7807404"/>
              <a:gd name="connsiteY55" fmla="*/ 4549233 h 6857999"/>
              <a:gd name="connsiteX56" fmla="*/ 7173289 w 7807404"/>
              <a:gd name="connsiteY56" fmla="*/ 4634254 h 6857999"/>
              <a:gd name="connsiteX57" fmla="*/ 7188878 w 7807404"/>
              <a:gd name="connsiteY57" fmla="*/ 4672371 h 6857999"/>
              <a:gd name="connsiteX58" fmla="*/ 7226673 w 7807404"/>
              <a:gd name="connsiteY58" fmla="*/ 4796523 h 6857999"/>
              <a:gd name="connsiteX59" fmla="*/ 7240375 w 7807404"/>
              <a:gd name="connsiteY59" fmla="*/ 4838614 h 6857999"/>
              <a:gd name="connsiteX60" fmla="*/ 7270096 w 7807404"/>
              <a:gd name="connsiteY60" fmla="*/ 4896400 h 6857999"/>
              <a:gd name="connsiteX61" fmla="*/ 7298142 w 7807404"/>
              <a:gd name="connsiteY61" fmla="*/ 4993732 h 6857999"/>
              <a:gd name="connsiteX62" fmla="*/ 7322875 w 7807404"/>
              <a:gd name="connsiteY62" fmla="*/ 5208172 h 6857999"/>
              <a:gd name="connsiteX63" fmla="*/ 7342672 w 7807404"/>
              <a:gd name="connsiteY63" fmla="*/ 5255191 h 6857999"/>
              <a:gd name="connsiteX64" fmla="*/ 7321006 w 7807404"/>
              <a:gd name="connsiteY64" fmla="*/ 5337537 h 6857999"/>
              <a:gd name="connsiteX65" fmla="*/ 7360096 w 7807404"/>
              <a:gd name="connsiteY65" fmla="*/ 5418522 h 6857999"/>
              <a:gd name="connsiteX66" fmla="*/ 7400954 w 7807404"/>
              <a:gd name="connsiteY66" fmla="*/ 5473319 h 6857999"/>
              <a:gd name="connsiteX67" fmla="*/ 7418953 w 7807404"/>
              <a:gd name="connsiteY67" fmla="*/ 5506769 h 6857999"/>
              <a:gd name="connsiteX68" fmla="*/ 7437497 w 7807404"/>
              <a:gd name="connsiteY68" fmla="*/ 5528086 h 6857999"/>
              <a:gd name="connsiteX69" fmla="*/ 7472839 w 7807404"/>
              <a:gd name="connsiteY69" fmla="*/ 5722307 h 6857999"/>
              <a:gd name="connsiteX70" fmla="*/ 7520312 w 7807404"/>
              <a:gd name="connsiteY70" fmla="*/ 5848020 h 6857999"/>
              <a:gd name="connsiteX71" fmla="*/ 7546603 w 7807404"/>
              <a:gd name="connsiteY71" fmla="*/ 5895435 h 6857999"/>
              <a:gd name="connsiteX72" fmla="*/ 7574370 w 7807404"/>
              <a:gd name="connsiteY72" fmla="*/ 6116987 h 6857999"/>
              <a:gd name="connsiteX73" fmla="*/ 7588278 w 7807404"/>
              <a:gd name="connsiteY73" fmla="*/ 6239240 h 6857999"/>
              <a:gd name="connsiteX74" fmla="*/ 7651779 w 7807404"/>
              <a:gd name="connsiteY74" fmla="*/ 6536040 h 6857999"/>
              <a:gd name="connsiteX75" fmla="*/ 7634970 w 7807404"/>
              <a:gd name="connsiteY75" fmla="*/ 6596308 h 6857999"/>
              <a:gd name="connsiteX76" fmla="*/ 7634433 w 7807404"/>
              <a:gd name="connsiteY76" fmla="*/ 6610438 h 6857999"/>
              <a:gd name="connsiteX77" fmla="*/ 7679537 w 7807404"/>
              <a:gd name="connsiteY77" fmla="*/ 6620156 h 6857999"/>
              <a:gd name="connsiteX78" fmla="*/ 7703817 w 7807404"/>
              <a:gd name="connsiteY78" fmla="*/ 6673830 h 6857999"/>
              <a:gd name="connsiteX79" fmla="*/ 7713961 w 7807404"/>
              <a:gd name="connsiteY79" fmla="*/ 6739542 h 6857999"/>
              <a:gd name="connsiteX80" fmla="*/ 7742083 w 7807404"/>
              <a:gd name="connsiteY80" fmla="*/ 6765442 h 6857999"/>
              <a:gd name="connsiteX81" fmla="*/ 7762582 w 7807404"/>
              <a:gd name="connsiteY81" fmla="*/ 6800900 h 6857999"/>
              <a:gd name="connsiteX82" fmla="*/ 7791089 w 7807404"/>
              <a:gd name="connsiteY82" fmla="*/ 6843616 h 6857999"/>
              <a:gd name="connsiteX83" fmla="*/ 7807404 w 7807404"/>
              <a:gd name="connsiteY83" fmla="*/ 6857999 h 6857999"/>
              <a:gd name="connsiteX84" fmla="*/ 2910541 w 7807404"/>
              <a:gd name="connsiteY84" fmla="*/ 6857999 h 6857999"/>
              <a:gd name="connsiteX85" fmla="*/ 737233 w 7807404"/>
              <a:gd name="connsiteY85" fmla="*/ 6857999 h 6857999"/>
              <a:gd name="connsiteX86" fmla="*/ 0 w 7807404"/>
              <a:gd name="connsiteY86" fmla="*/ 6857999 h 6857999"/>
              <a:gd name="connsiteX87" fmla="*/ 0 w 7807404"/>
              <a:gd name="connsiteY87" fmla="*/ 1 h 6857999"/>
              <a:gd name="connsiteX88" fmla="*/ 737233 w 7807404"/>
              <a:gd name="connsiteY88" fmla="*/ 1 h 6857999"/>
              <a:gd name="connsiteX89" fmla="*/ 737233 w 7807404"/>
              <a:gd name="connsiteY89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82560 w 7807404"/>
              <a:gd name="connsiteY6" fmla="*/ 360946 h 6857999"/>
              <a:gd name="connsiteX7" fmla="*/ 7350606 w 7807404"/>
              <a:gd name="connsiteY7" fmla="*/ 461806 h 6857999"/>
              <a:gd name="connsiteX8" fmla="*/ 7325584 w 7807404"/>
              <a:gd name="connsiteY8" fmla="*/ 584071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33794 w 7807404"/>
              <a:gd name="connsiteY23" fmla="*/ 1901522 h 6857999"/>
              <a:gd name="connsiteX24" fmla="*/ 6953202 w 7807404"/>
              <a:gd name="connsiteY24" fmla="*/ 2210818 h 6857999"/>
              <a:gd name="connsiteX25" fmla="*/ 6947122 w 7807404"/>
              <a:gd name="connsiteY25" fmla="*/ 245761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7005015 w 7807404"/>
              <a:gd name="connsiteY51" fmla="*/ 4280258 h 6857999"/>
              <a:gd name="connsiteX52" fmla="*/ 6996887 w 7807404"/>
              <a:gd name="connsiteY52" fmla="*/ 4375181 h 6857999"/>
              <a:gd name="connsiteX53" fmla="*/ 7023693 w 7807404"/>
              <a:gd name="connsiteY53" fmla="*/ 4406395 h 6857999"/>
              <a:gd name="connsiteX54" fmla="*/ 7050435 w 7807404"/>
              <a:gd name="connsiteY54" fmla="*/ 4479913 h 6857999"/>
              <a:gd name="connsiteX55" fmla="*/ 7106916 w 7807404"/>
              <a:gd name="connsiteY55" fmla="*/ 4549233 h 6857999"/>
              <a:gd name="connsiteX56" fmla="*/ 7173289 w 7807404"/>
              <a:gd name="connsiteY56" fmla="*/ 4634254 h 6857999"/>
              <a:gd name="connsiteX57" fmla="*/ 7188878 w 7807404"/>
              <a:gd name="connsiteY57" fmla="*/ 4672371 h 6857999"/>
              <a:gd name="connsiteX58" fmla="*/ 7226673 w 7807404"/>
              <a:gd name="connsiteY58" fmla="*/ 4796523 h 6857999"/>
              <a:gd name="connsiteX59" fmla="*/ 7240375 w 7807404"/>
              <a:gd name="connsiteY59" fmla="*/ 4838614 h 6857999"/>
              <a:gd name="connsiteX60" fmla="*/ 7270096 w 7807404"/>
              <a:gd name="connsiteY60" fmla="*/ 4896400 h 6857999"/>
              <a:gd name="connsiteX61" fmla="*/ 7298142 w 7807404"/>
              <a:gd name="connsiteY61" fmla="*/ 4993732 h 6857999"/>
              <a:gd name="connsiteX62" fmla="*/ 7322875 w 7807404"/>
              <a:gd name="connsiteY62" fmla="*/ 5208172 h 6857999"/>
              <a:gd name="connsiteX63" fmla="*/ 7342672 w 7807404"/>
              <a:gd name="connsiteY63" fmla="*/ 5255191 h 6857999"/>
              <a:gd name="connsiteX64" fmla="*/ 7321006 w 7807404"/>
              <a:gd name="connsiteY64" fmla="*/ 5337537 h 6857999"/>
              <a:gd name="connsiteX65" fmla="*/ 7360096 w 7807404"/>
              <a:gd name="connsiteY65" fmla="*/ 5418522 h 6857999"/>
              <a:gd name="connsiteX66" fmla="*/ 7400954 w 7807404"/>
              <a:gd name="connsiteY66" fmla="*/ 5473319 h 6857999"/>
              <a:gd name="connsiteX67" fmla="*/ 7418953 w 7807404"/>
              <a:gd name="connsiteY67" fmla="*/ 5506769 h 6857999"/>
              <a:gd name="connsiteX68" fmla="*/ 7437497 w 7807404"/>
              <a:gd name="connsiteY68" fmla="*/ 5528086 h 6857999"/>
              <a:gd name="connsiteX69" fmla="*/ 7472839 w 7807404"/>
              <a:gd name="connsiteY69" fmla="*/ 5722307 h 6857999"/>
              <a:gd name="connsiteX70" fmla="*/ 7520312 w 7807404"/>
              <a:gd name="connsiteY70" fmla="*/ 5848020 h 6857999"/>
              <a:gd name="connsiteX71" fmla="*/ 7546603 w 7807404"/>
              <a:gd name="connsiteY71" fmla="*/ 5895435 h 6857999"/>
              <a:gd name="connsiteX72" fmla="*/ 7574370 w 7807404"/>
              <a:gd name="connsiteY72" fmla="*/ 6116987 h 6857999"/>
              <a:gd name="connsiteX73" fmla="*/ 7588278 w 7807404"/>
              <a:gd name="connsiteY73" fmla="*/ 6239240 h 6857999"/>
              <a:gd name="connsiteX74" fmla="*/ 7651779 w 7807404"/>
              <a:gd name="connsiteY74" fmla="*/ 6536040 h 6857999"/>
              <a:gd name="connsiteX75" fmla="*/ 7634970 w 7807404"/>
              <a:gd name="connsiteY75" fmla="*/ 6596308 h 6857999"/>
              <a:gd name="connsiteX76" fmla="*/ 7634433 w 7807404"/>
              <a:gd name="connsiteY76" fmla="*/ 6610438 h 6857999"/>
              <a:gd name="connsiteX77" fmla="*/ 7679537 w 7807404"/>
              <a:gd name="connsiteY77" fmla="*/ 6620156 h 6857999"/>
              <a:gd name="connsiteX78" fmla="*/ 7703817 w 7807404"/>
              <a:gd name="connsiteY78" fmla="*/ 6673830 h 6857999"/>
              <a:gd name="connsiteX79" fmla="*/ 7713961 w 7807404"/>
              <a:gd name="connsiteY79" fmla="*/ 6739542 h 6857999"/>
              <a:gd name="connsiteX80" fmla="*/ 7742083 w 7807404"/>
              <a:gd name="connsiteY80" fmla="*/ 6765442 h 6857999"/>
              <a:gd name="connsiteX81" fmla="*/ 7762582 w 7807404"/>
              <a:gd name="connsiteY81" fmla="*/ 6800900 h 6857999"/>
              <a:gd name="connsiteX82" fmla="*/ 7791089 w 7807404"/>
              <a:gd name="connsiteY82" fmla="*/ 6843616 h 6857999"/>
              <a:gd name="connsiteX83" fmla="*/ 7807404 w 7807404"/>
              <a:gd name="connsiteY83" fmla="*/ 6857999 h 6857999"/>
              <a:gd name="connsiteX84" fmla="*/ 2910541 w 7807404"/>
              <a:gd name="connsiteY84" fmla="*/ 6857999 h 6857999"/>
              <a:gd name="connsiteX85" fmla="*/ 737233 w 7807404"/>
              <a:gd name="connsiteY85" fmla="*/ 6857999 h 6857999"/>
              <a:gd name="connsiteX86" fmla="*/ 0 w 7807404"/>
              <a:gd name="connsiteY86" fmla="*/ 6857999 h 6857999"/>
              <a:gd name="connsiteX87" fmla="*/ 0 w 7807404"/>
              <a:gd name="connsiteY87" fmla="*/ 1 h 6857999"/>
              <a:gd name="connsiteX88" fmla="*/ 737233 w 7807404"/>
              <a:gd name="connsiteY88" fmla="*/ 1 h 6857999"/>
              <a:gd name="connsiteX89" fmla="*/ 737233 w 7807404"/>
              <a:gd name="connsiteY89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82560 w 7807404"/>
              <a:gd name="connsiteY6" fmla="*/ 360946 h 6857999"/>
              <a:gd name="connsiteX7" fmla="*/ 7350606 w 7807404"/>
              <a:gd name="connsiteY7" fmla="*/ 461806 h 6857999"/>
              <a:gd name="connsiteX8" fmla="*/ 7325584 w 7807404"/>
              <a:gd name="connsiteY8" fmla="*/ 584071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33794 w 7807404"/>
              <a:gd name="connsiteY23" fmla="*/ 1901522 h 6857999"/>
              <a:gd name="connsiteX24" fmla="*/ 6953202 w 7807404"/>
              <a:gd name="connsiteY24" fmla="*/ 2210818 h 6857999"/>
              <a:gd name="connsiteX25" fmla="*/ 6947122 w 7807404"/>
              <a:gd name="connsiteY25" fmla="*/ 245761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7005015 w 7807404"/>
              <a:gd name="connsiteY51" fmla="*/ 4280258 h 6857999"/>
              <a:gd name="connsiteX52" fmla="*/ 6996887 w 7807404"/>
              <a:gd name="connsiteY52" fmla="*/ 4375181 h 6857999"/>
              <a:gd name="connsiteX53" fmla="*/ 7041564 w 7807404"/>
              <a:gd name="connsiteY53" fmla="*/ 4376610 h 6857999"/>
              <a:gd name="connsiteX54" fmla="*/ 7050435 w 7807404"/>
              <a:gd name="connsiteY54" fmla="*/ 4479913 h 6857999"/>
              <a:gd name="connsiteX55" fmla="*/ 7106916 w 7807404"/>
              <a:gd name="connsiteY55" fmla="*/ 4549233 h 6857999"/>
              <a:gd name="connsiteX56" fmla="*/ 7173289 w 7807404"/>
              <a:gd name="connsiteY56" fmla="*/ 4634254 h 6857999"/>
              <a:gd name="connsiteX57" fmla="*/ 7188878 w 7807404"/>
              <a:gd name="connsiteY57" fmla="*/ 4672371 h 6857999"/>
              <a:gd name="connsiteX58" fmla="*/ 7226673 w 7807404"/>
              <a:gd name="connsiteY58" fmla="*/ 4796523 h 6857999"/>
              <a:gd name="connsiteX59" fmla="*/ 7240375 w 7807404"/>
              <a:gd name="connsiteY59" fmla="*/ 4838614 h 6857999"/>
              <a:gd name="connsiteX60" fmla="*/ 7270096 w 7807404"/>
              <a:gd name="connsiteY60" fmla="*/ 4896400 h 6857999"/>
              <a:gd name="connsiteX61" fmla="*/ 7298142 w 7807404"/>
              <a:gd name="connsiteY61" fmla="*/ 4993732 h 6857999"/>
              <a:gd name="connsiteX62" fmla="*/ 7322875 w 7807404"/>
              <a:gd name="connsiteY62" fmla="*/ 5208172 h 6857999"/>
              <a:gd name="connsiteX63" fmla="*/ 7342672 w 7807404"/>
              <a:gd name="connsiteY63" fmla="*/ 5255191 h 6857999"/>
              <a:gd name="connsiteX64" fmla="*/ 7321006 w 7807404"/>
              <a:gd name="connsiteY64" fmla="*/ 5337537 h 6857999"/>
              <a:gd name="connsiteX65" fmla="*/ 7360096 w 7807404"/>
              <a:gd name="connsiteY65" fmla="*/ 5418522 h 6857999"/>
              <a:gd name="connsiteX66" fmla="*/ 7400954 w 7807404"/>
              <a:gd name="connsiteY66" fmla="*/ 5473319 h 6857999"/>
              <a:gd name="connsiteX67" fmla="*/ 7418953 w 7807404"/>
              <a:gd name="connsiteY67" fmla="*/ 5506769 h 6857999"/>
              <a:gd name="connsiteX68" fmla="*/ 7437497 w 7807404"/>
              <a:gd name="connsiteY68" fmla="*/ 5528086 h 6857999"/>
              <a:gd name="connsiteX69" fmla="*/ 7472839 w 7807404"/>
              <a:gd name="connsiteY69" fmla="*/ 5722307 h 6857999"/>
              <a:gd name="connsiteX70" fmla="*/ 7520312 w 7807404"/>
              <a:gd name="connsiteY70" fmla="*/ 5848020 h 6857999"/>
              <a:gd name="connsiteX71" fmla="*/ 7546603 w 7807404"/>
              <a:gd name="connsiteY71" fmla="*/ 5895435 h 6857999"/>
              <a:gd name="connsiteX72" fmla="*/ 7574370 w 7807404"/>
              <a:gd name="connsiteY72" fmla="*/ 6116987 h 6857999"/>
              <a:gd name="connsiteX73" fmla="*/ 7588278 w 7807404"/>
              <a:gd name="connsiteY73" fmla="*/ 6239240 h 6857999"/>
              <a:gd name="connsiteX74" fmla="*/ 7651779 w 7807404"/>
              <a:gd name="connsiteY74" fmla="*/ 6536040 h 6857999"/>
              <a:gd name="connsiteX75" fmla="*/ 7634970 w 7807404"/>
              <a:gd name="connsiteY75" fmla="*/ 6596308 h 6857999"/>
              <a:gd name="connsiteX76" fmla="*/ 7634433 w 7807404"/>
              <a:gd name="connsiteY76" fmla="*/ 6610438 h 6857999"/>
              <a:gd name="connsiteX77" fmla="*/ 7679537 w 7807404"/>
              <a:gd name="connsiteY77" fmla="*/ 6620156 h 6857999"/>
              <a:gd name="connsiteX78" fmla="*/ 7703817 w 7807404"/>
              <a:gd name="connsiteY78" fmla="*/ 6673830 h 6857999"/>
              <a:gd name="connsiteX79" fmla="*/ 7713961 w 7807404"/>
              <a:gd name="connsiteY79" fmla="*/ 6739542 h 6857999"/>
              <a:gd name="connsiteX80" fmla="*/ 7742083 w 7807404"/>
              <a:gd name="connsiteY80" fmla="*/ 6765442 h 6857999"/>
              <a:gd name="connsiteX81" fmla="*/ 7762582 w 7807404"/>
              <a:gd name="connsiteY81" fmla="*/ 6800900 h 6857999"/>
              <a:gd name="connsiteX82" fmla="*/ 7791089 w 7807404"/>
              <a:gd name="connsiteY82" fmla="*/ 6843616 h 6857999"/>
              <a:gd name="connsiteX83" fmla="*/ 7807404 w 7807404"/>
              <a:gd name="connsiteY83" fmla="*/ 6857999 h 6857999"/>
              <a:gd name="connsiteX84" fmla="*/ 2910541 w 7807404"/>
              <a:gd name="connsiteY84" fmla="*/ 6857999 h 6857999"/>
              <a:gd name="connsiteX85" fmla="*/ 737233 w 7807404"/>
              <a:gd name="connsiteY85" fmla="*/ 6857999 h 6857999"/>
              <a:gd name="connsiteX86" fmla="*/ 0 w 7807404"/>
              <a:gd name="connsiteY86" fmla="*/ 6857999 h 6857999"/>
              <a:gd name="connsiteX87" fmla="*/ 0 w 7807404"/>
              <a:gd name="connsiteY87" fmla="*/ 1 h 6857999"/>
              <a:gd name="connsiteX88" fmla="*/ 737233 w 7807404"/>
              <a:gd name="connsiteY88" fmla="*/ 1 h 6857999"/>
              <a:gd name="connsiteX89" fmla="*/ 737233 w 7807404"/>
              <a:gd name="connsiteY89" fmla="*/ 0 h 6857999"/>
              <a:gd name="connsiteX0" fmla="*/ 737233 w 7807404"/>
              <a:gd name="connsiteY0" fmla="*/ 0 h 6857999"/>
              <a:gd name="connsiteX1" fmla="*/ 7401738 w 7807404"/>
              <a:gd name="connsiteY1" fmla="*/ 0 h 6857999"/>
              <a:gd name="connsiteX2" fmla="*/ 7401276 w 7807404"/>
              <a:gd name="connsiteY2" fmla="*/ 1038 h 6857999"/>
              <a:gd name="connsiteX3" fmla="*/ 7411981 w 7807404"/>
              <a:gd name="connsiteY3" fmla="*/ 22134 h 6857999"/>
              <a:gd name="connsiteX4" fmla="*/ 7413848 w 7807404"/>
              <a:gd name="connsiteY4" fmla="*/ 51691 h 6857999"/>
              <a:gd name="connsiteX5" fmla="*/ 7385053 w 7807404"/>
              <a:gd name="connsiteY5" fmla="*/ 226336 h 6857999"/>
              <a:gd name="connsiteX6" fmla="*/ 7382560 w 7807404"/>
              <a:gd name="connsiteY6" fmla="*/ 360946 h 6857999"/>
              <a:gd name="connsiteX7" fmla="*/ 7350606 w 7807404"/>
              <a:gd name="connsiteY7" fmla="*/ 461806 h 6857999"/>
              <a:gd name="connsiteX8" fmla="*/ 7325584 w 7807404"/>
              <a:gd name="connsiteY8" fmla="*/ 584071 h 6857999"/>
              <a:gd name="connsiteX9" fmla="*/ 7209500 w 7807404"/>
              <a:gd name="connsiteY9" fmla="*/ 815815 h 6857999"/>
              <a:gd name="connsiteX10" fmla="*/ 7151173 w 7807404"/>
              <a:gd name="connsiteY10" fmla="*/ 938922 h 6857999"/>
              <a:gd name="connsiteX11" fmla="*/ 7115206 w 7807404"/>
              <a:gd name="connsiteY11" fmla="*/ 1019095 h 6857999"/>
              <a:gd name="connsiteX12" fmla="*/ 7081111 w 7807404"/>
              <a:gd name="connsiteY12" fmla="*/ 1074755 h 6857999"/>
              <a:gd name="connsiteX13" fmla="*/ 7005747 w 7807404"/>
              <a:gd name="connsiteY13" fmla="*/ 1281782 h 6857999"/>
              <a:gd name="connsiteX14" fmla="*/ 6969151 w 7807404"/>
              <a:gd name="connsiteY14" fmla="*/ 1451417 h 6857999"/>
              <a:gd name="connsiteX15" fmla="*/ 6951201 w 7807404"/>
              <a:gd name="connsiteY15" fmla="*/ 1490043 h 6857999"/>
              <a:gd name="connsiteX16" fmla="*/ 6954326 w 7807404"/>
              <a:gd name="connsiteY16" fmla="*/ 1497365 h 6857999"/>
              <a:gd name="connsiteX17" fmla="*/ 6956045 w 7807404"/>
              <a:gd name="connsiteY17" fmla="*/ 1498098 h 6857999"/>
              <a:gd name="connsiteX18" fmla="*/ 6937823 w 7807404"/>
              <a:gd name="connsiteY18" fmla="*/ 1612249 h 6857999"/>
              <a:gd name="connsiteX19" fmla="*/ 6937218 w 7807404"/>
              <a:gd name="connsiteY19" fmla="*/ 1637399 h 6857999"/>
              <a:gd name="connsiteX20" fmla="*/ 6938799 w 7807404"/>
              <a:gd name="connsiteY20" fmla="*/ 1640074 h 6857999"/>
              <a:gd name="connsiteX21" fmla="*/ 6932154 w 7807404"/>
              <a:gd name="connsiteY21" fmla="*/ 1661611 h 6857999"/>
              <a:gd name="connsiteX22" fmla="*/ 6914131 w 7807404"/>
              <a:gd name="connsiteY22" fmla="*/ 1700723 h 6857999"/>
              <a:gd name="connsiteX23" fmla="*/ 6933794 w 7807404"/>
              <a:gd name="connsiteY23" fmla="*/ 1901522 h 6857999"/>
              <a:gd name="connsiteX24" fmla="*/ 6953202 w 7807404"/>
              <a:gd name="connsiteY24" fmla="*/ 2210818 h 6857999"/>
              <a:gd name="connsiteX25" fmla="*/ 6947122 w 7807404"/>
              <a:gd name="connsiteY25" fmla="*/ 2457618 h 6857999"/>
              <a:gd name="connsiteX26" fmla="*/ 6946239 w 7807404"/>
              <a:gd name="connsiteY26" fmla="*/ 2589494 h 6857999"/>
              <a:gd name="connsiteX27" fmla="*/ 6927926 w 7807404"/>
              <a:gd name="connsiteY27" fmla="*/ 2656505 h 6857999"/>
              <a:gd name="connsiteX28" fmla="*/ 6942720 w 7807404"/>
              <a:gd name="connsiteY28" fmla="*/ 2686012 h 6857999"/>
              <a:gd name="connsiteX29" fmla="*/ 6945228 w 7807404"/>
              <a:gd name="connsiteY29" fmla="*/ 2704186 h 6857999"/>
              <a:gd name="connsiteX30" fmla="*/ 6955127 w 7807404"/>
              <a:gd name="connsiteY30" fmla="*/ 2708117 h 6857999"/>
              <a:gd name="connsiteX31" fmla="*/ 6965487 w 7807404"/>
              <a:gd name="connsiteY31" fmla="*/ 2734616 h 6857999"/>
              <a:gd name="connsiteX32" fmla="*/ 6967536 w 7807404"/>
              <a:gd name="connsiteY32" fmla="*/ 2768400 h 6857999"/>
              <a:gd name="connsiteX33" fmla="*/ 6966999 w 7807404"/>
              <a:gd name="connsiteY33" fmla="*/ 2930098 h 6857999"/>
              <a:gd name="connsiteX34" fmla="*/ 6972540 w 7807404"/>
              <a:gd name="connsiteY34" fmla="*/ 3026188 h 6857999"/>
              <a:gd name="connsiteX35" fmla="*/ 6983856 w 7807404"/>
              <a:gd name="connsiteY35" fmla="*/ 3061666 h 6857999"/>
              <a:gd name="connsiteX36" fmla="*/ 6993463 w 7807404"/>
              <a:gd name="connsiteY36" fmla="*/ 3111897 h 6857999"/>
              <a:gd name="connsiteX37" fmla="*/ 7000936 w 7807404"/>
              <a:gd name="connsiteY37" fmla="*/ 3235495 h 6857999"/>
              <a:gd name="connsiteX38" fmla="*/ 6997660 w 7807404"/>
              <a:gd name="connsiteY38" fmla="*/ 3375355 h 6857999"/>
              <a:gd name="connsiteX39" fmla="*/ 7000025 w 7807404"/>
              <a:gd name="connsiteY39" fmla="*/ 3477815 h 6857999"/>
              <a:gd name="connsiteX40" fmla="*/ 6982022 w 7807404"/>
              <a:gd name="connsiteY40" fmla="*/ 3696746 h 6857999"/>
              <a:gd name="connsiteX41" fmla="*/ 6987385 w 7807404"/>
              <a:gd name="connsiteY41" fmla="*/ 3815651 h 6857999"/>
              <a:gd name="connsiteX42" fmla="*/ 6996939 w 7807404"/>
              <a:gd name="connsiteY42" fmla="*/ 3857058 h 6857999"/>
              <a:gd name="connsiteX43" fmla="*/ 7012470 w 7807404"/>
              <a:gd name="connsiteY43" fmla="*/ 3926486 h 6857999"/>
              <a:gd name="connsiteX44" fmla="*/ 7038860 w 7807404"/>
              <a:gd name="connsiteY44" fmla="*/ 3988495 h 6857999"/>
              <a:gd name="connsiteX45" fmla="*/ 7025357 w 7807404"/>
              <a:gd name="connsiteY45" fmla="*/ 4051442 h 6857999"/>
              <a:gd name="connsiteX46" fmla="*/ 7024708 w 7807404"/>
              <a:gd name="connsiteY46" fmla="*/ 4105625 h 6857999"/>
              <a:gd name="connsiteX47" fmla="*/ 7032013 w 7807404"/>
              <a:gd name="connsiteY47" fmla="*/ 4109626 h 6857999"/>
              <a:gd name="connsiteX48" fmla="*/ 7032673 w 7807404"/>
              <a:gd name="connsiteY48" fmla="*/ 4116557 h 6857999"/>
              <a:gd name="connsiteX49" fmla="*/ 7025240 w 7807404"/>
              <a:gd name="connsiteY49" fmla="*/ 4120637 h 6857999"/>
              <a:gd name="connsiteX50" fmla="*/ 7001151 w 7807404"/>
              <a:gd name="connsiteY50" fmla="*/ 4208493 h 6857999"/>
              <a:gd name="connsiteX51" fmla="*/ 7005015 w 7807404"/>
              <a:gd name="connsiteY51" fmla="*/ 4280258 h 6857999"/>
              <a:gd name="connsiteX52" fmla="*/ 7041564 w 7807404"/>
              <a:gd name="connsiteY52" fmla="*/ 4376610 h 6857999"/>
              <a:gd name="connsiteX53" fmla="*/ 7050435 w 7807404"/>
              <a:gd name="connsiteY53" fmla="*/ 4479913 h 6857999"/>
              <a:gd name="connsiteX54" fmla="*/ 7106916 w 7807404"/>
              <a:gd name="connsiteY54" fmla="*/ 4549233 h 6857999"/>
              <a:gd name="connsiteX55" fmla="*/ 7173289 w 7807404"/>
              <a:gd name="connsiteY55" fmla="*/ 4634254 h 6857999"/>
              <a:gd name="connsiteX56" fmla="*/ 7188878 w 7807404"/>
              <a:gd name="connsiteY56" fmla="*/ 4672371 h 6857999"/>
              <a:gd name="connsiteX57" fmla="*/ 7226673 w 7807404"/>
              <a:gd name="connsiteY57" fmla="*/ 4796523 h 6857999"/>
              <a:gd name="connsiteX58" fmla="*/ 7240375 w 7807404"/>
              <a:gd name="connsiteY58" fmla="*/ 4838614 h 6857999"/>
              <a:gd name="connsiteX59" fmla="*/ 7270096 w 7807404"/>
              <a:gd name="connsiteY59" fmla="*/ 4896400 h 6857999"/>
              <a:gd name="connsiteX60" fmla="*/ 7298142 w 7807404"/>
              <a:gd name="connsiteY60" fmla="*/ 4993732 h 6857999"/>
              <a:gd name="connsiteX61" fmla="*/ 7322875 w 7807404"/>
              <a:gd name="connsiteY61" fmla="*/ 5208172 h 6857999"/>
              <a:gd name="connsiteX62" fmla="*/ 7342672 w 7807404"/>
              <a:gd name="connsiteY62" fmla="*/ 5255191 h 6857999"/>
              <a:gd name="connsiteX63" fmla="*/ 7321006 w 7807404"/>
              <a:gd name="connsiteY63" fmla="*/ 5337537 h 6857999"/>
              <a:gd name="connsiteX64" fmla="*/ 7360096 w 7807404"/>
              <a:gd name="connsiteY64" fmla="*/ 5418522 h 6857999"/>
              <a:gd name="connsiteX65" fmla="*/ 7400954 w 7807404"/>
              <a:gd name="connsiteY65" fmla="*/ 5473319 h 6857999"/>
              <a:gd name="connsiteX66" fmla="*/ 7418953 w 7807404"/>
              <a:gd name="connsiteY66" fmla="*/ 5506769 h 6857999"/>
              <a:gd name="connsiteX67" fmla="*/ 7437497 w 7807404"/>
              <a:gd name="connsiteY67" fmla="*/ 5528086 h 6857999"/>
              <a:gd name="connsiteX68" fmla="*/ 7472839 w 7807404"/>
              <a:gd name="connsiteY68" fmla="*/ 5722307 h 6857999"/>
              <a:gd name="connsiteX69" fmla="*/ 7520312 w 7807404"/>
              <a:gd name="connsiteY69" fmla="*/ 5848020 h 6857999"/>
              <a:gd name="connsiteX70" fmla="*/ 7546603 w 7807404"/>
              <a:gd name="connsiteY70" fmla="*/ 5895435 h 6857999"/>
              <a:gd name="connsiteX71" fmla="*/ 7574370 w 7807404"/>
              <a:gd name="connsiteY71" fmla="*/ 6116987 h 6857999"/>
              <a:gd name="connsiteX72" fmla="*/ 7588278 w 7807404"/>
              <a:gd name="connsiteY72" fmla="*/ 6239240 h 6857999"/>
              <a:gd name="connsiteX73" fmla="*/ 7651779 w 7807404"/>
              <a:gd name="connsiteY73" fmla="*/ 6536040 h 6857999"/>
              <a:gd name="connsiteX74" fmla="*/ 7634970 w 7807404"/>
              <a:gd name="connsiteY74" fmla="*/ 6596308 h 6857999"/>
              <a:gd name="connsiteX75" fmla="*/ 7634433 w 7807404"/>
              <a:gd name="connsiteY75" fmla="*/ 6610438 h 6857999"/>
              <a:gd name="connsiteX76" fmla="*/ 7679537 w 7807404"/>
              <a:gd name="connsiteY76" fmla="*/ 6620156 h 6857999"/>
              <a:gd name="connsiteX77" fmla="*/ 7703817 w 7807404"/>
              <a:gd name="connsiteY77" fmla="*/ 6673830 h 6857999"/>
              <a:gd name="connsiteX78" fmla="*/ 7713961 w 7807404"/>
              <a:gd name="connsiteY78" fmla="*/ 6739542 h 6857999"/>
              <a:gd name="connsiteX79" fmla="*/ 7742083 w 7807404"/>
              <a:gd name="connsiteY79" fmla="*/ 6765442 h 6857999"/>
              <a:gd name="connsiteX80" fmla="*/ 7762582 w 7807404"/>
              <a:gd name="connsiteY80" fmla="*/ 6800900 h 6857999"/>
              <a:gd name="connsiteX81" fmla="*/ 7791089 w 7807404"/>
              <a:gd name="connsiteY81" fmla="*/ 6843616 h 6857999"/>
              <a:gd name="connsiteX82" fmla="*/ 7807404 w 7807404"/>
              <a:gd name="connsiteY82" fmla="*/ 6857999 h 6857999"/>
              <a:gd name="connsiteX83" fmla="*/ 2910541 w 7807404"/>
              <a:gd name="connsiteY83" fmla="*/ 6857999 h 6857999"/>
              <a:gd name="connsiteX84" fmla="*/ 737233 w 7807404"/>
              <a:gd name="connsiteY84" fmla="*/ 6857999 h 6857999"/>
              <a:gd name="connsiteX85" fmla="*/ 0 w 7807404"/>
              <a:gd name="connsiteY85" fmla="*/ 6857999 h 6857999"/>
              <a:gd name="connsiteX86" fmla="*/ 0 w 7807404"/>
              <a:gd name="connsiteY86" fmla="*/ 1 h 6857999"/>
              <a:gd name="connsiteX87" fmla="*/ 737233 w 7807404"/>
              <a:gd name="connsiteY87" fmla="*/ 1 h 6857999"/>
              <a:gd name="connsiteX88" fmla="*/ 737233 w 7807404"/>
              <a:gd name="connsiteY8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807404" h="6857999">
                <a:moveTo>
                  <a:pt x="737233" y="0"/>
                </a:moveTo>
                <a:lnTo>
                  <a:pt x="7401738" y="0"/>
                </a:lnTo>
                <a:lnTo>
                  <a:pt x="7401276" y="1038"/>
                </a:lnTo>
                <a:cubicBezTo>
                  <a:pt x="7397883" y="7721"/>
                  <a:pt x="7396279" y="14445"/>
                  <a:pt x="7411981" y="22134"/>
                </a:cubicBezTo>
                <a:cubicBezTo>
                  <a:pt x="7406782" y="34427"/>
                  <a:pt x="7396732" y="39735"/>
                  <a:pt x="7413848" y="51691"/>
                </a:cubicBezTo>
                <a:cubicBezTo>
                  <a:pt x="7409360" y="85725"/>
                  <a:pt x="7396014" y="180654"/>
                  <a:pt x="7385053" y="226336"/>
                </a:cubicBezTo>
                <a:cubicBezTo>
                  <a:pt x="7382351" y="285414"/>
                  <a:pt x="7388817" y="267248"/>
                  <a:pt x="7382560" y="360946"/>
                </a:cubicBezTo>
                <a:cubicBezTo>
                  <a:pt x="7362395" y="386524"/>
                  <a:pt x="7368412" y="438997"/>
                  <a:pt x="7350606" y="461806"/>
                </a:cubicBezTo>
                <a:cubicBezTo>
                  <a:pt x="7337309" y="516021"/>
                  <a:pt x="7352784" y="530432"/>
                  <a:pt x="7325584" y="584071"/>
                </a:cubicBezTo>
                <a:cubicBezTo>
                  <a:pt x="7297965" y="609443"/>
                  <a:pt x="7244082" y="751142"/>
                  <a:pt x="7209500" y="815815"/>
                </a:cubicBezTo>
                <a:cubicBezTo>
                  <a:pt x="7179422" y="876943"/>
                  <a:pt x="7201479" y="869298"/>
                  <a:pt x="7151173" y="938922"/>
                </a:cubicBezTo>
                <a:cubicBezTo>
                  <a:pt x="7175063" y="958185"/>
                  <a:pt x="7121332" y="1005266"/>
                  <a:pt x="7115206" y="1019095"/>
                </a:cubicBezTo>
                <a:cubicBezTo>
                  <a:pt x="7104539" y="1034724"/>
                  <a:pt x="7095782" y="1040818"/>
                  <a:pt x="7081111" y="1074755"/>
                </a:cubicBezTo>
                <a:cubicBezTo>
                  <a:pt x="7060678" y="1130635"/>
                  <a:pt x="7052105" y="1171346"/>
                  <a:pt x="7005747" y="1281782"/>
                </a:cubicBezTo>
                <a:cubicBezTo>
                  <a:pt x="6994552" y="1313986"/>
                  <a:pt x="6987233" y="1417431"/>
                  <a:pt x="6969151" y="1451417"/>
                </a:cubicBezTo>
                <a:lnTo>
                  <a:pt x="6951201" y="1490043"/>
                </a:lnTo>
                <a:lnTo>
                  <a:pt x="6954326" y="1497365"/>
                </a:lnTo>
                <a:lnTo>
                  <a:pt x="6956045" y="1498098"/>
                </a:lnTo>
                <a:lnTo>
                  <a:pt x="6937823" y="1612249"/>
                </a:lnTo>
                <a:cubicBezTo>
                  <a:pt x="6934942" y="1617808"/>
                  <a:pt x="6933943" y="1625365"/>
                  <a:pt x="6937218" y="1637399"/>
                </a:cubicBezTo>
                <a:lnTo>
                  <a:pt x="6938799" y="1640074"/>
                </a:lnTo>
                <a:lnTo>
                  <a:pt x="6932154" y="1661611"/>
                </a:lnTo>
                <a:cubicBezTo>
                  <a:pt x="6928945" y="1668683"/>
                  <a:pt x="6919718" y="1695224"/>
                  <a:pt x="6914131" y="1700723"/>
                </a:cubicBezTo>
                <a:cubicBezTo>
                  <a:pt x="6918380" y="1796784"/>
                  <a:pt x="6924801" y="1826287"/>
                  <a:pt x="6933794" y="1901522"/>
                </a:cubicBezTo>
                <a:cubicBezTo>
                  <a:pt x="6936527" y="1993082"/>
                  <a:pt x="6954072" y="2106413"/>
                  <a:pt x="6953202" y="2210818"/>
                </a:cubicBezTo>
                <a:cubicBezTo>
                  <a:pt x="6954917" y="2284834"/>
                  <a:pt x="6959766" y="2365892"/>
                  <a:pt x="6947122" y="2457618"/>
                </a:cubicBezTo>
                <a:cubicBezTo>
                  <a:pt x="6955191" y="2531260"/>
                  <a:pt x="6936170" y="2539864"/>
                  <a:pt x="6946239" y="2589494"/>
                </a:cubicBezTo>
                <a:cubicBezTo>
                  <a:pt x="6907917" y="2580541"/>
                  <a:pt x="6970297" y="2648212"/>
                  <a:pt x="6927926" y="2656505"/>
                </a:cubicBezTo>
                <a:lnTo>
                  <a:pt x="6942720" y="2686012"/>
                </a:lnTo>
                <a:lnTo>
                  <a:pt x="6945228" y="2704186"/>
                </a:lnTo>
                <a:lnTo>
                  <a:pt x="6955127" y="2708117"/>
                </a:lnTo>
                <a:lnTo>
                  <a:pt x="6965487" y="2734616"/>
                </a:lnTo>
                <a:cubicBezTo>
                  <a:pt x="6967947" y="2744723"/>
                  <a:pt x="6968932" y="2755815"/>
                  <a:pt x="6967536" y="2768400"/>
                </a:cubicBezTo>
                <a:cubicBezTo>
                  <a:pt x="6947005" y="2811742"/>
                  <a:pt x="6994552" y="2876460"/>
                  <a:pt x="6966999" y="2930098"/>
                </a:cubicBezTo>
                <a:cubicBezTo>
                  <a:pt x="6960243" y="2950065"/>
                  <a:pt x="6960000" y="3013334"/>
                  <a:pt x="6972540" y="3026188"/>
                </a:cubicBezTo>
                <a:cubicBezTo>
                  <a:pt x="6975084" y="3039563"/>
                  <a:pt x="6970315" y="3054622"/>
                  <a:pt x="6983856" y="3061666"/>
                </a:cubicBezTo>
                <a:cubicBezTo>
                  <a:pt x="7000105" y="3072873"/>
                  <a:pt x="6973987" y="3117097"/>
                  <a:pt x="6993463" y="3111897"/>
                </a:cubicBezTo>
                <a:cubicBezTo>
                  <a:pt x="6975550" y="3143346"/>
                  <a:pt x="6992893" y="3207447"/>
                  <a:pt x="7000936" y="3235495"/>
                </a:cubicBezTo>
                <a:cubicBezTo>
                  <a:pt x="7004147" y="3285267"/>
                  <a:pt x="6997232" y="3339060"/>
                  <a:pt x="6997660" y="3375355"/>
                </a:cubicBezTo>
                <a:cubicBezTo>
                  <a:pt x="7000348" y="3377199"/>
                  <a:pt x="7002631" y="3424250"/>
                  <a:pt x="7000025" y="3477815"/>
                </a:cubicBezTo>
                <a:cubicBezTo>
                  <a:pt x="6997419" y="3531380"/>
                  <a:pt x="6987478" y="3630392"/>
                  <a:pt x="6982022" y="3696746"/>
                </a:cubicBezTo>
                <a:cubicBezTo>
                  <a:pt x="6978811" y="3772319"/>
                  <a:pt x="7021583" y="3718924"/>
                  <a:pt x="6987385" y="3815651"/>
                </a:cubicBezTo>
                <a:cubicBezTo>
                  <a:pt x="7002772" y="3824519"/>
                  <a:pt x="7003756" y="3836375"/>
                  <a:pt x="6996939" y="3857058"/>
                </a:cubicBezTo>
                <a:cubicBezTo>
                  <a:pt x="6996512" y="3893686"/>
                  <a:pt x="7034587" y="3887664"/>
                  <a:pt x="7012470" y="3926486"/>
                </a:cubicBezTo>
                <a:lnTo>
                  <a:pt x="7038860" y="3988495"/>
                </a:lnTo>
                <a:cubicBezTo>
                  <a:pt x="7032643" y="3985549"/>
                  <a:pt x="7025769" y="4036629"/>
                  <a:pt x="7025357" y="4051442"/>
                </a:cubicBezTo>
                <a:cubicBezTo>
                  <a:pt x="7027718" y="4082597"/>
                  <a:pt x="6999245" y="4088879"/>
                  <a:pt x="7024708" y="4105625"/>
                </a:cubicBezTo>
                <a:lnTo>
                  <a:pt x="7032013" y="4109626"/>
                </a:lnTo>
                <a:cubicBezTo>
                  <a:pt x="7032232" y="4111936"/>
                  <a:pt x="7032452" y="4114247"/>
                  <a:pt x="7032673" y="4116557"/>
                </a:cubicBezTo>
                <a:cubicBezTo>
                  <a:pt x="7032129" y="4120146"/>
                  <a:pt x="7030109" y="4121935"/>
                  <a:pt x="7025240" y="4120637"/>
                </a:cubicBezTo>
                <a:cubicBezTo>
                  <a:pt x="7043153" y="4152084"/>
                  <a:pt x="7009196" y="4180445"/>
                  <a:pt x="7001151" y="4208493"/>
                </a:cubicBezTo>
                <a:cubicBezTo>
                  <a:pt x="7018815" y="4233012"/>
                  <a:pt x="7008350" y="4220026"/>
                  <a:pt x="7005015" y="4280258"/>
                </a:cubicBezTo>
                <a:cubicBezTo>
                  <a:pt x="7011750" y="4308277"/>
                  <a:pt x="7033994" y="4343334"/>
                  <a:pt x="7041564" y="4376610"/>
                </a:cubicBezTo>
                <a:lnTo>
                  <a:pt x="7050435" y="4479913"/>
                </a:lnTo>
                <a:cubicBezTo>
                  <a:pt x="7069335" y="4520148"/>
                  <a:pt x="7089645" y="4501330"/>
                  <a:pt x="7106916" y="4549233"/>
                </a:cubicBezTo>
                <a:cubicBezTo>
                  <a:pt x="7124763" y="4586808"/>
                  <a:pt x="7169428" y="4595382"/>
                  <a:pt x="7173289" y="4634254"/>
                </a:cubicBezTo>
                <a:cubicBezTo>
                  <a:pt x="7190716" y="4640073"/>
                  <a:pt x="7200893" y="4649488"/>
                  <a:pt x="7188878" y="4672371"/>
                </a:cubicBezTo>
                <a:lnTo>
                  <a:pt x="7226673" y="4796523"/>
                </a:lnTo>
                <a:cubicBezTo>
                  <a:pt x="7250758" y="4804969"/>
                  <a:pt x="7213149" y="4831440"/>
                  <a:pt x="7240375" y="4838614"/>
                </a:cubicBezTo>
                <a:cubicBezTo>
                  <a:pt x="7265209" y="4813710"/>
                  <a:pt x="7269968" y="4852830"/>
                  <a:pt x="7270096" y="4896400"/>
                </a:cubicBezTo>
                <a:cubicBezTo>
                  <a:pt x="7285015" y="4912141"/>
                  <a:pt x="7287317" y="4967090"/>
                  <a:pt x="7298142" y="4993732"/>
                </a:cubicBezTo>
                <a:cubicBezTo>
                  <a:pt x="7304426" y="5051555"/>
                  <a:pt x="7320744" y="5154484"/>
                  <a:pt x="7322875" y="5208172"/>
                </a:cubicBezTo>
                <a:cubicBezTo>
                  <a:pt x="7321633" y="5247190"/>
                  <a:pt x="7342983" y="5233630"/>
                  <a:pt x="7342672" y="5255191"/>
                </a:cubicBezTo>
                <a:cubicBezTo>
                  <a:pt x="7313212" y="5307847"/>
                  <a:pt x="7344254" y="5306620"/>
                  <a:pt x="7321006" y="5337537"/>
                </a:cubicBezTo>
                <a:cubicBezTo>
                  <a:pt x="7332052" y="5381812"/>
                  <a:pt x="7380085" y="5390816"/>
                  <a:pt x="7360096" y="5418522"/>
                </a:cubicBezTo>
                <a:cubicBezTo>
                  <a:pt x="7373594" y="5435837"/>
                  <a:pt x="7420489" y="5440195"/>
                  <a:pt x="7400954" y="5473319"/>
                </a:cubicBezTo>
                <a:cubicBezTo>
                  <a:pt x="7425442" y="5459434"/>
                  <a:pt x="7396779" y="5506488"/>
                  <a:pt x="7418953" y="5506769"/>
                </a:cubicBezTo>
                <a:cubicBezTo>
                  <a:pt x="7437176" y="5505251"/>
                  <a:pt x="7432725" y="5519173"/>
                  <a:pt x="7437497" y="5528086"/>
                </a:cubicBezTo>
                <a:cubicBezTo>
                  <a:pt x="7446477" y="5564009"/>
                  <a:pt x="7465877" y="5685813"/>
                  <a:pt x="7472839" y="5722307"/>
                </a:cubicBezTo>
                <a:cubicBezTo>
                  <a:pt x="7486640" y="5775629"/>
                  <a:pt x="7508016" y="5819165"/>
                  <a:pt x="7520312" y="5848020"/>
                </a:cubicBezTo>
                <a:cubicBezTo>
                  <a:pt x="7538835" y="5880777"/>
                  <a:pt x="7486067" y="5884250"/>
                  <a:pt x="7546603" y="5895435"/>
                </a:cubicBezTo>
                <a:cubicBezTo>
                  <a:pt x="7540608" y="5971886"/>
                  <a:pt x="7608013" y="6035789"/>
                  <a:pt x="7574370" y="6116987"/>
                </a:cubicBezTo>
                <a:cubicBezTo>
                  <a:pt x="7591907" y="6168748"/>
                  <a:pt x="7582324" y="6196031"/>
                  <a:pt x="7588278" y="6239240"/>
                </a:cubicBezTo>
                <a:cubicBezTo>
                  <a:pt x="7579024" y="6350781"/>
                  <a:pt x="7645844" y="6378237"/>
                  <a:pt x="7651779" y="6536040"/>
                </a:cubicBezTo>
                <a:lnTo>
                  <a:pt x="7634970" y="6596308"/>
                </a:lnTo>
                <a:lnTo>
                  <a:pt x="7634433" y="6610438"/>
                </a:lnTo>
                <a:lnTo>
                  <a:pt x="7679537" y="6620156"/>
                </a:lnTo>
                <a:cubicBezTo>
                  <a:pt x="7692146" y="6625746"/>
                  <a:pt x="7690137" y="6657904"/>
                  <a:pt x="7703817" y="6673830"/>
                </a:cubicBezTo>
                <a:cubicBezTo>
                  <a:pt x="7717804" y="6682743"/>
                  <a:pt x="7700634" y="6723281"/>
                  <a:pt x="7713961" y="6739542"/>
                </a:cubicBezTo>
                <a:cubicBezTo>
                  <a:pt x="7712486" y="6753979"/>
                  <a:pt x="7741638" y="6750833"/>
                  <a:pt x="7742083" y="6765442"/>
                </a:cubicBezTo>
                <a:lnTo>
                  <a:pt x="7762582" y="6800900"/>
                </a:lnTo>
                <a:lnTo>
                  <a:pt x="7791089" y="6843616"/>
                </a:lnTo>
                <a:lnTo>
                  <a:pt x="7807404" y="6857999"/>
                </a:lnTo>
                <a:lnTo>
                  <a:pt x="2910541" y="6857999"/>
                </a:lnTo>
                <a:lnTo>
                  <a:pt x="737233" y="6857999"/>
                </a:lnTo>
                <a:lnTo>
                  <a:pt x="0" y="6857999"/>
                </a:lnTo>
                <a:lnTo>
                  <a:pt x="0" y="1"/>
                </a:lnTo>
                <a:lnTo>
                  <a:pt x="737233" y="1"/>
                </a:lnTo>
                <a:lnTo>
                  <a:pt x="737233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4EBD43E-08F4-A9A5-CAA7-EA612FA01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534" y="898842"/>
            <a:ext cx="5125988" cy="2664892"/>
          </a:xfrm>
        </p:spPr>
        <p:txBody>
          <a:bodyPr>
            <a:normAutofit/>
          </a:bodyPr>
          <a:lstStyle/>
          <a:p>
            <a:r>
              <a:rPr lang="it-IT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Lettura e commento delle  </a:t>
            </a:r>
            <a:r>
              <a:rPr lang="it-IT" b="1" i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elegie</a:t>
            </a:r>
            <a:r>
              <a:rPr lang="it-IT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di Properzio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C65D761-7FCE-8F22-74EF-6D6638844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6535" y="3902635"/>
            <a:ext cx="5125987" cy="984023"/>
          </a:xfrm>
        </p:spPr>
        <p:txBody>
          <a:bodyPr>
            <a:normAutofit/>
          </a:bodyPr>
          <a:lstStyle/>
          <a:p>
            <a:r>
              <a:rPr lang="it-IT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LEZIONE 3, A.A. 2024-2025</a:t>
            </a:r>
          </a:p>
        </p:txBody>
      </p:sp>
      <p:pic>
        <p:nvPicPr>
          <p:cNvPr id="4" name="Picture 3" descr="Immagine che contiene calligrafia, lettera, vestiti, vestito&#10;&#10;Descrizione generata automaticamente">
            <a:extLst>
              <a:ext uri="{FF2B5EF4-FFF2-40B4-BE49-F238E27FC236}">
                <a16:creationId xmlns:a16="http://schemas.microsoft.com/office/drawing/2014/main" id="{E0B8DC32-2AA0-3E4F-5089-0D73237B1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7" r="1" b="10530"/>
          <a:stretch/>
        </p:blipFill>
        <p:spPr>
          <a:xfrm>
            <a:off x="7805276" y="1802149"/>
            <a:ext cx="3484055" cy="32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1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687B36-6F09-C96A-248C-44DBD13A0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Commento (4)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51FEE0-74E2-EA6D-5118-531934496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v. 7,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furor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: la passione di Properzio per Cinzia, che dura da un anno, è qualificata come «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furor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», ossia «pazzia» (cfr. Orlando</a:t>
            </a:r>
            <a:r>
              <a:rPr lang="it-IT" sz="2400" i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furioso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). È qualcosa di inevitabile, per il poeta. Da notare la contrapposizione con </a:t>
            </a:r>
            <a:r>
              <a:rPr lang="it-IT" sz="2400" i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consilium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del verso precedente. </a:t>
            </a:r>
          </a:p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v. 8,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aduersos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cogor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habere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deos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: il verbo </a:t>
            </a:r>
            <a:r>
              <a:rPr lang="it-IT" sz="2400" i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cogo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ha il valore di «costringere»: la passione amorosa rende dunque Properzio uno schiavo della sua donna (</a:t>
            </a:r>
            <a:r>
              <a:rPr lang="it-IT" sz="2400" i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servitium</a:t>
            </a:r>
            <a:r>
              <a:rPr lang="it-IT" sz="2400" i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i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amoris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). Tuttavia, questo amore è infelice: Properzio ha gli dei avversi, ossia, nonostante il suo sentimento sia sincero, non trova una reale corrispondenza. </a:t>
            </a:r>
            <a:endParaRPr lang="it-IT" sz="2400" b="1" dirty="0"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17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8635D1-27DA-1B34-5FCE-C9C164B2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chemeClr val="accent4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Elegia I, </a:t>
            </a:r>
            <a:r>
              <a:rPr lang="it-IT" sz="3200" dirty="0" err="1">
                <a:solidFill>
                  <a:schemeClr val="accent4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vv</a:t>
            </a:r>
            <a:r>
              <a:rPr lang="it-IT" sz="3200" dirty="0">
                <a:solidFill>
                  <a:schemeClr val="accent4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 9-14</a:t>
            </a:r>
            <a:br>
              <a:rPr lang="it-IT" sz="3200" b="1" dirty="0">
                <a:solidFill>
                  <a:schemeClr val="accent4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</a:br>
            <a:endParaRPr lang="it-IT" sz="3200" dirty="0">
              <a:solidFill>
                <a:schemeClr val="accent4"/>
              </a:solidFill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5D8A93-A417-23F4-87B4-E1A605DEB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2400" b="1" dirty="0"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Milanion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nullos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fugiendo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Tulle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labores</a:t>
            </a:r>
            <a:endParaRPr lang="it-IT" sz="2400" dirty="0"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saeuitiam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durae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contudit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Iasidos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Nam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modo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Partheniis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amens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errabat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in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antris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ibat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et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hirsutas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ille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uidere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feras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ille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etiam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Hylaei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percussus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uulnere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rami</a:t>
            </a:r>
          </a:p>
          <a:p>
            <a:pPr marL="0" indent="0">
              <a:buNone/>
            </a:pP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saucius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Arcadiis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rupibus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ingemuit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6181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9231C7-70B4-7C20-13A6-A7E0BE4A2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Traduzione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D072F6-7F52-E2A8-7A3E-32D891FD8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Traduzione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vv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 9-14</a:t>
            </a:r>
            <a:endParaRPr lang="it-IT" sz="2400" dirty="0"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Milanione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accettando ogni prova, o Tullo</a:t>
            </a: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piegò la crudeltà dell’insensibile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Iaside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Infatti, ora si aggirava fuori di sé per le grotte del Partenio,</a:t>
            </a: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ora andava a scovare le fiere irsute;</a:t>
            </a: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anche lui, colpito dalla clava di Ileo,</a:t>
            </a: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ferito, rivolse il suo lamento alle rupi d’Arcadia.</a:t>
            </a:r>
          </a:p>
        </p:txBody>
      </p:sp>
    </p:spTree>
    <p:extLst>
      <p:ext uri="{BB962C8B-B14F-4D97-AF65-F5344CB8AC3E}">
        <p14:creationId xmlns:p14="http://schemas.microsoft.com/office/powerpoint/2010/main" val="2138324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B5130C-7779-DA1A-211F-DC01C73C4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Commento: </a:t>
            </a:r>
            <a:r>
              <a:rPr lang="it-IT" sz="24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il mito di </a:t>
            </a:r>
            <a:r>
              <a:rPr lang="it-IT" sz="2400" dirty="0" err="1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milanione</a:t>
            </a:r>
            <a:r>
              <a:rPr lang="it-IT" sz="24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e atalanta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92FE2A-736A-98CF-3429-33B3D8E52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Properzio paragona la propria vicenda al mito di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Milanione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che riuscì a vincere, dopo lunghe prove, l’amore di Atalanta 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(definita con il patronimico di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Iaside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in quanto figlia di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Iaso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; il genitivo ha la desinenza greca, -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os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). </a:t>
            </a:r>
          </a:p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Si tratta di un 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mito poco noto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in cui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Milanione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difende Atalanta, vergine cacciatrice, dalla violenza dei centauri Reto e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Ilèo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restando ferito da una freccia di quest’ultimo e riuscendo, infine, a conquistare l’amore della fanciulla. </a:t>
            </a:r>
          </a:p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Atalanta era stata esposta alla nascita sul monte Partenio, in Arcadia, e allevata da un’orsa; per questo, era divenuta vergine cacciatrice ostile alle nozze. </a:t>
            </a:r>
          </a:p>
          <a:p>
            <a:pPr algn="just"/>
            <a:endParaRPr lang="it-IT" sz="2400" dirty="0"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59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6E9FD-6374-0B1D-5F39-C84E06CBE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Atalanta e </a:t>
            </a:r>
            <a:r>
              <a:rPr lang="it-IT" sz="3200" dirty="0" err="1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ippomene</a:t>
            </a:r>
            <a:r>
              <a:rPr lang="it-IT" sz="32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(1)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A21EB6-8AAB-F142-68A5-480A173AB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Il mito più comune riguardante la figura della giovane Atalanta è, però, un altro. </a:t>
            </a:r>
          </a:p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Secondo la versione più conosciuta, Atalanta, anni dopo essere stata abbandonata sul Partenio, viene riconosciuta dal padre, che la vorrebbe dare in sposa. Ella accetta di concedersi solo a chi la batta in una 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gara di corsa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con la cruda condizione di condannare a morte i pretendenti da lei sconfitti, poiché un oracolo le aveva predetto che il giorno in cui avesse preso marito, avrebbe perduto tutte le sue abilità. </a:t>
            </a:r>
          </a:p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Il 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coraggioso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Ippomene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conscio del pericolo, decide di partecipare ugualmente alla gara per l’amore che prova per lei. </a:t>
            </a:r>
          </a:p>
        </p:txBody>
      </p:sp>
    </p:spTree>
    <p:extLst>
      <p:ext uri="{BB962C8B-B14F-4D97-AF65-F5344CB8AC3E}">
        <p14:creationId xmlns:p14="http://schemas.microsoft.com/office/powerpoint/2010/main" val="1498125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46AFE8-B2BA-7FF3-AC4C-9CC75191D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Atalanta e </a:t>
            </a:r>
            <a:r>
              <a:rPr lang="it-IT" sz="3200" dirty="0" err="1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ippomene</a:t>
            </a:r>
            <a:r>
              <a:rPr lang="it-IT" sz="32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(2)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34DE4D-8AAA-188A-B5F9-70C62C10E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Per farlo, chiede aiuto a Venere. La Dea accoglie la preghiera di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Ippomene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e gli dona 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tre pomi d’oro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consigliandogli di farli cadere a uno a uno, durante la competizione, allo scopo di rallentare la velocità della ninfa per poi vincerla e dunque prenderla in sposa. </a:t>
            </a:r>
          </a:p>
          <a:p>
            <a:pPr algn="just"/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Atalanta, cedendo alla tentazione di raccogliere i pomi, si vede superata dal giovane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Ippomene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 pur preoccupata d’essere vinta, prova inaspettato sollievo all’idea che un simile coraggioso pretendente non debba morire per lei. 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Tra i due sboccia, così, l’amore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 </a:t>
            </a:r>
          </a:p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Questo mito è raccontato anche dalle </a:t>
            </a:r>
            <a:r>
              <a:rPr lang="it-IT" sz="2400" i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Metamorfosi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di Ovidio (libro X);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8424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FB4736-BDA3-F6DC-44C2-9ADB23F6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Guido reni, </a:t>
            </a:r>
            <a:r>
              <a:rPr lang="it-IT" i="1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atalanta e </a:t>
            </a:r>
            <a:r>
              <a:rPr lang="it-IT" i="1" dirty="0" err="1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Ippomene</a:t>
            </a:r>
            <a:br>
              <a:rPr lang="it-IT" i="1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</a:br>
            <a:r>
              <a:rPr lang="it-IT" sz="2000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1618-1619, </a:t>
            </a:r>
            <a:r>
              <a:rPr lang="it-IT" sz="2000" cap="none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Museo del Prado (Madrid)</a:t>
            </a:r>
            <a:endParaRPr lang="it-IT" dirty="0">
              <a:solidFill>
                <a:srgbClr val="FF0000"/>
              </a:solidFill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</p:txBody>
      </p:sp>
      <p:pic>
        <p:nvPicPr>
          <p:cNvPr id="7" name="Segnaposto contenuto 6" descr="Immagine che contiene arte, dipinto, persona, mitologia&#10;&#10;Descrizione generata automaticamente">
            <a:extLst>
              <a:ext uri="{FF2B5EF4-FFF2-40B4-BE49-F238E27FC236}">
                <a16:creationId xmlns:a16="http://schemas.microsoft.com/office/drawing/2014/main" id="{E6E2F043-8F4A-7F3B-0B6F-258667CE4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01" y="1825625"/>
            <a:ext cx="6264397" cy="4429125"/>
          </a:xfrm>
        </p:spPr>
      </p:pic>
    </p:spTree>
    <p:extLst>
      <p:ext uri="{BB962C8B-B14F-4D97-AF65-F5344CB8AC3E}">
        <p14:creationId xmlns:p14="http://schemas.microsoft.com/office/powerpoint/2010/main" val="1939730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094A7E-8966-DF14-A99B-127FFE75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Commento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E8099E-72B0-59F5-3221-91C5AF3A8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V. 9, 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Tulle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 Il termine, al vocativo, è il nome del destinatario del componimento (ed essendo il componimento proemiale, di tutto il libro). Tullo è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Volcacio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Tullo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amico e coetaneo del poeta, di nobile famiglia (lo zio fu console con Ottaviano nel 33 a.C.). Properzio si rivolge più volte a lui nel I libro. </a:t>
            </a:r>
          </a:p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V. 11,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amens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Milanione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è fuori di sé, come Properzio agisce </a:t>
            </a:r>
            <a:r>
              <a:rPr lang="it-IT" sz="2400" i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nullo </a:t>
            </a:r>
            <a:r>
              <a:rPr lang="it-IT" sz="2400" i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consilio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 </a:t>
            </a:r>
          </a:p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V. 11,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Partheniis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… 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in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antris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 Le grotte del 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monte Partenio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situato nella regione greca dell’Arcadia; è il luogo dove viveva Atalanta. </a:t>
            </a:r>
          </a:p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V. 13,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Ille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etiam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 Con queste parole, Properzio rende esplicito il paragone tra la sua situazione e quella di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Milanione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dato che entrambi si lamentano per il loro amore. </a:t>
            </a:r>
          </a:p>
          <a:p>
            <a:pPr algn="just"/>
            <a:endParaRPr lang="it-IT" sz="2400" dirty="0"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  <a:p>
            <a:pPr algn="just"/>
            <a:endParaRPr lang="it-IT" sz="2400" dirty="0"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62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C407CD-4BEF-9627-5FE3-0098E6540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chemeClr val="accent4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Elegia I, </a:t>
            </a:r>
            <a:r>
              <a:rPr lang="it-IT" sz="3200" dirty="0" err="1">
                <a:solidFill>
                  <a:schemeClr val="accent4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vv</a:t>
            </a:r>
            <a:r>
              <a:rPr lang="it-IT" sz="3200" dirty="0">
                <a:solidFill>
                  <a:schemeClr val="accent4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 15-18</a:t>
            </a:r>
            <a:br>
              <a:rPr lang="it-IT" sz="32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</a:br>
            <a:endParaRPr lang="it-IT" sz="3200" dirty="0">
              <a:solidFill>
                <a:srgbClr val="FF0000"/>
              </a:solidFill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711C42-BCF9-9956-C515-70257DA53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sz="2200" dirty="0"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6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Ergo </a:t>
            </a:r>
            <a:r>
              <a:rPr lang="it-IT" sz="26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uelocem</a:t>
            </a:r>
            <a:r>
              <a:rPr lang="it-IT" sz="26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6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potuit</a:t>
            </a:r>
            <a:r>
              <a:rPr lang="it-IT" sz="26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6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domuisse</a:t>
            </a:r>
            <a:r>
              <a:rPr lang="it-IT" sz="26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6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puellam</a:t>
            </a:r>
            <a:r>
              <a:rPr lang="it-IT" sz="26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it-IT" sz="26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tantum in amore </a:t>
            </a:r>
            <a:r>
              <a:rPr lang="it-IT" sz="26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preces</a:t>
            </a:r>
            <a:r>
              <a:rPr lang="it-IT" sz="26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et bene </a:t>
            </a:r>
            <a:r>
              <a:rPr lang="it-IT" sz="26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facta</a:t>
            </a:r>
            <a:r>
              <a:rPr lang="it-IT" sz="26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6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ualent</a:t>
            </a:r>
            <a:r>
              <a:rPr lang="it-IT" sz="26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it-IT" sz="26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in me </a:t>
            </a:r>
            <a:r>
              <a:rPr lang="it-IT" sz="26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tardus</a:t>
            </a:r>
            <a:r>
              <a:rPr lang="it-IT" sz="26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Amor </a:t>
            </a:r>
            <a:r>
              <a:rPr lang="it-IT" sz="26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non </a:t>
            </a:r>
            <a:r>
              <a:rPr lang="it-IT" sz="26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ullas</a:t>
            </a:r>
            <a:r>
              <a:rPr lang="it-IT" sz="26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6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cogitat</a:t>
            </a:r>
            <a:r>
              <a:rPr lang="it-IT" sz="26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6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artis</a:t>
            </a:r>
            <a:r>
              <a:rPr lang="it-IT" sz="26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sz="26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nec</a:t>
            </a:r>
            <a:r>
              <a:rPr lang="it-IT" sz="26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6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meminit</a:t>
            </a:r>
            <a:r>
              <a:rPr lang="it-IT" sz="26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6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notas</a:t>
            </a:r>
            <a:r>
              <a:rPr lang="it-IT" sz="26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ut </a:t>
            </a:r>
            <a:r>
              <a:rPr lang="it-IT" sz="26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prius</a:t>
            </a:r>
            <a:r>
              <a:rPr lang="it-IT" sz="26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ire </a:t>
            </a:r>
            <a:r>
              <a:rPr lang="it-IT" sz="26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uias</a:t>
            </a:r>
            <a:r>
              <a:rPr lang="it-IT" sz="26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it-IT" sz="2600" dirty="0"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6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Così poté domare la rapida fanciulla:</a:t>
            </a:r>
          </a:p>
          <a:p>
            <a:pPr marL="0" indent="0">
              <a:buNone/>
            </a:pPr>
            <a:r>
              <a:rPr lang="it-IT" sz="26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tanto in amore valgono le preghiere e le buone azioni.</a:t>
            </a:r>
          </a:p>
          <a:p>
            <a:pPr marL="0" indent="0">
              <a:buNone/>
            </a:pPr>
            <a:r>
              <a:rPr lang="it-IT" sz="26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Nel mio caso, invece, l’Amore pigro non riesce ad escogitare espedienti,</a:t>
            </a:r>
          </a:p>
          <a:p>
            <a:pPr marL="0" indent="0">
              <a:buNone/>
            </a:pPr>
            <a:r>
              <a:rPr lang="it-IT" sz="26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 non si ricorda di percorrere, come prima, le note vie.</a:t>
            </a:r>
          </a:p>
        </p:txBody>
      </p:sp>
    </p:spTree>
    <p:extLst>
      <p:ext uri="{BB962C8B-B14F-4D97-AF65-F5344CB8AC3E}">
        <p14:creationId xmlns:p14="http://schemas.microsoft.com/office/powerpoint/2010/main" val="2893284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CD970E-7536-0313-089B-C1BC7839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Commento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F7E2A9-DA25-A625-E0C2-C0E161EAA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V. 15,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uelocem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…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puellam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 L’autore sembra riferirsi qui alla versione più nota del mito, in cui è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Ippomene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e non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Milanione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a superare Atalanta nella corsa. </a:t>
            </a:r>
          </a:p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V. 16,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preces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et bene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facta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ualent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Milanione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riesce nella sua impresa perché sostenuto dalle divinità (Atena) e perché agisce con sani principi, mentre il poeta è un reietto. </a:t>
            </a:r>
          </a:p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V. 17,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tardus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Amor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 solo per il poeta Amore è “pigro” e non sa trovare un mezzo per fare innamorare Cinzia. Eppure, è un dio velocissimo e alato, che solitamente scocca dardi fulminei. È qui rovesciato il </a:t>
            </a:r>
            <a:r>
              <a:rPr lang="it-IT" sz="2400" i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topos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ellenistico della tempestività di Amore. </a:t>
            </a:r>
          </a:p>
        </p:txBody>
      </p:sp>
    </p:spTree>
    <p:extLst>
      <p:ext uri="{BB962C8B-B14F-4D97-AF65-F5344CB8AC3E}">
        <p14:creationId xmlns:p14="http://schemas.microsoft.com/office/powerpoint/2010/main" val="176483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6BD1DE-6849-E8E2-AF66-93FBB8966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Il distico elegiaco (1)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204103-517E-755E-7B55-ABE6B9471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Il metro utilizzato dall’elegia latina è il distico elegiaco; si parla di distico perché l’</a:t>
            </a:r>
            <a:r>
              <a:rPr lang="it-IT" sz="2400" b="1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unità poetica di base </a:t>
            </a:r>
            <a:r>
              <a:rPr lang="it-IT" sz="2400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è costituita da </a:t>
            </a:r>
            <a:r>
              <a:rPr lang="it-IT" sz="2400" b="1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2 versi</a:t>
            </a:r>
            <a:r>
              <a:rPr lang="it-IT" sz="2400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un</a:t>
            </a:r>
            <a:r>
              <a:rPr lang="it-IT" sz="2400" b="1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esametro </a:t>
            </a:r>
            <a:r>
              <a:rPr lang="it-IT" sz="2400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(più lungo) e un </a:t>
            </a:r>
            <a:r>
              <a:rPr lang="it-IT" sz="2400" b="1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pentametro </a:t>
            </a:r>
            <a:r>
              <a:rPr lang="it-IT" sz="2400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(più corto). </a:t>
            </a:r>
          </a:p>
          <a:p>
            <a:pPr algn="just"/>
            <a:r>
              <a:rPr lang="it-IT" sz="2400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Un esametro è un verso costituito da 6 (</a:t>
            </a:r>
            <a:r>
              <a:rPr lang="it-IT" sz="2400" dirty="0" err="1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esa</a:t>
            </a:r>
            <a:r>
              <a:rPr lang="it-IT" sz="2400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-) </a:t>
            </a:r>
            <a:r>
              <a:rPr lang="it-IT" sz="2400" b="1" i="1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piedi</a:t>
            </a:r>
            <a:r>
              <a:rPr lang="it-IT" sz="2400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ossia </a:t>
            </a:r>
            <a:r>
              <a:rPr lang="it-IT" sz="2400" b="1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piccole parti di verso </a:t>
            </a:r>
            <a:r>
              <a:rPr lang="it-IT" sz="2400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una dopo l’altra; nel pentametro, i </a:t>
            </a:r>
            <a:r>
              <a:rPr lang="it-IT" sz="2400" i="1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piedi </a:t>
            </a:r>
            <a:r>
              <a:rPr lang="it-IT" sz="2400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sono 5 (penta-). Questi </a:t>
            </a:r>
            <a:r>
              <a:rPr lang="it-IT" sz="2400" i="1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piedi </a:t>
            </a:r>
            <a:r>
              <a:rPr lang="it-IT" sz="2400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sono chiamati, nell’esametro e nel pentametro, dattili o spondei. </a:t>
            </a:r>
            <a:endParaRPr lang="it-IT" sz="2400" i="1" dirty="0">
              <a:solidFill>
                <a:schemeClr val="tx1"/>
              </a:solidFill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  <a:p>
            <a:pPr algn="just"/>
            <a:r>
              <a:rPr lang="it-IT" sz="2400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Come si costituisce un</a:t>
            </a:r>
            <a:r>
              <a:rPr lang="it-IT" sz="2400" i="1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piede</a:t>
            </a:r>
            <a:r>
              <a:rPr lang="it-IT" sz="2400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? Esso è composto da una </a:t>
            </a:r>
            <a:r>
              <a:rPr lang="it-IT" sz="2400" b="1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breve sequenza di sillabe</a:t>
            </a:r>
            <a:r>
              <a:rPr lang="it-IT" sz="2400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che vengono giudicate in base alla loro lunghezza; esse, infatti, possono essere «brevi» o «lunghe». Le sillabe brevi venivano pronunciate più velocemente, mentre quelle lunghe con più lentezza. </a:t>
            </a:r>
          </a:p>
          <a:p>
            <a:pPr marL="0" indent="0" algn="just">
              <a:buNone/>
            </a:pPr>
            <a:endParaRPr lang="it-IT" dirty="0">
              <a:solidFill>
                <a:schemeClr val="tx1"/>
              </a:solidFill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  <a:p>
            <a:pPr algn="just"/>
            <a:endParaRPr lang="it-IT" sz="2400" dirty="0">
              <a:solidFill>
                <a:schemeClr val="tx1"/>
              </a:solidFill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10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2BFDEC-DC3B-91A4-BD95-90944143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chemeClr val="accent4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Elegia I, </a:t>
            </a:r>
            <a:r>
              <a:rPr lang="it-IT" sz="3200" dirty="0" err="1">
                <a:solidFill>
                  <a:schemeClr val="accent4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vv</a:t>
            </a:r>
            <a:r>
              <a:rPr lang="it-IT" sz="3200" dirty="0">
                <a:solidFill>
                  <a:schemeClr val="accent4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 19 – 23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7404DF-DC52-FC27-9AA6-A758CDFCF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2400" dirty="0"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At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uos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deductae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quibus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est fallacia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lunae</a:t>
            </a:r>
            <a:endParaRPr lang="it-IT" sz="2400" b="1" dirty="0"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et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labor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in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magicis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sacra piare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focis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en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agedum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dominae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mentem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conuertite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nostrae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et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facite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illa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meo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palleat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ore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magis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! </a:t>
            </a:r>
          </a:p>
          <a:p>
            <a:pPr marL="0" indent="0">
              <a:buNone/>
            </a:pP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tunc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ego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crediderim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uobis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et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sidera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et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amnis</a:t>
            </a:r>
            <a:endParaRPr lang="it-IT" sz="2400" dirty="0"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posse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Cytaeines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ducere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carminibus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it-IT" sz="2400" dirty="0"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45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9B9513-EADF-9537-C0E2-DD19DBC06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chemeClr val="accent4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Traduzione </a:t>
            </a:r>
            <a:r>
              <a:rPr lang="it-IT" sz="3200" dirty="0" err="1">
                <a:solidFill>
                  <a:schemeClr val="accent4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vv</a:t>
            </a:r>
            <a:r>
              <a:rPr lang="it-IT" sz="3200" dirty="0">
                <a:solidFill>
                  <a:schemeClr val="accent4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 19-23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AC3B7A-2DE1-28CC-8F2B-4BD0461CF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it-IT" sz="2400" dirty="0"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Ma voi, che fate credere di aver tirato giù la luna,</a:t>
            </a: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 vi affannate a compiere riti propiziatori su magici altari,</a:t>
            </a: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suvvia, cambiate i sentimenti della mia donna</a:t>
            </a: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 fate che il suo viso impallidisca più del mio!</a:t>
            </a: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Allora io potrei credere che poi possiate indirizzare il corso</a:t>
            </a: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degli astri e dei fiumi con incantesimi della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Cytea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3545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83497E-3CA2-088B-2850-DB649F8E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Commento (1)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7BB03D-C27A-3732-B2CE-7B09F5328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In questa sezione, 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il poeta supplica le maghe perché facciano innamorare Cinzia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 Egli le invoca con una preghiera. Il ricorso alla magia è un topos della poesia erotica greca e latina. </a:t>
            </a:r>
          </a:p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V. 19,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quibus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…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lunae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: il poeta non sembra credere troppo in questa capacità soprannaturale, spesso indicata tra le prerogative delle maghe. </a:t>
            </a:r>
          </a:p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V. 22,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facite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illa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meo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palleat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ore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magis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 Il pallore del viso veniva visto come simbolo di innamoramento; per questo, Properzio chiede che ciò avvenga anche a Cinzia. </a:t>
            </a:r>
          </a:p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V. 23,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Cytaeine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Cytae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in Colchide sul Mar Nero, è la città di Medea, maga per eccellenza. </a:t>
            </a:r>
          </a:p>
          <a:p>
            <a:pPr algn="just"/>
            <a:endParaRPr lang="it-IT" sz="2400" b="1" dirty="0"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44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332B50A9-1131-02B3-1045-1F50862C5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r="4485"/>
          <a:stretch/>
        </p:blipFill>
        <p:spPr>
          <a:xfrm>
            <a:off x="3584196" y="-1"/>
            <a:ext cx="8607807" cy="6871647"/>
          </a:xfrm>
          <a:custGeom>
            <a:avLst/>
            <a:gdLst/>
            <a:ahLst/>
            <a:cxnLst/>
            <a:rect l="l" t="t" r="r" b="b"/>
            <a:pathLst>
              <a:path w="8607807" h="6858000">
                <a:moveTo>
                  <a:pt x="8607807" y="0"/>
                </a:moveTo>
                <a:lnTo>
                  <a:pt x="8607807" y="6858000"/>
                </a:lnTo>
                <a:lnTo>
                  <a:pt x="2049693" y="6858000"/>
                </a:lnTo>
                <a:lnTo>
                  <a:pt x="1546051" y="6858000"/>
                </a:lnTo>
                <a:lnTo>
                  <a:pt x="1535751" y="6815348"/>
                </a:lnTo>
                <a:cubicBezTo>
                  <a:pt x="1530460" y="6761684"/>
                  <a:pt x="1515370" y="6604898"/>
                  <a:pt x="1514301" y="6536022"/>
                </a:cubicBezTo>
                <a:cubicBezTo>
                  <a:pt x="1518045" y="6478504"/>
                  <a:pt x="1528503" y="6437797"/>
                  <a:pt x="1529339" y="6402088"/>
                </a:cubicBezTo>
                <a:cubicBezTo>
                  <a:pt x="1525062" y="6346650"/>
                  <a:pt x="1502062" y="6294623"/>
                  <a:pt x="1493941" y="6256398"/>
                </a:cubicBezTo>
                <a:cubicBezTo>
                  <a:pt x="1502669" y="6241770"/>
                  <a:pt x="1469920" y="6187857"/>
                  <a:pt x="1480613" y="6172741"/>
                </a:cubicBezTo>
                <a:cubicBezTo>
                  <a:pt x="1481020" y="6152279"/>
                  <a:pt x="1458164" y="6048753"/>
                  <a:pt x="1443364" y="6006407"/>
                </a:cubicBezTo>
                <a:cubicBezTo>
                  <a:pt x="1426694" y="5958900"/>
                  <a:pt x="1390307" y="5908317"/>
                  <a:pt x="1380584" y="5887691"/>
                </a:cubicBezTo>
                <a:cubicBezTo>
                  <a:pt x="1370860" y="5867065"/>
                  <a:pt x="1392244" y="5909118"/>
                  <a:pt x="1385023" y="5882650"/>
                </a:cubicBezTo>
                <a:cubicBezTo>
                  <a:pt x="1377800" y="5856181"/>
                  <a:pt x="1345702" y="5759038"/>
                  <a:pt x="1337254" y="5728879"/>
                </a:cubicBezTo>
                <a:cubicBezTo>
                  <a:pt x="1353956" y="5727462"/>
                  <a:pt x="1323673" y="5710676"/>
                  <a:pt x="1334321" y="5701696"/>
                </a:cubicBezTo>
                <a:cubicBezTo>
                  <a:pt x="1343675" y="5695367"/>
                  <a:pt x="1336672" y="5688797"/>
                  <a:pt x="1335877" y="5681564"/>
                </a:cubicBezTo>
                <a:cubicBezTo>
                  <a:pt x="1343201" y="5672524"/>
                  <a:pt x="1329617" y="5640839"/>
                  <a:pt x="1319978" y="5632219"/>
                </a:cubicBezTo>
                <a:cubicBezTo>
                  <a:pt x="1286551" y="5611011"/>
                  <a:pt x="1310947" y="5568721"/>
                  <a:pt x="1285321" y="5551224"/>
                </a:cubicBezTo>
                <a:cubicBezTo>
                  <a:pt x="1281540" y="5545203"/>
                  <a:pt x="1279983" y="5539432"/>
                  <a:pt x="1279815" y="5533855"/>
                </a:cubicBezTo>
                <a:lnTo>
                  <a:pt x="1282507" y="5518422"/>
                </a:lnTo>
                <a:lnTo>
                  <a:pt x="1289604" y="5514404"/>
                </a:lnTo>
                <a:lnTo>
                  <a:pt x="1287766" y="5504772"/>
                </a:lnTo>
                <a:lnTo>
                  <a:pt x="1288829" y="5502102"/>
                </a:lnTo>
                <a:cubicBezTo>
                  <a:pt x="1290896" y="5497007"/>
                  <a:pt x="1292688" y="5491968"/>
                  <a:pt x="1293373" y="5486914"/>
                </a:cubicBezTo>
                <a:cubicBezTo>
                  <a:pt x="1288690" y="5472938"/>
                  <a:pt x="1272696" y="5448436"/>
                  <a:pt x="1260736" y="5418245"/>
                </a:cubicBezTo>
                <a:cubicBezTo>
                  <a:pt x="1238579" y="5385699"/>
                  <a:pt x="1238884" y="5340972"/>
                  <a:pt x="1221610" y="5305770"/>
                </a:cubicBezTo>
                <a:lnTo>
                  <a:pt x="1216099" y="5298785"/>
                </a:lnTo>
                <a:lnTo>
                  <a:pt x="1217278" y="5268992"/>
                </a:lnTo>
                <a:cubicBezTo>
                  <a:pt x="1221588" y="5263843"/>
                  <a:pt x="1222716" y="5256480"/>
                  <a:pt x="1218469" y="5250149"/>
                </a:cubicBezTo>
                <a:lnTo>
                  <a:pt x="1206220" y="5142322"/>
                </a:lnTo>
                <a:cubicBezTo>
                  <a:pt x="1205294" y="5106716"/>
                  <a:pt x="1196908" y="5091595"/>
                  <a:pt x="1212921" y="5036513"/>
                </a:cubicBezTo>
                <a:cubicBezTo>
                  <a:pt x="1234138" y="4978012"/>
                  <a:pt x="1204801" y="4893378"/>
                  <a:pt x="1212183" y="4827738"/>
                </a:cubicBezTo>
                <a:cubicBezTo>
                  <a:pt x="1183151" y="4792886"/>
                  <a:pt x="1209228" y="4811487"/>
                  <a:pt x="1202048" y="4774693"/>
                </a:cubicBezTo>
                <a:cubicBezTo>
                  <a:pt x="1202483" y="4751423"/>
                  <a:pt x="1202919" y="4728152"/>
                  <a:pt x="1203354" y="4704882"/>
                </a:cubicBezTo>
                <a:lnTo>
                  <a:pt x="1201502" y="4691500"/>
                </a:lnTo>
                <a:lnTo>
                  <a:pt x="1194919" y="4687895"/>
                </a:lnTo>
                <a:lnTo>
                  <a:pt x="1187792" y="4667873"/>
                </a:lnTo>
                <a:cubicBezTo>
                  <a:pt x="1186060" y="4660351"/>
                  <a:pt x="1185291" y="4652220"/>
                  <a:pt x="1186080" y="4643189"/>
                </a:cubicBezTo>
                <a:cubicBezTo>
                  <a:pt x="1199189" y="4613276"/>
                  <a:pt x="1167081" y="4562691"/>
                  <a:pt x="1184722" y="4525834"/>
                </a:cubicBezTo>
                <a:cubicBezTo>
                  <a:pt x="1182407" y="4490142"/>
                  <a:pt x="1175424" y="4451369"/>
                  <a:pt x="1172188" y="4429037"/>
                </a:cubicBezTo>
                <a:cubicBezTo>
                  <a:pt x="1161331" y="4419671"/>
                  <a:pt x="1178123" y="4389539"/>
                  <a:pt x="1165306" y="4391841"/>
                </a:cubicBezTo>
                <a:cubicBezTo>
                  <a:pt x="1171061" y="4381101"/>
                  <a:pt x="1173552" y="4338138"/>
                  <a:pt x="1168602" y="4327040"/>
                </a:cubicBezTo>
                <a:lnTo>
                  <a:pt x="1178384" y="4271714"/>
                </a:lnTo>
                <a:lnTo>
                  <a:pt x="1177294" y="4266170"/>
                </a:lnTo>
                <a:cubicBezTo>
                  <a:pt x="1177138" y="4260404"/>
                  <a:pt x="1177520" y="4242660"/>
                  <a:pt x="1177448" y="4237120"/>
                </a:cubicBezTo>
                <a:cubicBezTo>
                  <a:pt x="1177252" y="4235726"/>
                  <a:pt x="1177058" y="4234331"/>
                  <a:pt x="1176863" y="4232937"/>
                </a:cubicBezTo>
                <a:lnTo>
                  <a:pt x="1162386" y="4198811"/>
                </a:lnTo>
                <a:cubicBezTo>
                  <a:pt x="1162950" y="4194190"/>
                  <a:pt x="1174655" y="4191224"/>
                  <a:pt x="1174343" y="4184054"/>
                </a:cubicBezTo>
                <a:lnTo>
                  <a:pt x="1160516" y="4155792"/>
                </a:lnTo>
                <a:lnTo>
                  <a:pt x="1161365" y="4150364"/>
                </a:lnTo>
                <a:lnTo>
                  <a:pt x="1144878" y="4068165"/>
                </a:lnTo>
                <a:lnTo>
                  <a:pt x="1123687" y="3997737"/>
                </a:lnTo>
                <a:lnTo>
                  <a:pt x="1096720" y="3746801"/>
                </a:lnTo>
                <a:cubicBezTo>
                  <a:pt x="1083618" y="3632695"/>
                  <a:pt x="1064313" y="3629437"/>
                  <a:pt x="1047682" y="3510652"/>
                </a:cubicBezTo>
                <a:cubicBezTo>
                  <a:pt x="1048550" y="3470281"/>
                  <a:pt x="1049418" y="3429910"/>
                  <a:pt x="1050285" y="3389539"/>
                </a:cubicBezTo>
                <a:lnTo>
                  <a:pt x="1030166" y="3314219"/>
                </a:lnTo>
                <a:lnTo>
                  <a:pt x="1034128" y="3253967"/>
                </a:lnTo>
                <a:lnTo>
                  <a:pt x="1007751" y="3192563"/>
                </a:lnTo>
                <a:cubicBezTo>
                  <a:pt x="1003323" y="3186732"/>
                  <a:pt x="1001150" y="3181063"/>
                  <a:pt x="1000384" y="3175520"/>
                </a:cubicBezTo>
                <a:cubicBezTo>
                  <a:pt x="1000734" y="3170366"/>
                  <a:pt x="1001085" y="3165212"/>
                  <a:pt x="1001435" y="3160058"/>
                </a:cubicBezTo>
                <a:lnTo>
                  <a:pt x="968918" y="3106456"/>
                </a:lnTo>
                <a:cubicBezTo>
                  <a:pt x="957125" y="3086347"/>
                  <a:pt x="955617" y="3059144"/>
                  <a:pt x="934483" y="3025607"/>
                </a:cubicBezTo>
                <a:cubicBezTo>
                  <a:pt x="914631" y="2991085"/>
                  <a:pt x="908933" y="2999692"/>
                  <a:pt x="879229" y="2942341"/>
                </a:cubicBezTo>
                <a:cubicBezTo>
                  <a:pt x="850845" y="2891400"/>
                  <a:pt x="820829" y="2801223"/>
                  <a:pt x="798666" y="2755714"/>
                </a:cubicBezTo>
                <a:cubicBezTo>
                  <a:pt x="773970" y="2709171"/>
                  <a:pt x="758278" y="2710053"/>
                  <a:pt x="746962" y="2689587"/>
                </a:cubicBezTo>
                <a:lnTo>
                  <a:pt x="712796" y="2609586"/>
                </a:lnTo>
                <a:lnTo>
                  <a:pt x="697701" y="2594856"/>
                </a:lnTo>
                <a:cubicBezTo>
                  <a:pt x="697743" y="2593626"/>
                  <a:pt x="697784" y="2592396"/>
                  <a:pt x="697823" y="2591165"/>
                </a:cubicBezTo>
                <a:lnTo>
                  <a:pt x="679645" y="2567493"/>
                </a:lnTo>
                <a:lnTo>
                  <a:pt x="680789" y="2566723"/>
                </a:lnTo>
                <a:cubicBezTo>
                  <a:pt x="682946" y="2564457"/>
                  <a:pt x="683757" y="2561765"/>
                  <a:pt x="681771" y="2558109"/>
                </a:cubicBezTo>
                <a:cubicBezTo>
                  <a:pt x="705290" y="2557210"/>
                  <a:pt x="688388" y="2553357"/>
                  <a:pt x="680456" y="2542663"/>
                </a:cubicBezTo>
                <a:cubicBezTo>
                  <a:pt x="679482" y="2529115"/>
                  <a:pt x="677183" y="2488664"/>
                  <a:pt x="675922" y="2476820"/>
                </a:cubicBezTo>
                <a:lnTo>
                  <a:pt x="672894" y="2471591"/>
                </a:lnTo>
                <a:lnTo>
                  <a:pt x="673143" y="2471379"/>
                </a:lnTo>
                <a:cubicBezTo>
                  <a:pt x="673152" y="2470017"/>
                  <a:pt x="672405" y="2468214"/>
                  <a:pt x="670567" y="2465654"/>
                </a:cubicBezTo>
                <a:lnTo>
                  <a:pt x="667369" y="2462052"/>
                </a:lnTo>
                <a:lnTo>
                  <a:pt x="661495" y="2451906"/>
                </a:lnTo>
                <a:cubicBezTo>
                  <a:pt x="661510" y="2450510"/>
                  <a:pt x="661525" y="2449113"/>
                  <a:pt x="661540" y="2447717"/>
                </a:cubicBezTo>
                <a:lnTo>
                  <a:pt x="664540" y="2445047"/>
                </a:lnTo>
                <a:lnTo>
                  <a:pt x="663581" y="2444265"/>
                </a:lnTo>
                <a:cubicBezTo>
                  <a:pt x="653014" y="2439598"/>
                  <a:pt x="642406" y="2441014"/>
                  <a:pt x="663129" y="2421760"/>
                </a:cubicBezTo>
                <a:cubicBezTo>
                  <a:pt x="643271" y="2409372"/>
                  <a:pt x="657229" y="2399993"/>
                  <a:pt x="650205" y="2375201"/>
                </a:cubicBezTo>
                <a:cubicBezTo>
                  <a:pt x="634911" y="2369643"/>
                  <a:pt x="634260" y="2360648"/>
                  <a:pt x="638008" y="2350147"/>
                </a:cubicBezTo>
                <a:cubicBezTo>
                  <a:pt x="621083" y="2329939"/>
                  <a:pt x="620949" y="2305558"/>
                  <a:pt x="609851" y="2279762"/>
                </a:cubicBezTo>
                <a:lnTo>
                  <a:pt x="585585" y="2151458"/>
                </a:lnTo>
                <a:lnTo>
                  <a:pt x="581391" y="2148616"/>
                </a:lnTo>
                <a:cubicBezTo>
                  <a:pt x="578821" y="2146496"/>
                  <a:pt x="577525" y="2144881"/>
                  <a:pt x="577083" y="2143541"/>
                </a:cubicBezTo>
                <a:lnTo>
                  <a:pt x="577251" y="2143279"/>
                </a:lnTo>
                <a:lnTo>
                  <a:pt x="546845" y="2081459"/>
                </a:lnTo>
                <a:cubicBezTo>
                  <a:pt x="538270" y="2069798"/>
                  <a:pt x="486356" y="1952009"/>
                  <a:pt x="470837" y="1927526"/>
                </a:cubicBezTo>
                <a:lnTo>
                  <a:pt x="428154" y="1653876"/>
                </a:lnTo>
                <a:lnTo>
                  <a:pt x="392797" y="1507176"/>
                </a:lnTo>
                <a:cubicBezTo>
                  <a:pt x="380165" y="1501458"/>
                  <a:pt x="369910" y="1448213"/>
                  <a:pt x="372847" y="1437646"/>
                </a:cubicBezTo>
                <a:cubicBezTo>
                  <a:pt x="369015" y="1430935"/>
                  <a:pt x="338503" y="1373479"/>
                  <a:pt x="344479" y="1364974"/>
                </a:cubicBezTo>
                <a:cubicBezTo>
                  <a:pt x="332264" y="1339484"/>
                  <a:pt x="321736" y="1307918"/>
                  <a:pt x="299558" y="1284709"/>
                </a:cubicBezTo>
                <a:cubicBezTo>
                  <a:pt x="277380" y="1261500"/>
                  <a:pt x="259203" y="1267387"/>
                  <a:pt x="243216" y="1246922"/>
                </a:cubicBezTo>
                <a:cubicBezTo>
                  <a:pt x="227230" y="1226457"/>
                  <a:pt x="218454" y="1164523"/>
                  <a:pt x="203639" y="1161920"/>
                </a:cubicBezTo>
                <a:cubicBezTo>
                  <a:pt x="192352" y="1142649"/>
                  <a:pt x="198158" y="1131546"/>
                  <a:pt x="169195" y="1085737"/>
                </a:cubicBezTo>
                <a:cubicBezTo>
                  <a:pt x="139228" y="1000958"/>
                  <a:pt x="140891" y="967704"/>
                  <a:pt x="98775" y="908263"/>
                </a:cubicBezTo>
                <a:cubicBezTo>
                  <a:pt x="45025" y="829417"/>
                  <a:pt x="34038" y="815844"/>
                  <a:pt x="43820" y="711217"/>
                </a:cubicBezTo>
                <a:cubicBezTo>
                  <a:pt x="34816" y="658186"/>
                  <a:pt x="43273" y="612368"/>
                  <a:pt x="44748" y="590072"/>
                </a:cubicBezTo>
                <a:lnTo>
                  <a:pt x="36767" y="545639"/>
                </a:lnTo>
                <a:cubicBezTo>
                  <a:pt x="36093" y="527311"/>
                  <a:pt x="35418" y="508983"/>
                  <a:pt x="34744" y="490655"/>
                </a:cubicBezTo>
                <a:cubicBezTo>
                  <a:pt x="34670" y="457530"/>
                  <a:pt x="29296" y="472114"/>
                  <a:pt x="29222" y="438989"/>
                </a:cubicBezTo>
                <a:cubicBezTo>
                  <a:pt x="29152" y="438889"/>
                  <a:pt x="2578" y="396379"/>
                  <a:pt x="2507" y="396276"/>
                </a:cubicBezTo>
                <a:cubicBezTo>
                  <a:pt x="-7796" y="384713"/>
                  <a:pt x="17492" y="336163"/>
                  <a:pt x="9810" y="316602"/>
                </a:cubicBezTo>
                <a:lnTo>
                  <a:pt x="25323" y="268307"/>
                </a:lnTo>
                <a:cubicBezTo>
                  <a:pt x="20582" y="240926"/>
                  <a:pt x="55391" y="238035"/>
                  <a:pt x="50278" y="194719"/>
                </a:cubicBezTo>
                <a:cubicBezTo>
                  <a:pt x="49891" y="157325"/>
                  <a:pt x="41873" y="124589"/>
                  <a:pt x="47653" y="93227"/>
                </a:cubicBezTo>
                <a:cubicBezTo>
                  <a:pt x="41389" y="80085"/>
                  <a:pt x="38874" y="67855"/>
                  <a:pt x="48323" y="56555"/>
                </a:cubicBezTo>
                <a:cubicBezTo>
                  <a:pt x="46028" y="30289"/>
                  <a:pt x="37896" y="18621"/>
                  <a:pt x="38423" y="5312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40E28B2-44F1-2977-95D2-915598E6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07" y="2906973"/>
            <a:ext cx="3639828" cy="26402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1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La </a:t>
            </a:r>
            <a:r>
              <a:rPr lang="en-US" sz="3100" dirty="0" err="1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magia</a:t>
            </a:r>
            <a:r>
              <a:rPr lang="en-US" sz="31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a Roma</a:t>
            </a:r>
            <a:br>
              <a:rPr lang="en-US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</a:br>
            <a:r>
              <a:rPr lang="it-IT" sz="2200" cap="none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Fattucchiera e due donne. Mosaico, ante 79 d.C. Pompei, villa di Cicerone.</a:t>
            </a:r>
            <a:br>
              <a:rPr lang="en-US" sz="22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</a:br>
            <a:br>
              <a:rPr lang="en-US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</a:br>
            <a:endParaRPr lang="en-US" dirty="0"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477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A992DF-4D39-3A37-7998-24876789E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Elegia I, I </a:t>
            </a:r>
            <a:r>
              <a:rPr lang="it-IT" sz="3200" cap="none" dirty="0" err="1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vv</a:t>
            </a:r>
            <a:r>
              <a:rPr lang="it-IT" sz="32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 25-32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02245B-6C47-073D-1FE2-790AD1DC5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Et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uos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qui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sero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lapsum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reuocatis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amici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quaerite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non sani pectoris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auxilia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fortiter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et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ferrum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saeuos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patiemur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et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ignis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sit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modo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libertas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quae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uelit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ira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loqui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ferte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per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extremas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gentis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et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ferte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per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undas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qua non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ulla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meum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femina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norit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iter:</a:t>
            </a:r>
          </a:p>
          <a:p>
            <a:pPr marL="0" indent="0">
              <a:buNone/>
            </a:pP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uos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remanete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quibus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facili deus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annuit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aure,</a:t>
            </a:r>
          </a:p>
          <a:p>
            <a:pPr marL="0" indent="0">
              <a:buNone/>
            </a:pP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sitis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et in tuto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semper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amore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pares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5388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D53D43-E572-D10B-58E4-A61A5F352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Traduzione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0CC715-18D0-394F-062F-07574FD29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voi, amici, che troppo tardi richiamate indietro chi è caduto,</a:t>
            </a: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cercate dei rimedi per il mio cuore malato.</a:t>
            </a: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Sopporterò con coraggio sia il bisturi sia le crudeli cauterizzazioni,</a:t>
            </a: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purché io abbia la libertà di dire ciò che l’ira mi suggerisce.</a:t>
            </a: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Portatemi fra genti e mari remoti,</a:t>
            </a: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dove nessuna donna conosca il mio cammino:</a:t>
            </a: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voi, a cui il dio annuì con orecchio benevolo, restate</a:t>
            </a: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 siate sempre concordi in amore tranquillo.</a:t>
            </a:r>
          </a:p>
        </p:txBody>
      </p:sp>
    </p:spTree>
    <p:extLst>
      <p:ext uri="{BB962C8B-B14F-4D97-AF65-F5344CB8AC3E}">
        <p14:creationId xmlns:p14="http://schemas.microsoft.com/office/powerpoint/2010/main" val="18858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0B9AAE-D494-5E7A-E546-33228A3FD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Commento (1)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9CD519-301E-D41C-F6DE-55B6B4C42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sz="22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Vv</a:t>
            </a:r>
            <a:r>
              <a:rPr lang="it-IT" sz="22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 25-26. </a:t>
            </a:r>
            <a:r>
              <a:rPr lang="it-IT" sz="22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Richiesta fatta dall’amante infelice agli amici</a:t>
            </a:r>
            <a:r>
              <a:rPr lang="it-IT" sz="22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perché lo </a:t>
            </a:r>
            <a:r>
              <a:rPr lang="it-IT" sz="22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aiutino a guarire dal male d’amore</a:t>
            </a:r>
            <a:r>
              <a:rPr lang="it-IT" sz="22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; essa sembra logicamente incompatibile con il precedente appello, rivolto alle maghe, di fare innamorare Cinzia, dato che o si prega di essere ricambiati o s’invoca la liberazione. Per rendere alternative le due richieste, si è pensato di correggere il tràdito </a:t>
            </a:r>
            <a:r>
              <a:rPr lang="it-IT" sz="2200" b="1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et</a:t>
            </a:r>
            <a:r>
              <a:rPr lang="it-IT" sz="22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2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con </a:t>
            </a:r>
            <a:r>
              <a:rPr lang="it-IT" sz="2200" b="1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aut</a:t>
            </a:r>
            <a:r>
              <a:rPr lang="it-IT" sz="22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 Oppure, si può considerare la preghiera alle maghe come la richiesta di una grazia considerata impossibile. </a:t>
            </a:r>
          </a:p>
          <a:p>
            <a:pPr algn="just"/>
            <a:r>
              <a:rPr lang="it-IT" sz="22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V. 27. Il poeta sopporterà persino le operazioni chirurgiche (l’amore è visto come una malattia anche fisica). </a:t>
            </a:r>
          </a:p>
          <a:p>
            <a:pPr algn="just"/>
            <a:r>
              <a:rPr lang="it-IT" sz="22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V. 28, </a:t>
            </a:r>
            <a:r>
              <a:rPr lang="it-IT" sz="22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libertas</a:t>
            </a:r>
            <a:r>
              <a:rPr lang="it-IT" sz="22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 La </a:t>
            </a:r>
            <a:r>
              <a:rPr lang="it-IT" sz="22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riconquista della libertà d’espressione </a:t>
            </a:r>
            <a:r>
              <a:rPr lang="it-IT" sz="22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propria di un uomo libero, finora repressa dalla donna/</a:t>
            </a:r>
            <a:r>
              <a:rPr lang="it-IT" sz="2200" i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domina</a:t>
            </a:r>
            <a:r>
              <a:rPr lang="it-IT" sz="22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segna la fine del </a:t>
            </a:r>
            <a:r>
              <a:rPr lang="it-IT" sz="2200" i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servitium</a:t>
            </a:r>
            <a:r>
              <a:rPr lang="it-IT" sz="2200" i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200" i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amoris</a:t>
            </a:r>
            <a:r>
              <a:rPr lang="it-IT" sz="22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 </a:t>
            </a:r>
          </a:p>
          <a:p>
            <a:pPr algn="just"/>
            <a:r>
              <a:rPr lang="it-IT" sz="22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V. 31. Gli ultimi ad essere invocati sono gli amanti felici. </a:t>
            </a:r>
          </a:p>
          <a:p>
            <a:pPr algn="just"/>
            <a:endParaRPr lang="it-IT" sz="2400" dirty="0"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92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280051-F52D-21D4-86EA-EDE71118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Elegia I, I </a:t>
            </a:r>
            <a:r>
              <a:rPr lang="it-IT" sz="3200" dirty="0" err="1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vv</a:t>
            </a:r>
            <a:r>
              <a:rPr lang="it-IT" sz="32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 33-38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48B1C6-DA12-F568-C1B0-25EC99295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In me nostra Venus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noctes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exercet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amaras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et nullo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uacuus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tempore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defit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Amor.</a:t>
            </a: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hoc,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moneo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uitate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malum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: sua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quemque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moretur</a:t>
            </a:r>
            <a:endParaRPr lang="it-IT" sz="2400" dirty="0"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cura,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neque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assueto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mutet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amore locum.</a:t>
            </a:r>
          </a:p>
          <a:p>
            <a:pPr marL="0" indent="0">
              <a:buNone/>
            </a:pP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quod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si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quis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monitis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tardas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aduerterit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auris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heu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referet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quanto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uerba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dolore mea!</a:t>
            </a:r>
          </a:p>
        </p:txBody>
      </p:sp>
    </p:spTree>
    <p:extLst>
      <p:ext uri="{BB962C8B-B14F-4D97-AF65-F5344CB8AC3E}">
        <p14:creationId xmlns:p14="http://schemas.microsoft.com/office/powerpoint/2010/main" val="118938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3A7744-09E1-5590-EB49-8C9143BA7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Traduzione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6EFF43-6A1D-D1DE-2579-28C93B4C3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Quanto a me, la mia Venere agita le mie notti amare,</a:t>
            </a: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 Amore non mi lascia neppure per un momento.</a:t>
            </a: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Vi avverto, evitate questo male: ciascuno resti fedele</a:t>
            </a: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alla propria amata né si allontani dal suo consueto amore.</a:t>
            </a: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Ché se qualcuno troppo tardi presterà attenzione ai miei ammonimenti,</a:t>
            </a: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con quanto dolore,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ahimé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ricorderà le mie parole!</a:t>
            </a:r>
          </a:p>
        </p:txBody>
      </p:sp>
    </p:spTree>
    <p:extLst>
      <p:ext uri="{BB962C8B-B14F-4D97-AF65-F5344CB8AC3E}">
        <p14:creationId xmlns:p14="http://schemas.microsoft.com/office/powerpoint/2010/main" val="1499867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15FC13-FF6F-4EC0-87A7-2C2B4C25E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Commento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12C1B3-21F0-7F5D-6389-A44E26CBC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Dopo aver chiamato in causa altri soggetti (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Milanione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le maghe, gli amici, gli amanti fortunati), il poeta ritorna a parlare di sé stesso, come all’inizio del componimento; è, dunque, una composizione ad anello. </a:t>
            </a:r>
          </a:p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V. 33, 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nostra Venus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 Il termine ha avuto varie interpretazioni: potrebbe essere inteso come riferito alla 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dea Venere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ma 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anche alla stessa Cinzia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«Venere» del poeta. </a:t>
            </a:r>
          </a:p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Gli ultimi due distici contengono 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un’invocazione ai giovani innamorati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che sono immaginati come pubblico dell’opera. Properzio sa che solo conquistando il loro favore riuscirà ad assicurare la giusta lode ai propri carmi. Ciò è evidente in particolare in I 7, 23-24: “… allora / avrò il mio posto tra i talenti di Roma; 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 giovani / sul mio sepolcro non potranno non dire: ‘Sei qui / grande poeta della nostra passione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’” (P. Fedeli). </a:t>
            </a:r>
          </a:p>
        </p:txBody>
      </p:sp>
    </p:spTree>
    <p:extLst>
      <p:ext uri="{BB962C8B-B14F-4D97-AF65-F5344CB8AC3E}">
        <p14:creationId xmlns:p14="http://schemas.microsoft.com/office/powerpoint/2010/main" val="25038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BDF926-E120-9B85-0EA1-9C03D7FAD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Il distico elegiaco (2)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9E424E-A166-BB27-7B77-CEB61A26B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Non sappiamo, però, come i Greci e i Latini leggessero effettivamente la loro poesia; tuttavia cerchiamo di riprodurre la scansione dei piedi mettendo l’accento sulle sillabe lunghe e lasciando atone quelle brevi. </a:t>
            </a:r>
          </a:p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Da qui, la «cantilena» che si sente quando leggiamo la poesia latina e greca.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3436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8635D1-27DA-1B34-5FCE-C9C164B2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L’Inizio dell’Amore per Cinzia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5D8A93-A417-23F4-87B4-E1A605DEB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Elegia I, 1 (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vv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 1-8)</a:t>
            </a:r>
          </a:p>
          <a:p>
            <a:pPr marL="0" indent="0">
              <a:buNone/>
            </a:pP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Cynthia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prima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suis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miserum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me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cepit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ocellis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contactum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nullis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ante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cupidinibus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Tum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mihi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constantis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deiecit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lumina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fastus</a:t>
            </a:r>
            <a:endParaRPr lang="it-IT" sz="2400" b="1" dirty="0"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et 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caput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impositis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pressit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Amor pedibus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donec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me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docuit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castas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odisse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puellas</a:t>
            </a:r>
            <a:endParaRPr lang="it-IT" sz="2400" b="1" dirty="0"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improbus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et 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nullo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uiuere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consilio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Et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mihi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iam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toto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furor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hic non deficit anno,</a:t>
            </a:r>
          </a:p>
          <a:p>
            <a:pPr marL="0" indent="0">
              <a:buNone/>
            </a:pP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cum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tamen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aduersos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cogor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habere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deos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6398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4D8C21-EEDE-6E80-7E04-6A75FAB9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Traduzione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56164B-36B2-26D9-BBB9-DAB580931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Cinzia, per prima ha fatto prigioniero me, sventurato, coi suoi occhi,</a:t>
            </a:r>
          </a:p>
          <a:p>
            <a:pPr marL="0" indent="0" algn="just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io che mai prima ero stato toccato dalla passione.</a:t>
            </a:r>
          </a:p>
          <a:p>
            <a:pPr marL="0" indent="0" algn="just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Da allora Amore mi fece abbassare gli occhi ostinatamente alteri</a:t>
            </a:r>
          </a:p>
          <a:p>
            <a:pPr marL="0" indent="0" algn="just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 mi calcò il capo, premendovi sopra i piedi</a:t>
            </a:r>
          </a:p>
          <a:p>
            <a:pPr marL="0" indent="0" algn="just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finché m’insegnò, crudele (qual è), a detestare le fanciulle perbene</a:t>
            </a:r>
          </a:p>
          <a:p>
            <a:pPr marL="0" indent="0" algn="just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 a condurre una vita senza senno.</a:t>
            </a:r>
          </a:p>
          <a:p>
            <a:pPr marL="0" indent="0" algn="just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E già da un anno intero questa follia non m’abbandona,</a:t>
            </a:r>
          </a:p>
          <a:p>
            <a:pPr marL="0" indent="0" algn="just">
              <a:buNone/>
            </a:pP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mentre sono costretto ad avere gli dèi avversi. </a:t>
            </a:r>
          </a:p>
        </p:txBody>
      </p:sp>
    </p:spTree>
    <p:extLst>
      <p:ext uri="{BB962C8B-B14F-4D97-AF65-F5344CB8AC3E}">
        <p14:creationId xmlns:p14="http://schemas.microsoft.com/office/powerpoint/2010/main" val="1778559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81385C-EBD8-3EA8-D907-3CDBCD419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Commento (1)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3D628A-071D-49CB-0ADE-948EB1462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Il componimento, e dunque l’intera produzione di Properzio, inizia nel nome di Cinzia, la donna amata. </a:t>
            </a:r>
          </a:p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v. 1,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miserum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me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cepit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: dal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vebo</a:t>
            </a:r>
            <a:r>
              <a:rPr lang="it-IT" sz="2400" i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i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capio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«prendere», anche in senso quasi militaresco (i </a:t>
            </a:r>
            <a:r>
              <a:rPr lang="it-IT" sz="2400" i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captivi 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sono i prigionieri di guerra). </a:t>
            </a:r>
          </a:p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v. 1,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suis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ocellis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: </a:t>
            </a:r>
            <a:r>
              <a:rPr lang="it-IT" sz="2400" i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ocellis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è diminutivo di </a:t>
            </a:r>
            <a:r>
              <a:rPr lang="it-IT" sz="2400" i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oculi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con valore affettivo. L’amore di Cinzia passa prima di tutto attraverso gli occhi, secondo un </a:t>
            </a:r>
            <a:r>
              <a:rPr lang="it-IT" sz="2400" i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topos 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della poesia amorosa. Lo utilizza anche Dante nella </a:t>
            </a:r>
            <a:r>
              <a:rPr lang="it-IT" sz="2400" i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Vita Nova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: 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Ne li occhi porta la mia donna Amore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/ per che si fa gentil ciò ch’ella mira /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ov’ella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passa, ogn’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om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ver lei si gira, / e cui saluta fa tremar lo core (cap. XXI). </a:t>
            </a:r>
          </a:p>
          <a:p>
            <a:pPr algn="just"/>
            <a:endParaRPr lang="it-IT" sz="2400" dirty="0"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04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8CE35E-B2D4-F349-E4E4-CA203FE57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Commento (2)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C694EF-F737-CAAB-C51F-742C23899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V. 2: per il poeta, quello di Cinzia è il primo amore. Il termine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cupidinibus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viene tradotto con «passione», ma potrebbe anche essere scritto con la maiuscola ad indicare la 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personificazione degli Amorini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figure tipiche della letteratura e dell’arte ellenistica. </a:t>
            </a:r>
          </a:p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V. 3,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constantis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deiecit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lumina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fastus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: mi ha fatto abbassare gli occhi (</a:t>
            </a:r>
            <a:r>
              <a:rPr lang="it-IT" sz="2400" i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lumina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) caratterizzati da costante alterigia (genitivo di qualità). Anche l’idea dell’uomo che abbassa lo sguardo di fronte alla donna è tipico della poesia amorosa; Dante, nel passo sopra citato, continua: «sì che, bassando il viso, tutto </a:t>
            </a:r>
            <a:r>
              <a:rPr lang="it-IT" sz="2400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smore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, / e d’ogni suo difetto allor sospira /fugge dinanzi a lei superbia ed ira». </a:t>
            </a:r>
          </a:p>
        </p:txBody>
      </p:sp>
    </p:spTree>
    <p:extLst>
      <p:ext uri="{BB962C8B-B14F-4D97-AF65-F5344CB8AC3E}">
        <p14:creationId xmlns:p14="http://schemas.microsoft.com/office/powerpoint/2010/main" val="2117609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84F1BC-B917-B8F2-EA71-15EF1158A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Commento (3)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8FF128-B2FB-AFAC-EA59-13E45AC97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v. 4, 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caput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impositis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pressit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Amor pedibus: 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l’immagine di Amore (personificato) che schiaccia la testa dell’innamorato è molto forte. È di nuovo una metafora bellica: così faceva il gladiatore o il soldato vincitore sull’avversario. </a:t>
            </a:r>
          </a:p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v. 5,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castas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odisse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puellas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: Amore insegna al poeta a ripudiare le fanciulle perbene e le relazioni coniugali morigerate, secondo la tradizione romana. </a:t>
            </a:r>
          </a:p>
          <a:p>
            <a:pPr algn="just"/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v. 6, 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nullo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uiuere</a:t>
            </a:r>
            <a:r>
              <a:rPr lang="it-IT" sz="2400" b="1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</a:t>
            </a:r>
            <a:r>
              <a:rPr lang="it-IT" sz="2400" b="1" dirty="0" err="1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consilio</a:t>
            </a:r>
            <a:r>
              <a:rPr lang="it-IT" sz="2400" dirty="0"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: Amore insegna invece a Properzio a vivere al di fuori delle convenzioni sociali, in una condizione di sostanziale emarginazione. </a:t>
            </a:r>
          </a:p>
          <a:p>
            <a:pPr algn="just"/>
            <a:endParaRPr lang="it-IT" sz="2400" dirty="0"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99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23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78E81931-EC11-4433-BB7B-ED42BAA24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dipinto, arte, mosaico, disegno">
            <a:extLst>
              <a:ext uri="{FF2B5EF4-FFF2-40B4-BE49-F238E27FC236}">
                <a16:creationId xmlns:a16="http://schemas.microsoft.com/office/drawing/2014/main" id="{D9806F06-BAAD-40A3-E722-BC03C266D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 b="-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 useBgFill="1">
        <p:nvSpPr>
          <p:cNvPr id="25" name="Freeform: Shape 15">
            <a:extLst>
              <a:ext uri="{FF2B5EF4-FFF2-40B4-BE49-F238E27FC236}">
                <a16:creationId xmlns:a16="http://schemas.microsoft.com/office/drawing/2014/main" id="{EF693875-948C-4D9B-AE6F-8F6894277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V="1">
            <a:off x="8566205" y="0"/>
            <a:ext cx="3625795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290640 w 6884912"/>
              <a:gd name="connsiteY101" fmla="*/ 167441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290640 w 6884912"/>
              <a:gd name="connsiteY100" fmla="*/ 167441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290640 w 6884912"/>
              <a:gd name="connsiteY99" fmla="*/ 167441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134285 w 6884912"/>
              <a:gd name="connsiteY76" fmla="*/ 235592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785037 w 6884912"/>
              <a:gd name="connsiteY83" fmla="*/ 161964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290640 w 6884912"/>
              <a:gd name="connsiteY98" fmla="*/ 167441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4013061 w 6884912"/>
              <a:gd name="connsiteY74" fmla="*/ 224874 h 1161397"/>
              <a:gd name="connsiteX75" fmla="*/ 4134285 w 6884912"/>
              <a:gd name="connsiteY75" fmla="*/ 235592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785037 w 6884912"/>
              <a:gd name="connsiteY82" fmla="*/ 161964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290640 w 6884912"/>
              <a:gd name="connsiteY97" fmla="*/ 167441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4013061 w 6884912"/>
              <a:gd name="connsiteY73" fmla="*/ 224874 h 1161397"/>
              <a:gd name="connsiteX74" fmla="*/ 4134285 w 6884912"/>
              <a:gd name="connsiteY74" fmla="*/ 235592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785037 w 6884912"/>
              <a:gd name="connsiteY81" fmla="*/ 161964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290640 w 6884912"/>
              <a:gd name="connsiteY96" fmla="*/ 167441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4013061 w 6884912"/>
              <a:gd name="connsiteY72" fmla="*/ 224874 h 1161397"/>
              <a:gd name="connsiteX73" fmla="*/ 4134285 w 6884912"/>
              <a:gd name="connsiteY73" fmla="*/ 235592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785037 w 6884912"/>
              <a:gd name="connsiteY80" fmla="*/ 161964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290640 w 6884912"/>
              <a:gd name="connsiteY95" fmla="*/ 167441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907640 w 6884912"/>
              <a:gd name="connsiteY70" fmla="*/ 207568 h 1161397"/>
              <a:gd name="connsiteX71" fmla="*/ 4013061 w 6884912"/>
              <a:gd name="connsiteY71" fmla="*/ 224874 h 1161397"/>
              <a:gd name="connsiteX72" fmla="*/ 4134285 w 6884912"/>
              <a:gd name="connsiteY72" fmla="*/ 235592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785037 w 6884912"/>
              <a:gd name="connsiteY79" fmla="*/ 161964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290640 w 6884912"/>
              <a:gd name="connsiteY94" fmla="*/ 167441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785037 w 6884912"/>
              <a:gd name="connsiteY78" fmla="*/ 161964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290640 w 6884912"/>
              <a:gd name="connsiteY93" fmla="*/ 167441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24852 w 6884912"/>
              <a:gd name="connsiteY74" fmla="*/ 127591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785037 w 6884912"/>
              <a:gd name="connsiteY78" fmla="*/ 161964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290640 w 6884912"/>
              <a:gd name="connsiteY93" fmla="*/ 167441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24852 w 6884912"/>
              <a:gd name="connsiteY74" fmla="*/ 127591 h 1161397"/>
              <a:gd name="connsiteX75" fmla="*/ 4617330 w 6884912"/>
              <a:gd name="connsiteY75" fmla="*/ 111163 h 1161397"/>
              <a:gd name="connsiteX76" fmla="*/ 4730870 w 6884912"/>
              <a:gd name="connsiteY76" fmla="*/ 129432 h 1161397"/>
              <a:gd name="connsiteX77" fmla="*/ 4785037 w 6884912"/>
              <a:gd name="connsiteY77" fmla="*/ 161964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290640 w 6884912"/>
              <a:gd name="connsiteY92" fmla="*/ 167441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907640 w 6884912"/>
              <a:gd name="connsiteY68" fmla="*/ 207568 h 1161397"/>
              <a:gd name="connsiteX69" fmla="*/ 4013061 w 6884912"/>
              <a:gd name="connsiteY69" fmla="*/ 224874 h 1161397"/>
              <a:gd name="connsiteX70" fmla="*/ 4134285 w 6884912"/>
              <a:gd name="connsiteY70" fmla="*/ 235592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424852 w 6884912"/>
              <a:gd name="connsiteY73" fmla="*/ 127591 h 1161397"/>
              <a:gd name="connsiteX74" fmla="*/ 4617330 w 6884912"/>
              <a:gd name="connsiteY74" fmla="*/ 111163 h 1161397"/>
              <a:gd name="connsiteX75" fmla="*/ 4730870 w 6884912"/>
              <a:gd name="connsiteY75" fmla="*/ 129432 h 1161397"/>
              <a:gd name="connsiteX76" fmla="*/ 4785037 w 6884912"/>
              <a:gd name="connsiteY76" fmla="*/ 161964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290640 w 6884912"/>
              <a:gd name="connsiteY91" fmla="*/ 167441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907640 w 6884912"/>
              <a:gd name="connsiteY68" fmla="*/ 207568 h 1161397"/>
              <a:gd name="connsiteX69" fmla="*/ 4013061 w 6884912"/>
              <a:gd name="connsiteY69" fmla="*/ 224874 h 1161397"/>
              <a:gd name="connsiteX70" fmla="*/ 4134285 w 6884912"/>
              <a:gd name="connsiteY70" fmla="*/ 235592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424852 w 6884912"/>
              <a:gd name="connsiteY73" fmla="*/ 127591 h 1161397"/>
              <a:gd name="connsiteX74" fmla="*/ 4617330 w 6884912"/>
              <a:gd name="connsiteY74" fmla="*/ 111163 h 1161397"/>
              <a:gd name="connsiteX75" fmla="*/ 4730870 w 6884912"/>
              <a:gd name="connsiteY75" fmla="*/ 129432 h 1161397"/>
              <a:gd name="connsiteX76" fmla="*/ 4785037 w 6884912"/>
              <a:gd name="connsiteY76" fmla="*/ 161964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6029542 w 6884912"/>
              <a:gd name="connsiteY89" fmla="*/ 210339 h 1161397"/>
              <a:gd name="connsiteX90" fmla="*/ 6290640 w 6884912"/>
              <a:gd name="connsiteY90" fmla="*/ 167441 h 1161397"/>
              <a:gd name="connsiteX91" fmla="*/ 6380420 w 6884912"/>
              <a:gd name="connsiteY91" fmla="*/ 173195 h 1161397"/>
              <a:gd name="connsiteX92" fmla="*/ 6507891 w 6884912"/>
              <a:gd name="connsiteY92" fmla="*/ 118474 h 1161397"/>
              <a:gd name="connsiteX93" fmla="*/ 6571807 w 6884912"/>
              <a:gd name="connsiteY93" fmla="*/ 98636 h 1161397"/>
              <a:gd name="connsiteX94" fmla="*/ 6671880 w 6884912"/>
              <a:gd name="connsiteY94" fmla="*/ 82931 h 1161397"/>
              <a:gd name="connsiteX95" fmla="*/ 6702266 w 6884912"/>
              <a:gd name="connsiteY95" fmla="*/ 75470 h 1161397"/>
              <a:gd name="connsiteX96" fmla="*/ 6845802 w 6884912"/>
              <a:gd name="connsiteY96" fmla="*/ 24496 h 1161397"/>
              <a:gd name="connsiteX97" fmla="*/ 6884912 w 6884912"/>
              <a:gd name="connsiteY9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907640 w 6884912"/>
              <a:gd name="connsiteY67" fmla="*/ 207568 h 1161397"/>
              <a:gd name="connsiteX68" fmla="*/ 4013061 w 6884912"/>
              <a:gd name="connsiteY68" fmla="*/ 224874 h 1161397"/>
              <a:gd name="connsiteX69" fmla="*/ 4134285 w 6884912"/>
              <a:gd name="connsiteY69" fmla="*/ 235592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424852 w 6884912"/>
              <a:gd name="connsiteY72" fmla="*/ 127591 h 1161397"/>
              <a:gd name="connsiteX73" fmla="*/ 4617330 w 6884912"/>
              <a:gd name="connsiteY73" fmla="*/ 111163 h 1161397"/>
              <a:gd name="connsiteX74" fmla="*/ 4730870 w 6884912"/>
              <a:gd name="connsiteY74" fmla="*/ 129432 h 1161397"/>
              <a:gd name="connsiteX75" fmla="*/ 4785037 w 6884912"/>
              <a:gd name="connsiteY75" fmla="*/ 161964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6029542 w 6884912"/>
              <a:gd name="connsiteY88" fmla="*/ 210339 h 1161397"/>
              <a:gd name="connsiteX89" fmla="*/ 6290640 w 6884912"/>
              <a:gd name="connsiteY89" fmla="*/ 167441 h 1161397"/>
              <a:gd name="connsiteX90" fmla="*/ 6380420 w 6884912"/>
              <a:gd name="connsiteY90" fmla="*/ 173195 h 1161397"/>
              <a:gd name="connsiteX91" fmla="*/ 6507891 w 6884912"/>
              <a:gd name="connsiteY91" fmla="*/ 118474 h 1161397"/>
              <a:gd name="connsiteX92" fmla="*/ 6571807 w 6884912"/>
              <a:gd name="connsiteY92" fmla="*/ 98636 h 1161397"/>
              <a:gd name="connsiteX93" fmla="*/ 6671880 w 6884912"/>
              <a:gd name="connsiteY93" fmla="*/ 82931 h 1161397"/>
              <a:gd name="connsiteX94" fmla="*/ 6702266 w 6884912"/>
              <a:gd name="connsiteY94" fmla="*/ 75470 h 1161397"/>
              <a:gd name="connsiteX95" fmla="*/ 6845802 w 6884912"/>
              <a:gd name="connsiteY95" fmla="*/ 24496 h 1161397"/>
              <a:gd name="connsiteX96" fmla="*/ 6884912 w 6884912"/>
              <a:gd name="connsiteY9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127968 w 6884912"/>
              <a:gd name="connsiteY55" fmla="*/ 287613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287859 w 6884912"/>
              <a:gd name="connsiteY58" fmla="*/ 287558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907640 w 6884912"/>
              <a:gd name="connsiteY66" fmla="*/ 207568 h 1161397"/>
              <a:gd name="connsiteX67" fmla="*/ 4013061 w 6884912"/>
              <a:gd name="connsiteY67" fmla="*/ 224874 h 1161397"/>
              <a:gd name="connsiteX68" fmla="*/ 4134285 w 6884912"/>
              <a:gd name="connsiteY68" fmla="*/ 235592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424852 w 6884912"/>
              <a:gd name="connsiteY71" fmla="*/ 127591 h 1161397"/>
              <a:gd name="connsiteX72" fmla="*/ 4617330 w 6884912"/>
              <a:gd name="connsiteY72" fmla="*/ 111163 h 1161397"/>
              <a:gd name="connsiteX73" fmla="*/ 4730870 w 6884912"/>
              <a:gd name="connsiteY73" fmla="*/ 129432 h 1161397"/>
              <a:gd name="connsiteX74" fmla="*/ 4785037 w 6884912"/>
              <a:gd name="connsiteY74" fmla="*/ 161964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6029542 w 6884912"/>
              <a:gd name="connsiteY87" fmla="*/ 210339 h 1161397"/>
              <a:gd name="connsiteX88" fmla="*/ 6290640 w 6884912"/>
              <a:gd name="connsiteY88" fmla="*/ 167441 h 1161397"/>
              <a:gd name="connsiteX89" fmla="*/ 6380420 w 6884912"/>
              <a:gd name="connsiteY89" fmla="*/ 173195 h 1161397"/>
              <a:gd name="connsiteX90" fmla="*/ 6507891 w 6884912"/>
              <a:gd name="connsiteY90" fmla="*/ 118474 h 1161397"/>
              <a:gd name="connsiteX91" fmla="*/ 6571807 w 6884912"/>
              <a:gd name="connsiteY91" fmla="*/ 98636 h 1161397"/>
              <a:gd name="connsiteX92" fmla="*/ 6671880 w 6884912"/>
              <a:gd name="connsiteY92" fmla="*/ 82931 h 1161397"/>
              <a:gd name="connsiteX93" fmla="*/ 6702266 w 6884912"/>
              <a:gd name="connsiteY93" fmla="*/ 75470 h 1161397"/>
              <a:gd name="connsiteX94" fmla="*/ 6845802 w 6884912"/>
              <a:gd name="connsiteY94" fmla="*/ 24496 h 1161397"/>
              <a:gd name="connsiteX95" fmla="*/ 6884912 w 6884912"/>
              <a:gd name="connsiteY9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92172 w 6884912"/>
              <a:gd name="connsiteY38" fmla="*/ 629819 h 1161397"/>
              <a:gd name="connsiteX39" fmla="*/ 1731986 w 6884912"/>
              <a:gd name="connsiteY39" fmla="*/ 589682 h 1161397"/>
              <a:gd name="connsiteX40" fmla="*/ 1940326 w 6884912"/>
              <a:gd name="connsiteY40" fmla="*/ 582611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127968 w 6884912"/>
              <a:gd name="connsiteY54" fmla="*/ 287613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287859 w 6884912"/>
              <a:gd name="connsiteY57" fmla="*/ 287558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907640 w 6884912"/>
              <a:gd name="connsiteY65" fmla="*/ 207568 h 1161397"/>
              <a:gd name="connsiteX66" fmla="*/ 4013061 w 6884912"/>
              <a:gd name="connsiteY66" fmla="*/ 224874 h 1161397"/>
              <a:gd name="connsiteX67" fmla="*/ 4134285 w 6884912"/>
              <a:gd name="connsiteY67" fmla="*/ 235592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424852 w 6884912"/>
              <a:gd name="connsiteY70" fmla="*/ 127591 h 1161397"/>
              <a:gd name="connsiteX71" fmla="*/ 4617330 w 6884912"/>
              <a:gd name="connsiteY71" fmla="*/ 111163 h 1161397"/>
              <a:gd name="connsiteX72" fmla="*/ 4730870 w 6884912"/>
              <a:gd name="connsiteY72" fmla="*/ 129432 h 1161397"/>
              <a:gd name="connsiteX73" fmla="*/ 4785037 w 6884912"/>
              <a:gd name="connsiteY73" fmla="*/ 161964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467502 w 6884912"/>
              <a:gd name="connsiteY80" fmla="*/ 250963 h 1161397"/>
              <a:gd name="connsiteX81" fmla="*/ 5592395 w 6884912"/>
              <a:gd name="connsiteY81" fmla="*/ 265434 h 1161397"/>
              <a:gd name="connsiteX82" fmla="*/ 5613532 w 6884912"/>
              <a:gd name="connsiteY82" fmla="*/ 273379 h 1161397"/>
              <a:gd name="connsiteX83" fmla="*/ 5642173 w 6884912"/>
              <a:gd name="connsiteY83" fmla="*/ 266904 h 1161397"/>
              <a:gd name="connsiteX84" fmla="*/ 5756910 w 6884912"/>
              <a:gd name="connsiteY84" fmla="*/ 239211 h 1161397"/>
              <a:gd name="connsiteX85" fmla="*/ 5846667 w 6884912"/>
              <a:gd name="connsiteY85" fmla="*/ 201786 h 1161397"/>
              <a:gd name="connsiteX86" fmla="*/ 6029542 w 6884912"/>
              <a:gd name="connsiteY86" fmla="*/ 210339 h 1161397"/>
              <a:gd name="connsiteX87" fmla="*/ 6290640 w 6884912"/>
              <a:gd name="connsiteY87" fmla="*/ 167441 h 1161397"/>
              <a:gd name="connsiteX88" fmla="*/ 6380420 w 6884912"/>
              <a:gd name="connsiteY88" fmla="*/ 173195 h 1161397"/>
              <a:gd name="connsiteX89" fmla="*/ 6507891 w 6884912"/>
              <a:gd name="connsiteY89" fmla="*/ 118474 h 1161397"/>
              <a:gd name="connsiteX90" fmla="*/ 6571807 w 6884912"/>
              <a:gd name="connsiteY90" fmla="*/ 98636 h 1161397"/>
              <a:gd name="connsiteX91" fmla="*/ 6671880 w 6884912"/>
              <a:gd name="connsiteY91" fmla="*/ 82931 h 1161397"/>
              <a:gd name="connsiteX92" fmla="*/ 6702266 w 6884912"/>
              <a:gd name="connsiteY92" fmla="*/ 75470 h 1161397"/>
              <a:gd name="connsiteX93" fmla="*/ 6845802 w 6884912"/>
              <a:gd name="connsiteY93" fmla="*/ 24496 h 1161397"/>
              <a:gd name="connsiteX94" fmla="*/ 6884912 w 6884912"/>
              <a:gd name="connsiteY9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92172 w 6884912"/>
              <a:gd name="connsiteY37" fmla="*/ 629819 h 1161397"/>
              <a:gd name="connsiteX38" fmla="*/ 1731986 w 6884912"/>
              <a:gd name="connsiteY38" fmla="*/ 589682 h 1161397"/>
              <a:gd name="connsiteX39" fmla="*/ 1940326 w 6884912"/>
              <a:gd name="connsiteY39" fmla="*/ 582611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127968 w 6884912"/>
              <a:gd name="connsiteY53" fmla="*/ 287613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287859 w 6884912"/>
              <a:gd name="connsiteY56" fmla="*/ 287558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907640 w 6884912"/>
              <a:gd name="connsiteY64" fmla="*/ 207568 h 1161397"/>
              <a:gd name="connsiteX65" fmla="*/ 4013061 w 6884912"/>
              <a:gd name="connsiteY65" fmla="*/ 224874 h 1161397"/>
              <a:gd name="connsiteX66" fmla="*/ 4134285 w 6884912"/>
              <a:gd name="connsiteY66" fmla="*/ 235592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424852 w 6884912"/>
              <a:gd name="connsiteY69" fmla="*/ 127591 h 1161397"/>
              <a:gd name="connsiteX70" fmla="*/ 4617330 w 6884912"/>
              <a:gd name="connsiteY70" fmla="*/ 111163 h 1161397"/>
              <a:gd name="connsiteX71" fmla="*/ 4730870 w 6884912"/>
              <a:gd name="connsiteY71" fmla="*/ 129432 h 1161397"/>
              <a:gd name="connsiteX72" fmla="*/ 4785037 w 6884912"/>
              <a:gd name="connsiteY72" fmla="*/ 161964 h 1161397"/>
              <a:gd name="connsiteX73" fmla="*/ 4844073 w 6884912"/>
              <a:gd name="connsiteY73" fmla="*/ 161768 h 1161397"/>
              <a:gd name="connsiteX74" fmla="*/ 4856454 w 6884912"/>
              <a:gd name="connsiteY74" fmla="*/ 130488 h 1161397"/>
              <a:gd name="connsiteX75" fmla="*/ 4920038 w 6884912"/>
              <a:gd name="connsiteY75" fmla="*/ 140418 h 1161397"/>
              <a:gd name="connsiteX76" fmla="*/ 5016639 w 6884912"/>
              <a:gd name="connsiteY76" fmla="*/ 158905 h 1161397"/>
              <a:gd name="connsiteX77" fmla="*/ 5072009 w 6884912"/>
              <a:gd name="connsiteY77" fmla="*/ 161502 h 1161397"/>
              <a:gd name="connsiteX78" fmla="*/ 5223626 w 6884912"/>
              <a:gd name="connsiteY78" fmla="*/ 177356 h 1161397"/>
              <a:gd name="connsiteX79" fmla="*/ 5467502 w 6884912"/>
              <a:gd name="connsiteY79" fmla="*/ 250963 h 1161397"/>
              <a:gd name="connsiteX80" fmla="*/ 5592395 w 6884912"/>
              <a:gd name="connsiteY80" fmla="*/ 265434 h 1161397"/>
              <a:gd name="connsiteX81" fmla="*/ 5613532 w 6884912"/>
              <a:gd name="connsiteY81" fmla="*/ 273379 h 1161397"/>
              <a:gd name="connsiteX82" fmla="*/ 5642173 w 6884912"/>
              <a:gd name="connsiteY82" fmla="*/ 266904 h 1161397"/>
              <a:gd name="connsiteX83" fmla="*/ 5756910 w 6884912"/>
              <a:gd name="connsiteY83" fmla="*/ 239211 h 1161397"/>
              <a:gd name="connsiteX84" fmla="*/ 5846667 w 6884912"/>
              <a:gd name="connsiteY84" fmla="*/ 201786 h 1161397"/>
              <a:gd name="connsiteX85" fmla="*/ 6029542 w 6884912"/>
              <a:gd name="connsiteY85" fmla="*/ 210339 h 1161397"/>
              <a:gd name="connsiteX86" fmla="*/ 6290640 w 6884912"/>
              <a:gd name="connsiteY86" fmla="*/ 167441 h 1161397"/>
              <a:gd name="connsiteX87" fmla="*/ 6380420 w 6884912"/>
              <a:gd name="connsiteY87" fmla="*/ 173195 h 1161397"/>
              <a:gd name="connsiteX88" fmla="*/ 6507891 w 6884912"/>
              <a:gd name="connsiteY88" fmla="*/ 118474 h 1161397"/>
              <a:gd name="connsiteX89" fmla="*/ 6571807 w 6884912"/>
              <a:gd name="connsiteY89" fmla="*/ 98636 h 1161397"/>
              <a:gd name="connsiteX90" fmla="*/ 6671880 w 6884912"/>
              <a:gd name="connsiteY90" fmla="*/ 82931 h 1161397"/>
              <a:gd name="connsiteX91" fmla="*/ 6702266 w 6884912"/>
              <a:gd name="connsiteY91" fmla="*/ 75470 h 1161397"/>
              <a:gd name="connsiteX92" fmla="*/ 6845802 w 6884912"/>
              <a:gd name="connsiteY92" fmla="*/ 24496 h 1161397"/>
              <a:gd name="connsiteX93" fmla="*/ 6884912 w 6884912"/>
              <a:gd name="connsiteY9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92172 w 6884912"/>
              <a:gd name="connsiteY36" fmla="*/ 629819 h 1161397"/>
              <a:gd name="connsiteX37" fmla="*/ 1731986 w 6884912"/>
              <a:gd name="connsiteY37" fmla="*/ 589682 h 1161397"/>
              <a:gd name="connsiteX38" fmla="*/ 1940326 w 6884912"/>
              <a:gd name="connsiteY38" fmla="*/ 582611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127968 w 6884912"/>
              <a:gd name="connsiteY52" fmla="*/ 287613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287859 w 6884912"/>
              <a:gd name="connsiteY55" fmla="*/ 287558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907640 w 6884912"/>
              <a:gd name="connsiteY63" fmla="*/ 207568 h 1161397"/>
              <a:gd name="connsiteX64" fmla="*/ 4013061 w 6884912"/>
              <a:gd name="connsiteY64" fmla="*/ 224874 h 1161397"/>
              <a:gd name="connsiteX65" fmla="*/ 4134285 w 6884912"/>
              <a:gd name="connsiteY65" fmla="*/ 235592 h 1161397"/>
              <a:gd name="connsiteX66" fmla="*/ 4220717 w 6884912"/>
              <a:gd name="connsiteY66" fmla="*/ 192946 h 1161397"/>
              <a:gd name="connsiteX67" fmla="*/ 4228802 w 6884912"/>
              <a:gd name="connsiteY67" fmla="*/ 201468 h 1161397"/>
              <a:gd name="connsiteX68" fmla="*/ 4424852 w 6884912"/>
              <a:gd name="connsiteY68" fmla="*/ 127591 h 1161397"/>
              <a:gd name="connsiteX69" fmla="*/ 4617330 w 6884912"/>
              <a:gd name="connsiteY69" fmla="*/ 111163 h 1161397"/>
              <a:gd name="connsiteX70" fmla="*/ 4730870 w 6884912"/>
              <a:gd name="connsiteY70" fmla="*/ 129432 h 1161397"/>
              <a:gd name="connsiteX71" fmla="*/ 4785037 w 6884912"/>
              <a:gd name="connsiteY71" fmla="*/ 161964 h 1161397"/>
              <a:gd name="connsiteX72" fmla="*/ 4844073 w 6884912"/>
              <a:gd name="connsiteY72" fmla="*/ 161768 h 1161397"/>
              <a:gd name="connsiteX73" fmla="*/ 4856454 w 6884912"/>
              <a:gd name="connsiteY73" fmla="*/ 130488 h 1161397"/>
              <a:gd name="connsiteX74" fmla="*/ 4920038 w 6884912"/>
              <a:gd name="connsiteY74" fmla="*/ 140418 h 1161397"/>
              <a:gd name="connsiteX75" fmla="*/ 5016639 w 6884912"/>
              <a:gd name="connsiteY75" fmla="*/ 158905 h 1161397"/>
              <a:gd name="connsiteX76" fmla="*/ 5072009 w 6884912"/>
              <a:gd name="connsiteY76" fmla="*/ 161502 h 1161397"/>
              <a:gd name="connsiteX77" fmla="*/ 5223626 w 6884912"/>
              <a:gd name="connsiteY77" fmla="*/ 177356 h 1161397"/>
              <a:gd name="connsiteX78" fmla="*/ 5467502 w 6884912"/>
              <a:gd name="connsiteY78" fmla="*/ 250963 h 1161397"/>
              <a:gd name="connsiteX79" fmla="*/ 5592395 w 6884912"/>
              <a:gd name="connsiteY79" fmla="*/ 265434 h 1161397"/>
              <a:gd name="connsiteX80" fmla="*/ 5613532 w 6884912"/>
              <a:gd name="connsiteY80" fmla="*/ 273379 h 1161397"/>
              <a:gd name="connsiteX81" fmla="*/ 5642173 w 6884912"/>
              <a:gd name="connsiteY81" fmla="*/ 266904 h 1161397"/>
              <a:gd name="connsiteX82" fmla="*/ 5756910 w 6884912"/>
              <a:gd name="connsiteY82" fmla="*/ 239211 h 1161397"/>
              <a:gd name="connsiteX83" fmla="*/ 5846667 w 6884912"/>
              <a:gd name="connsiteY83" fmla="*/ 201786 h 1161397"/>
              <a:gd name="connsiteX84" fmla="*/ 6029542 w 6884912"/>
              <a:gd name="connsiteY84" fmla="*/ 210339 h 1161397"/>
              <a:gd name="connsiteX85" fmla="*/ 6290640 w 6884912"/>
              <a:gd name="connsiteY85" fmla="*/ 167441 h 1161397"/>
              <a:gd name="connsiteX86" fmla="*/ 6380420 w 6884912"/>
              <a:gd name="connsiteY86" fmla="*/ 173195 h 1161397"/>
              <a:gd name="connsiteX87" fmla="*/ 6507891 w 6884912"/>
              <a:gd name="connsiteY87" fmla="*/ 118474 h 1161397"/>
              <a:gd name="connsiteX88" fmla="*/ 6571807 w 6884912"/>
              <a:gd name="connsiteY88" fmla="*/ 98636 h 1161397"/>
              <a:gd name="connsiteX89" fmla="*/ 6671880 w 6884912"/>
              <a:gd name="connsiteY89" fmla="*/ 82931 h 1161397"/>
              <a:gd name="connsiteX90" fmla="*/ 6702266 w 6884912"/>
              <a:gd name="connsiteY90" fmla="*/ 75470 h 1161397"/>
              <a:gd name="connsiteX91" fmla="*/ 6845802 w 6884912"/>
              <a:gd name="connsiteY91" fmla="*/ 24496 h 1161397"/>
              <a:gd name="connsiteX92" fmla="*/ 6884912 w 6884912"/>
              <a:gd name="connsiteY9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92172 w 6884912"/>
              <a:gd name="connsiteY36" fmla="*/ 629819 h 1161397"/>
              <a:gd name="connsiteX37" fmla="*/ 1731986 w 6884912"/>
              <a:gd name="connsiteY37" fmla="*/ 589682 h 1161397"/>
              <a:gd name="connsiteX38" fmla="*/ 1940326 w 6884912"/>
              <a:gd name="connsiteY38" fmla="*/ 582611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127968 w 6884912"/>
              <a:gd name="connsiteY52" fmla="*/ 287613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287859 w 6884912"/>
              <a:gd name="connsiteY55" fmla="*/ 287558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907640 w 6884912"/>
              <a:gd name="connsiteY63" fmla="*/ 207568 h 1161397"/>
              <a:gd name="connsiteX64" fmla="*/ 4013061 w 6884912"/>
              <a:gd name="connsiteY64" fmla="*/ 224874 h 1161397"/>
              <a:gd name="connsiteX65" fmla="*/ 4134285 w 6884912"/>
              <a:gd name="connsiteY65" fmla="*/ 235592 h 1161397"/>
              <a:gd name="connsiteX66" fmla="*/ 4220717 w 6884912"/>
              <a:gd name="connsiteY66" fmla="*/ 192946 h 1161397"/>
              <a:gd name="connsiteX67" fmla="*/ 4228802 w 6884912"/>
              <a:gd name="connsiteY67" fmla="*/ 201468 h 1161397"/>
              <a:gd name="connsiteX68" fmla="*/ 4424852 w 6884912"/>
              <a:gd name="connsiteY68" fmla="*/ 127591 h 1161397"/>
              <a:gd name="connsiteX69" fmla="*/ 4617330 w 6884912"/>
              <a:gd name="connsiteY69" fmla="*/ 111163 h 1161397"/>
              <a:gd name="connsiteX70" fmla="*/ 4730870 w 6884912"/>
              <a:gd name="connsiteY70" fmla="*/ 129432 h 1161397"/>
              <a:gd name="connsiteX71" fmla="*/ 4785037 w 6884912"/>
              <a:gd name="connsiteY71" fmla="*/ 161964 h 1161397"/>
              <a:gd name="connsiteX72" fmla="*/ 4844073 w 6884912"/>
              <a:gd name="connsiteY72" fmla="*/ 161768 h 1161397"/>
              <a:gd name="connsiteX73" fmla="*/ 4856454 w 6884912"/>
              <a:gd name="connsiteY73" fmla="*/ 130488 h 1161397"/>
              <a:gd name="connsiteX74" fmla="*/ 4920038 w 6884912"/>
              <a:gd name="connsiteY74" fmla="*/ 140418 h 1161397"/>
              <a:gd name="connsiteX75" fmla="*/ 5016639 w 6884912"/>
              <a:gd name="connsiteY75" fmla="*/ 158905 h 1161397"/>
              <a:gd name="connsiteX76" fmla="*/ 5072009 w 6884912"/>
              <a:gd name="connsiteY76" fmla="*/ 161502 h 1161397"/>
              <a:gd name="connsiteX77" fmla="*/ 5223626 w 6884912"/>
              <a:gd name="connsiteY77" fmla="*/ 177356 h 1161397"/>
              <a:gd name="connsiteX78" fmla="*/ 5467502 w 6884912"/>
              <a:gd name="connsiteY78" fmla="*/ 250963 h 1161397"/>
              <a:gd name="connsiteX79" fmla="*/ 5592395 w 6884912"/>
              <a:gd name="connsiteY79" fmla="*/ 265434 h 1161397"/>
              <a:gd name="connsiteX80" fmla="*/ 5613532 w 6884912"/>
              <a:gd name="connsiteY80" fmla="*/ 273379 h 1161397"/>
              <a:gd name="connsiteX81" fmla="*/ 5642173 w 6884912"/>
              <a:gd name="connsiteY81" fmla="*/ 266904 h 1161397"/>
              <a:gd name="connsiteX82" fmla="*/ 5756910 w 6884912"/>
              <a:gd name="connsiteY82" fmla="*/ 239211 h 1161397"/>
              <a:gd name="connsiteX83" fmla="*/ 5846667 w 6884912"/>
              <a:gd name="connsiteY83" fmla="*/ 201786 h 1161397"/>
              <a:gd name="connsiteX84" fmla="*/ 6029542 w 6884912"/>
              <a:gd name="connsiteY84" fmla="*/ 210339 h 1161397"/>
              <a:gd name="connsiteX85" fmla="*/ 6290640 w 6884912"/>
              <a:gd name="connsiteY85" fmla="*/ 167441 h 1161397"/>
              <a:gd name="connsiteX86" fmla="*/ 6380420 w 6884912"/>
              <a:gd name="connsiteY86" fmla="*/ 173195 h 1161397"/>
              <a:gd name="connsiteX87" fmla="*/ 6507891 w 6884912"/>
              <a:gd name="connsiteY87" fmla="*/ 118474 h 1161397"/>
              <a:gd name="connsiteX88" fmla="*/ 6571807 w 6884912"/>
              <a:gd name="connsiteY88" fmla="*/ 98636 h 1161397"/>
              <a:gd name="connsiteX89" fmla="*/ 6671880 w 6884912"/>
              <a:gd name="connsiteY89" fmla="*/ 82931 h 1161397"/>
              <a:gd name="connsiteX90" fmla="*/ 6702266 w 6884912"/>
              <a:gd name="connsiteY90" fmla="*/ 75470 h 1161397"/>
              <a:gd name="connsiteX91" fmla="*/ 6845802 w 6884912"/>
              <a:gd name="connsiteY91" fmla="*/ 24496 h 1161397"/>
              <a:gd name="connsiteX92" fmla="*/ 6884912 w 6884912"/>
              <a:gd name="connsiteY9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601644 w 6884912"/>
              <a:gd name="connsiteY8" fmla="*/ 1003997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92172 w 6884912"/>
              <a:gd name="connsiteY35" fmla="*/ 629819 h 1161397"/>
              <a:gd name="connsiteX36" fmla="*/ 1731986 w 6884912"/>
              <a:gd name="connsiteY36" fmla="*/ 589682 h 1161397"/>
              <a:gd name="connsiteX37" fmla="*/ 1940326 w 6884912"/>
              <a:gd name="connsiteY37" fmla="*/ 582611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127968 w 6884912"/>
              <a:gd name="connsiteY51" fmla="*/ 287613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287859 w 6884912"/>
              <a:gd name="connsiteY54" fmla="*/ 287558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907640 w 6884912"/>
              <a:gd name="connsiteY62" fmla="*/ 207568 h 1161397"/>
              <a:gd name="connsiteX63" fmla="*/ 4013061 w 6884912"/>
              <a:gd name="connsiteY63" fmla="*/ 224874 h 1161397"/>
              <a:gd name="connsiteX64" fmla="*/ 4134285 w 6884912"/>
              <a:gd name="connsiteY64" fmla="*/ 235592 h 1161397"/>
              <a:gd name="connsiteX65" fmla="*/ 4220717 w 6884912"/>
              <a:gd name="connsiteY65" fmla="*/ 192946 h 1161397"/>
              <a:gd name="connsiteX66" fmla="*/ 4228802 w 6884912"/>
              <a:gd name="connsiteY66" fmla="*/ 201468 h 1161397"/>
              <a:gd name="connsiteX67" fmla="*/ 4424852 w 6884912"/>
              <a:gd name="connsiteY67" fmla="*/ 127591 h 1161397"/>
              <a:gd name="connsiteX68" fmla="*/ 4617330 w 6884912"/>
              <a:gd name="connsiteY68" fmla="*/ 111163 h 1161397"/>
              <a:gd name="connsiteX69" fmla="*/ 4730870 w 6884912"/>
              <a:gd name="connsiteY69" fmla="*/ 129432 h 1161397"/>
              <a:gd name="connsiteX70" fmla="*/ 4785037 w 6884912"/>
              <a:gd name="connsiteY70" fmla="*/ 161964 h 1161397"/>
              <a:gd name="connsiteX71" fmla="*/ 4844073 w 6884912"/>
              <a:gd name="connsiteY71" fmla="*/ 161768 h 1161397"/>
              <a:gd name="connsiteX72" fmla="*/ 4856454 w 6884912"/>
              <a:gd name="connsiteY72" fmla="*/ 130488 h 1161397"/>
              <a:gd name="connsiteX73" fmla="*/ 4920038 w 6884912"/>
              <a:gd name="connsiteY73" fmla="*/ 140418 h 1161397"/>
              <a:gd name="connsiteX74" fmla="*/ 5016639 w 6884912"/>
              <a:gd name="connsiteY74" fmla="*/ 158905 h 1161397"/>
              <a:gd name="connsiteX75" fmla="*/ 5072009 w 6884912"/>
              <a:gd name="connsiteY75" fmla="*/ 161502 h 1161397"/>
              <a:gd name="connsiteX76" fmla="*/ 5223626 w 6884912"/>
              <a:gd name="connsiteY76" fmla="*/ 177356 h 1161397"/>
              <a:gd name="connsiteX77" fmla="*/ 5467502 w 6884912"/>
              <a:gd name="connsiteY77" fmla="*/ 250963 h 1161397"/>
              <a:gd name="connsiteX78" fmla="*/ 5592395 w 6884912"/>
              <a:gd name="connsiteY78" fmla="*/ 265434 h 1161397"/>
              <a:gd name="connsiteX79" fmla="*/ 5613532 w 6884912"/>
              <a:gd name="connsiteY79" fmla="*/ 273379 h 1161397"/>
              <a:gd name="connsiteX80" fmla="*/ 5642173 w 6884912"/>
              <a:gd name="connsiteY80" fmla="*/ 266904 h 1161397"/>
              <a:gd name="connsiteX81" fmla="*/ 5756910 w 6884912"/>
              <a:gd name="connsiteY81" fmla="*/ 239211 h 1161397"/>
              <a:gd name="connsiteX82" fmla="*/ 5846667 w 6884912"/>
              <a:gd name="connsiteY82" fmla="*/ 201786 h 1161397"/>
              <a:gd name="connsiteX83" fmla="*/ 6029542 w 6884912"/>
              <a:gd name="connsiteY83" fmla="*/ 210339 h 1161397"/>
              <a:gd name="connsiteX84" fmla="*/ 6290640 w 6884912"/>
              <a:gd name="connsiteY84" fmla="*/ 167441 h 1161397"/>
              <a:gd name="connsiteX85" fmla="*/ 6380420 w 6884912"/>
              <a:gd name="connsiteY85" fmla="*/ 173195 h 1161397"/>
              <a:gd name="connsiteX86" fmla="*/ 6507891 w 6884912"/>
              <a:gd name="connsiteY86" fmla="*/ 118474 h 1161397"/>
              <a:gd name="connsiteX87" fmla="*/ 6571807 w 6884912"/>
              <a:gd name="connsiteY87" fmla="*/ 98636 h 1161397"/>
              <a:gd name="connsiteX88" fmla="*/ 6671880 w 6884912"/>
              <a:gd name="connsiteY88" fmla="*/ 82931 h 1161397"/>
              <a:gd name="connsiteX89" fmla="*/ 6702266 w 6884912"/>
              <a:gd name="connsiteY89" fmla="*/ 75470 h 1161397"/>
              <a:gd name="connsiteX90" fmla="*/ 6845802 w 6884912"/>
              <a:gd name="connsiteY90" fmla="*/ 24496 h 1161397"/>
              <a:gd name="connsiteX91" fmla="*/ 6884912 w 6884912"/>
              <a:gd name="connsiteY9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92172 w 6884912"/>
              <a:gd name="connsiteY35" fmla="*/ 629819 h 1161397"/>
              <a:gd name="connsiteX36" fmla="*/ 1731986 w 6884912"/>
              <a:gd name="connsiteY36" fmla="*/ 589682 h 1161397"/>
              <a:gd name="connsiteX37" fmla="*/ 1940326 w 6884912"/>
              <a:gd name="connsiteY37" fmla="*/ 582611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127968 w 6884912"/>
              <a:gd name="connsiteY51" fmla="*/ 287613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287859 w 6884912"/>
              <a:gd name="connsiteY54" fmla="*/ 287558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907640 w 6884912"/>
              <a:gd name="connsiteY62" fmla="*/ 207568 h 1161397"/>
              <a:gd name="connsiteX63" fmla="*/ 4013061 w 6884912"/>
              <a:gd name="connsiteY63" fmla="*/ 224874 h 1161397"/>
              <a:gd name="connsiteX64" fmla="*/ 4134285 w 6884912"/>
              <a:gd name="connsiteY64" fmla="*/ 235592 h 1161397"/>
              <a:gd name="connsiteX65" fmla="*/ 4220717 w 6884912"/>
              <a:gd name="connsiteY65" fmla="*/ 192946 h 1161397"/>
              <a:gd name="connsiteX66" fmla="*/ 4228802 w 6884912"/>
              <a:gd name="connsiteY66" fmla="*/ 201468 h 1161397"/>
              <a:gd name="connsiteX67" fmla="*/ 4424852 w 6884912"/>
              <a:gd name="connsiteY67" fmla="*/ 127591 h 1161397"/>
              <a:gd name="connsiteX68" fmla="*/ 4617330 w 6884912"/>
              <a:gd name="connsiteY68" fmla="*/ 111163 h 1161397"/>
              <a:gd name="connsiteX69" fmla="*/ 4730870 w 6884912"/>
              <a:gd name="connsiteY69" fmla="*/ 129432 h 1161397"/>
              <a:gd name="connsiteX70" fmla="*/ 4785037 w 6884912"/>
              <a:gd name="connsiteY70" fmla="*/ 161964 h 1161397"/>
              <a:gd name="connsiteX71" fmla="*/ 4844073 w 6884912"/>
              <a:gd name="connsiteY71" fmla="*/ 161768 h 1161397"/>
              <a:gd name="connsiteX72" fmla="*/ 4856454 w 6884912"/>
              <a:gd name="connsiteY72" fmla="*/ 130488 h 1161397"/>
              <a:gd name="connsiteX73" fmla="*/ 4920038 w 6884912"/>
              <a:gd name="connsiteY73" fmla="*/ 140418 h 1161397"/>
              <a:gd name="connsiteX74" fmla="*/ 5016639 w 6884912"/>
              <a:gd name="connsiteY74" fmla="*/ 158905 h 1161397"/>
              <a:gd name="connsiteX75" fmla="*/ 5072009 w 6884912"/>
              <a:gd name="connsiteY75" fmla="*/ 161502 h 1161397"/>
              <a:gd name="connsiteX76" fmla="*/ 5223626 w 6884912"/>
              <a:gd name="connsiteY76" fmla="*/ 177356 h 1161397"/>
              <a:gd name="connsiteX77" fmla="*/ 5467502 w 6884912"/>
              <a:gd name="connsiteY77" fmla="*/ 250963 h 1161397"/>
              <a:gd name="connsiteX78" fmla="*/ 5592395 w 6884912"/>
              <a:gd name="connsiteY78" fmla="*/ 265434 h 1161397"/>
              <a:gd name="connsiteX79" fmla="*/ 5613532 w 6884912"/>
              <a:gd name="connsiteY79" fmla="*/ 273379 h 1161397"/>
              <a:gd name="connsiteX80" fmla="*/ 5642173 w 6884912"/>
              <a:gd name="connsiteY80" fmla="*/ 266904 h 1161397"/>
              <a:gd name="connsiteX81" fmla="*/ 5756910 w 6884912"/>
              <a:gd name="connsiteY81" fmla="*/ 239211 h 1161397"/>
              <a:gd name="connsiteX82" fmla="*/ 5846667 w 6884912"/>
              <a:gd name="connsiteY82" fmla="*/ 201786 h 1161397"/>
              <a:gd name="connsiteX83" fmla="*/ 6029542 w 6884912"/>
              <a:gd name="connsiteY83" fmla="*/ 210339 h 1161397"/>
              <a:gd name="connsiteX84" fmla="*/ 6290640 w 6884912"/>
              <a:gd name="connsiteY84" fmla="*/ 167441 h 1161397"/>
              <a:gd name="connsiteX85" fmla="*/ 6380420 w 6884912"/>
              <a:gd name="connsiteY85" fmla="*/ 173195 h 1161397"/>
              <a:gd name="connsiteX86" fmla="*/ 6507891 w 6884912"/>
              <a:gd name="connsiteY86" fmla="*/ 118474 h 1161397"/>
              <a:gd name="connsiteX87" fmla="*/ 6571807 w 6884912"/>
              <a:gd name="connsiteY87" fmla="*/ 98636 h 1161397"/>
              <a:gd name="connsiteX88" fmla="*/ 6671880 w 6884912"/>
              <a:gd name="connsiteY88" fmla="*/ 82931 h 1161397"/>
              <a:gd name="connsiteX89" fmla="*/ 6702266 w 6884912"/>
              <a:gd name="connsiteY89" fmla="*/ 75470 h 1161397"/>
              <a:gd name="connsiteX90" fmla="*/ 6845802 w 6884912"/>
              <a:gd name="connsiteY90" fmla="*/ 24496 h 1161397"/>
              <a:gd name="connsiteX91" fmla="*/ 6884912 w 6884912"/>
              <a:gd name="connsiteY9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92172 w 6884912"/>
              <a:gd name="connsiteY34" fmla="*/ 629819 h 1161397"/>
              <a:gd name="connsiteX35" fmla="*/ 1731986 w 6884912"/>
              <a:gd name="connsiteY35" fmla="*/ 589682 h 1161397"/>
              <a:gd name="connsiteX36" fmla="*/ 1940326 w 6884912"/>
              <a:gd name="connsiteY36" fmla="*/ 582611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127968 w 6884912"/>
              <a:gd name="connsiteY50" fmla="*/ 287613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287859 w 6884912"/>
              <a:gd name="connsiteY53" fmla="*/ 287558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907640 w 6884912"/>
              <a:gd name="connsiteY61" fmla="*/ 207568 h 1161397"/>
              <a:gd name="connsiteX62" fmla="*/ 4013061 w 6884912"/>
              <a:gd name="connsiteY62" fmla="*/ 224874 h 1161397"/>
              <a:gd name="connsiteX63" fmla="*/ 4134285 w 6884912"/>
              <a:gd name="connsiteY63" fmla="*/ 235592 h 1161397"/>
              <a:gd name="connsiteX64" fmla="*/ 4220717 w 6884912"/>
              <a:gd name="connsiteY64" fmla="*/ 192946 h 1161397"/>
              <a:gd name="connsiteX65" fmla="*/ 4228802 w 6884912"/>
              <a:gd name="connsiteY65" fmla="*/ 201468 h 1161397"/>
              <a:gd name="connsiteX66" fmla="*/ 4424852 w 6884912"/>
              <a:gd name="connsiteY66" fmla="*/ 127591 h 1161397"/>
              <a:gd name="connsiteX67" fmla="*/ 4617330 w 6884912"/>
              <a:gd name="connsiteY67" fmla="*/ 111163 h 1161397"/>
              <a:gd name="connsiteX68" fmla="*/ 4730870 w 6884912"/>
              <a:gd name="connsiteY68" fmla="*/ 129432 h 1161397"/>
              <a:gd name="connsiteX69" fmla="*/ 4785037 w 6884912"/>
              <a:gd name="connsiteY69" fmla="*/ 161964 h 1161397"/>
              <a:gd name="connsiteX70" fmla="*/ 4844073 w 6884912"/>
              <a:gd name="connsiteY70" fmla="*/ 161768 h 1161397"/>
              <a:gd name="connsiteX71" fmla="*/ 4856454 w 6884912"/>
              <a:gd name="connsiteY71" fmla="*/ 130488 h 1161397"/>
              <a:gd name="connsiteX72" fmla="*/ 4920038 w 6884912"/>
              <a:gd name="connsiteY72" fmla="*/ 140418 h 1161397"/>
              <a:gd name="connsiteX73" fmla="*/ 5016639 w 6884912"/>
              <a:gd name="connsiteY73" fmla="*/ 158905 h 1161397"/>
              <a:gd name="connsiteX74" fmla="*/ 5072009 w 6884912"/>
              <a:gd name="connsiteY74" fmla="*/ 161502 h 1161397"/>
              <a:gd name="connsiteX75" fmla="*/ 5223626 w 6884912"/>
              <a:gd name="connsiteY75" fmla="*/ 177356 h 1161397"/>
              <a:gd name="connsiteX76" fmla="*/ 5467502 w 6884912"/>
              <a:gd name="connsiteY76" fmla="*/ 250963 h 1161397"/>
              <a:gd name="connsiteX77" fmla="*/ 5592395 w 6884912"/>
              <a:gd name="connsiteY77" fmla="*/ 265434 h 1161397"/>
              <a:gd name="connsiteX78" fmla="*/ 5613532 w 6884912"/>
              <a:gd name="connsiteY78" fmla="*/ 273379 h 1161397"/>
              <a:gd name="connsiteX79" fmla="*/ 5642173 w 6884912"/>
              <a:gd name="connsiteY79" fmla="*/ 266904 h 1161397"/>
              <a:gd name="connsiteX80" fmla="*/ 5756910 w 6884912"/>
              <a:gd name="connsiteY80" fmla="*/ 239211 h 1161397"/>
              <a:gd name="connsiteX81" fmla="*/ 5846667 w 6884912"/>
              <a:gd name="connsiteY81" fmla="*/ 201786 h 1161397"/>
              <a:gd name="connsiteX82" fmla="*/ 6029542 w 6884912"/>
              <a:gd name="connsiteY82" fmla="*/ 210339 h 1161397"/>
              <a:gd name="connsiteX83" fmla="*/ 6290640 w 6884912"/>
              <a:gd name="connsiteY83" fmla="*/ 167441 h 1161397"/>
              <a:gd name="connsiteX84" fmla="*/ 6380420 w 6884912"/>
              <a:gd name="connsiteY84" fmla="*/ 173195 h 1161397"/>
              <a:gd name="connsiteX85" fmla="*/ 6507891 w 6884912"/>
              <a:gd name="connsiteY85" fmla="*/ 118474 h 1161397"/>
              <a:gd name="connsiteX86" fmla="*/ 6571807 w 6884912"/>
              <a:gd name="connsiteY86" fmla="*/ 98636 h 1161397"/>
              <a:gd name="connsiteX87" fmla="*/ 6671880 w 6884912"/>
              <a:gd name="connsiteY87" fmla="*/ 82931 h 1161397"/>
              <a:gd name="connsiteX88" fmla="*/ 6702266 w 6884912"/>
              <a:gd name="connsiteY88" fmla="*/ 75470 h 1161397"/>
              <a:gd name="connsiteX89" fmla="*/ 6845802 w 6884912"/>
              <a:gd name="connsiteY89" fmla="*/ 24496 h 1161397"/>
              <a:gd name="connsiteX90" fmla="*/ 6884912 w 6884912"/>
              <a:gd name="connsiteY9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92172 w 6884912"/>
              <a:gd name="connsiteY33" fmla="*/ 629819 h 1161397"/>
              <a:gd name="connsiteX34" fmla="*/ 1731986 w 6884912"/>
              <a:gd name="connsiteY34" fmla="*/ 589682 h 1161397"/>
              <a:gd name="connsiteX35" fmla="*/ 1940326 w 6884912"/>
              <a:gd name="connsiteY35" fmla="*/ 582611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127968 w 6884912"/>
              <a:gd name="connsiteY49" fmla="*/ 287613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287859 w 6884912"/>
              <a:gd name="connsiteY52" fmla="*/ 287558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907640 w 6884912"/>
              <a:gd name="connsiteY60" fmla="*/ 207568 h 1161397"/>
              <a:gd name="connsiteX61" fmla="*/ 4013061 w 6884912"/>
              <a:gd name="connsiteY61" fmla="*/ 224874 h 1161397"/>
              <a:gd name="connsiteX62" fmla="*/ 4134285 w 6884912"/>
              <a:gd name="connsiteY62" fmla="*/ 235592 h 1161397"/>
              <a:gd name="connsiteX63" fmla="*/ 4220717 w 6884912"/>
              <a:gd name="connsiteY63" fmla="*/ 192946 h 1161397"/>
              <a:gd name="connsiteX64" fmla="*/ 4228802 w 6884912"/>
              <a:gd name="connsiteY64" fmla="*/ 201468 h 1161397"/>
              <a:gd name="connsiteX65" fmla="*/ 4424852 w 6884912"/>
              <a:gd name="connsiteY65" fmla="*/ 127591 h 1161397"/>
              <a:gd name="connsiteX66" fmla="*/ 4617330 w 6884912"/>
              <a:gd name="connsiteY66" fmla="*/ 111163 h 1161397"/>
              <a:gd name="connsiteX67" fmla="*/ 4730870 w 6884912"/>
              <a:gd name="connsiteY67" fmla="*/ 129432 h 1161397"/>
              <a:gd name="connsiteX68" fmla="*/ 4785037 w 6884912"/>
              <a:gd name="connsiteY68" fmla="*/ 161964 h 1161397"/>
              <a:gd name="connsiteX69" fmla="*/ 4844073 w 6884912"/>
              <a:gd name="connsiteY69" fmla="*/ 161768 h 1161397"/>
              <a:gd name="connsiteX70" fmla="*/ 4856454 w 6884912"/>
              <a:gd name="connsiteY70" fmla="*/ 130488 h 1161397"/>
              <a:gd name="connsiteX71" fmla="*/ 4920038 w 6884912"/>
              <a:gd name="connsiteY71" fmla="*/ 140418 h 1161397"/>
              <a:gd name="connsiteX72" fmla="*/ 5016639 w 6884912"/>
              <a:gd name="connsiteY72" fmla="*/ 158905 h 1161397"/>
              <a:gd name="connsiteX73" fmla="*/ 5072009 w 6884912"/>
              <a:gd name="connsiteY73" fmla="*/ 161502 h 1161397"/>
              <a:gd name="connsiteX74" fmla="*/ 5223626 w 6884912"/>
              <a:gd name="connsiteY74" fmla="*/ 177356 h 1161397"/>
              <a:gd name="connsiteX75" fmla="*/ 5467502 w 6884912"/>
              <a:gd name="connsiteY75" fmla="*/ 250963 h 1161397"/>
              <a:gd name="connsiteX76" fmla="*/ 5592395 w 6884912"/>
              <a:gd name="connsiteY76" fmla="*/ 265434 h 1161397"/>
              <a:gd name="connsiteX77" fmla="*/ 5613532 w 6884912"/>
              <a:gd name="connsiteY77" fmla="*/ 273379 h 1161397"/>
              <a:gd name="connsiteX78" fmla="*/ 5642173 w 6884912"/>
              <a:gd name="connsiteY78" fmla="*/ 266904 h 1161397"/>
              <a:gd name="connsiteX79" fmla="*/ 5756910 w 6884912"/>
              <a:gd name="connsiteY79" fmla="*/ 239211 h 1161397"/>
              <a:gd name="connsiteX80" fmla="*/ 5846667 w 6884912"/>
              <a:gd name="connsiteY80" fmla="*/ 201786 h 1161397"/>
              <a:gd name="connsiteX81" fmla="*/ 6029542 w 6884912"/>
              <a:gd name="connsiteY81" fmla="*/ 210339 h 1161397"/>
              <a:gd name="connsiteX82" fmla="*/ 6290640 w 6884912"/>
              <a:gd name="connsiteY82" fmla="*/ 167441 h 1161397"/>
              <a:gd name="connsiteX83" fmla="*/ 6380420 w 6884912"/>
              <a:gd name="connsiteY83" fmla="*/ 173195 h 1161397"/>
              <a:gd name="connsiteX84" fmla="*/ 6507891 w 6884912"/>
              <a:gd name="connsiteY84" fmla="*/ 118474 h 1161397"/>
              <a:gd name="connsiteX85" fmla="*/ 6571807 w 6884912"/>
              <a:gd name="connsiteY85" fmla="*/ 98636 h 1161397"/>
              <a:gd name="connsiteX86" fmla="*/ 6671880 w 6884912"/>
              <a:gd name="connsiteY86" fmla="*/ 82931 h 1161397"/>
              <a:gd name="connsiteX87" fmla="*/ 6702266 w 6884912"/>
              <a:gd name="connsiteY87" fmla="*/ 75470 h 1161397"/>
              <a:gd name="connsiteX88" fmla="*/ 6845802 w 6884912"/>
              <a:gd name="connsiteY88" fmla="*/ 24496 h 1161397"/>
              <a:gd name="connsiteX89" fmla="*/ 6884912 w 6884912"/>
              <a:gd name="connsiteY8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92172 w 6884912"/>
              <a:gd name="connsiteY32" fmla="*/ 629819 h 1161397"/>
              <a:gd name="connsiteX33" fmla="*/ 1731986 w 6884912"/>
              <a:gd name="connsiteY33" fmla="*/ 589682 h 1161397"/>
              <a:gd name="connsiteX34" fmla="*/ 1940326 w 6884912"/>
              <a:gd name="connsiteY34" fmla="*/ 582611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127968 w 6884912"/>
              <a:gd name="connsiteY48" fmla="*/ 287613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287859 w 6884912"/>
              <a:gd name="connsiteY51" fmla="*/ 287558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907640 w 6884912"/>
              <a:gd name="connsiteY59" fmla="*/ 207568 h 1161397"/>
              <a:gd name="connsiteX60" fmla="*/ 4013061 w 6884912"/>
              <a:gd name="connsiteY60" fmla="*/ 224874 h 1161397"/>
              <a:gd name="connsiteX61" fmla="*/ 4134285 w 6884912"/>
              <a:gd name="connsiteY61" fmla="*/ 235592 h 1161397"/>
              <a:gd name="connsiteX62" fmla="*/ 4220717 w 6884912"/>
              <a:gd name="connsiteY62" fmla="*/ 192946 h 1161397"/>
              <a:gd name="connsiteX63" fmla="*/ 4228802 w 6884912"/>
              <a:gd name="connsiteY63" fmla="*/ 201468 h 1161397"/>
              <a:gd name="connsiteX64" fmla="*/ 4424852 w 6884912"/>
              <a:gd name="connsiteY64" fmla="*/ 127591 h 1161397"/>
              <a:gd name="connsiteX65" fmla="*/ 4617330 w 6884912"/>
              <a:gd name="connsiteY65" fmla="*/ 111163 h 1161397"/>
              <a:gd name="connsiteX66" fmla="*/ 4730870 w 6884912"/>
              <a:gd name="connsiteY66" fmla="*/ 129432 h 1161397"/>
              <a:gd name="connsiteX67" fmla="*/ 4785037 w 6884912"/>
              <a:gd name="connsiteY67" fmla="*/ 161964 h 1161397"/>
              <a:gd name="connsiteX68" fmla="*/ 4844073 w 6884912"/>
              <a:gd name="connsiteY68" fmla="*/ 161768 h 1161397"/>
              <a:gd name="connsiteX69" fmla="*/ 4856454 w 6884912"/>
              <a:gd name="connsiteY69" fmla="*/ 130488 h 1161397"/>
              <a:gd name="connsiteX70" fmla="*/ 4920038 w 6884912"/>
              <a:gd name="connsiteY70" fmla="*/ 140418 h 1161397"/>
              <a:gd name="connsiteX71" fmla="*/ 5016639 w 6884912"/>
              <a:gd name="connsiteY71" fmla="*/ 158905 h 1161397"/>
              <a:gd name="connsiteX72" fmla="*/ 5072009 w 6884912"/>
              <a:gd name="connsiteY72" fmla="*/ 161502 h 1161397"/>
              <a:gd name="connsiteX73" fmla="*/ 5223626 w 6884912"/>
              <a:gd name="connsiteY73" fmla="*/ 177356 h 1161397"/>
              <a:gd name="connsiteX74" fmla="*/ 5467502 w 6884912"/>
              <a:gd name="connsiteY74" fmla="*/ 250963 h 1161397"/>
              <a:gd name="connsiteX75" fmla="*/ 5592395 w 6884912"/>
              <a:gd name="connsiteY75" fmla="*/ 265434 h 1161397"/>
              <a:gd name="connsiteX76" fmla="*/ 5613532 w 6884912"/>
              <a:gd name="connsiteY76" fmla="*/ 273379 h 1161397"/>
              <a:gd name="connsiteX77" fmla="*/ 5642173 w 6884912"/>
              <a:gd name="connsiteY77" fmla="*/ 266904 h 1161397"/>
              <a:gd name="connsiteX78" fmla="*/ 5756910 w 6884912"/>
              <a:gd name="connsiteY78" fmla="*/ 239211 h 1161397"/>
              <a:gd name="connsiteX79" fmla="*/ 5846667 w 6884912"/>
              <a:gd name="connsiteY79" fmla="*/ 201786 h 1161397"/>
              <a:gd name="connsiteX80" fmla="*/ 6029542 w 6884912"/>
              <a:gd name="connsiteY80" fmla="*/ 210339 h 1161397"/>
              <a:gd name="connsiteX81" fmla="*/ 6290640 w 6884912"/>
              <a:gd name="connsiteY81" fmla="*/ 167441 h 1161397"/>
              <a:gd name="connsiteX82" fmla="*/ 6380420 w 6884912"/>
              <a:gd name="connsiteY82" fmla="*/ 173195 h 1161397"/>
              <a:gd name="connsiteX83" fmla="*/ 6507891 w 6884912"/>
              <a:gd name="connsiteY83" fmla="*/ 118474 h 1161397"/>
              <a:gd name="connsiteX84" fmla="*/ 6571807 w 6884912"/>
              <a:gd name="connsiteY84" fmla="*/ 98636 h 1161397"/>
              <a:gd name="connsiteX85" fmla="*/ 6671880 w 6884912"/>
              <a:gd name="connsiteY85" fmla="*/ 82931 h 1161397"/>
              <a:gd name="connsiteX86" fmla="*/ 6702266 w 6884912"/>
              <a:gd name="connsiteY86" fmla="*/ 75470 h 1161397"/>
              <a:gd name="connsiteX87" fmla="*/ 6845802 w 6884912"/>
              <a:gd name="connsiteY87" fmla="*/ 24496 h 1161397"/>
              <a:gd name="connsiteX88" fmla="*/ 6884912 w 6884912"/>
              <a:gd name="connsiteY8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92172 w 6884912"/>
              <a:gd name="connsiteY31" fmla="*/ 629819 h 1161397"/>
              <a:gd name="connsiteX32" fmla="*/ 1731986 w 6884912"/>
              <a:gd name="connsiteY32" fmla="*/ 589682 h 1161397"/>
              <a:gd name="connsiteX33" fmla="*/ 1940326 w 6884912"/>
              <a:gd name="connsiteY33" fmla="*/ 582611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754324 w 6884912"/>
              <a:gd name="connsiteY42" fmla="*/ 424766 h 1161397"/>
              <a:gd name="connsiteX43" fmla="*/ 2848470 w 6884912"/>
              <a:gd name="connsiteY43" fmla="*/ 405966 h 1161397"/>
              <a:gd name="connsiteX44" fmla="*/ 2881772 w 6884912"/>
              <a:gd name="connsiteY44" fmla="*/ 387260 h 1161397"/>
              <a:gd name="connsiteX45" fmla="*/ 2929932 w 6884912"/>
              <a:gd name="connsiteY45" fmla="*/ 368912 h 1161397"/>
              <a:gd name="connsiteX46" fmla="*/ 3013020 w 6884912"/>
              <a:gd name="connsiteY46" fmla="*/ 327578 h 1161397"/>
              <a:gd name="connsiteX47" fmla="*/ 3127968 w 6884912"/>
              <a:gd name="connsiteY47" fmla="*/ 287613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287859 w 6884912"/>
              <a:gd name="connsiteY50" fmla="*/ 287558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907640 w 6884912"/>
              <a:gd name="connsiteY58" fmla="*/ 207568 h 1161397"/>
              <a:gd name="connsiteX59" fmla="*/ 4013061 w 6884912"/>
              <a:gd name="connsiteY59" fmla="*/ 224874 h 1161397"/>
              <a:gd name="connsiteX60" fmla="*/ 4134285 w 6884912"/>
              <a:gd name="connsiteY60" fmla="*/ 235592 h 1161397"/>
              <a:gd name="connsiteX61" fmla="*/ 4220717 w 6884912"/>
              <a:gd name="connsiteY61" fmla="*/ 192946 h 1161397"/>
              <a:gd name="connsiteX62" fmla="*/ 4228802 w 6884912"/>
              <a:gd name="connsiteY62" fmla="*/ 201468 h 1161397"/>
              <a:gd name="connsiteX63" fmla="*/ 4424852 w 6884912"/>
              <a:gd name="connsiteY63" fmla="*/ 127591 h 1161397"/>
              <a:gd name="connsiteX64" fmla="*/ 4617330 w 6884912"/>
              <a:gd name="connsiteY64" fmla="*/ 111163 h 1161397"/>
              <a:gd name="connsiteX65" fmla="*/ 4730870 w 6884912"/>
              <a:gd name="connsiteY65" fmla="*/ 129432 h 1161397"/>
              <a:gd name="connsiteX66" fmla="*/ 4785037 w 6884912"/>
              <a:gd name="connsiteY66" fmla="*/ 161964 h 1161397"/>
              <a:gd name="connsiteX67" fmla="*/ 4844073 w 6884912"/>
              <a:gd name="connsiteY67" fmla="*/ 161768 h 1161397"/>
              <a:gd name="connsiteX68" fmla="*/ 4856454 w 6884912"/>
              <a:gd name="connsiteY68" fmla="*/ 130488 h 1161397"/>
              <a:gd name="connsiteX69" fmla="*/ 4920038 w 6884912"/>
              <a:gd name="connsiteY69" fmla="*/ 140418 h 1161397"/>
              <a:gd name="connsiteX70" fmla="*/ 5016639 w 6884912"/>
              <a:gd name="connsiteY70" fmla="*/ 158905 h 1161397"/>
              <a:gd name="connsiteX71" fmla="*/ 5072009 w 6884912"/>
              <a:gd name="connsiteY71" fmla="*/ 161502 h 1161397"/>
              <a:gd name="connsiteX72" fmla="*/ 5223626 w 6884912"/>
              <a:gd name="connsiteY72" fmla="*/ 177356 h 1161397"/>
              <a:gd name="connsiteX73" fmla="*/ 5467502 w 6884912"/>
              <a:gd name="connsiteY73" fmla="*/ 250963 h 1161397"/>
              <a:gd name="connsiteX74" fmla="*/ 5592395 w 6884912"/>
              <a:gd name="connsiteY74" fmla="*/ 265434 h 1161397"/>
              <a:gd name="connsiteX75" fmla="*/ 5613532 w 6884912"/>
              <a:gd name="connsiteY75" fmla="*/ 273379 h 1161397"/>
              <a:gd name="connsiteX76" fmla="*/ 5642173 w 6884912"/>
              <a:gd name="connsiteY76" fmla="*/ 266904 h 1161397"/>
              <a:gd name="connsiteX77" fmla="*/ 5756910 w 6884912"/>
              <a:gd name="connsiteY77" fmla="*/ 239211 h 1161397"/>
              <a:gd name="connsiteX78" fmla="*/ 5846667 w 6884912"/>
              <a:gd name="connsiteY78" fmla="*/ 201786 h 1161397"/>
              <a:gd name="connsiteX79" fmla="*/ 6029542 w 6884912"/>
              <a:gd name="connsiteY79" fmla="*/ 210339 h 1161397"/>
              <a:gd name="connsiteX80" fmla="*/ 6290640 w 6884912"/>
              <a:gd name="connsiteY80" fmla="*/ 167441 h 1161397"/>
              <a:gd name="connsiteX81" fmla="*/ 6380420 w 6884912"/>
              <a:gd name="connsiteY81" fmla="*/ 173195 h 1161397"/>
              <a:gd name="connsiteX82" fmla="*/ 6507891 w 6884912"/>
              <a:gd name="connsiteY82" fmla="*/ 118474 h 1161397"/>
              <a:gd name="connsiteX83" fmla="*/ 6571807 w 6884912"/>
              <a:gd name="connsiteY83" fmla="*/ 98636 h 1161397"/>
              <a:gd name="connsiteX84" fmla="*/ 6671880 w 6884912"/>
              <a:gd name="connsiteY84" fmla="*/ 82931 h 1161397"/>
              <a:gd name="connsiteX85" fmla="*/ 6702266 w 6884912"/>
              <a:gd name="connsiteY85" fmla="*/ 75470 h 1161397"/>
              <a:gd name="connsiteX86" fmla="*/ 6845802 w 6884912"/>
              <a:gd name="connsiteY86" fmla="*/ 24496 h 1161397"/>
              <a:gd name="connsiteX87" fmla="*/ 6884912 w 6884912"/>
              <a:gd name="connsiteY8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907640 w 6884912"/>
              <a:gd name="connsiteY57" fmla="*/ 207568 h 1161397"/>
              <a:gd name="connsiteX58" fmla="*/ 4013061 w 6884912"/>
              <a:gd name="connsiteY58" fmla="*/ 224874 h 1161397"/>
              <a:gd name="connsiteX59" fmla="*/ 4134285 w 6884912"/>
              <a:gd name="connsiteY59" fmla="*/ 235592 h 1161397"/>
              <a:gd name="connsiteX60" fmla="*/ 4220717 w 6884912"/>
              <a:gd name="connsiteY60" fmla="*/ 192946 h 1161397"/>
              <a:gd name="connsiteX61" fmla="*/ 4228802 w 6884912"/>
              <a:gd name="connsiteY61" fmla="*/ 201468 h 1161397"/>
              <a:gd name="connsiteX62" fmla="*/ 4424852 w 6884912"/>
              <a:gd name="connsiteY62" fmla="*/ 127591 h 1161397"/>
              <a:gd name="connsiteX63" fmla="*/ 4617330 w 6884912"/>
              <a:gd name="connsiteY63" fmla="*/ 111163 h 1161397"/>
              <a:gd name="connsiteX64" fmla="*/ 4730870 w 6884912"/>
              <a:gd name="connsiteY64" fmla="*/ 129432 h 1161397"/>
              <a:gd name="connsiteX65" fmla="*/ 4785037 w 6884912"/>
              <a:gd name="connsiteY65" fmla="*/ 161964 h 1161397"/>
              <a:gd name="connsiteX66" fmla="*/ 4844073 w 6884912"/>
              <a:gd name="connsiteY66" fmla="*/ 161768 h 1161397"/>
              <a:gd name="connsiteX67" fmla="*/ 4856454 w 6884912"/>
              <a:gd name="connsiteY67" fmla="*/ 130488 h 1161397"/>
              <a:gd name="connsiteX68" fmla="*/ 4920038 w 6884912"/>
              <a:gd name="connsiteY68" fmla="*/ 140418 h 1161397"/>
              <a:gd name="connsiteX69" fmla="*/ 5016639 w 6884912"/>
              <a:gd name="connsiteY69" fmla="*/ 158905 h 1161397"/>
              <a:gd name="connsiteX70" fmla="*/ 5072009 w 6884912"/>
              <a:gd name="connsiteY70" fmla="*/ 161502 h 1161397"/>
              <a:gd name="connsiteX71" fmla="*/ 5223626 w 6884912"/>
              <a:gd name="connsiteY71" fmla="*/ 177356 h 1161397"/>
              <a:gd name="connsiteX72" fmla="*/ 5467502 w 6884912"/>
              <a:gd name="connsiteY72" fmla="*/ 250963 h 1161397"/>
              <a:gd name="connsiteX73" fmla="*/ 5592395 w 6884912"/>
              <a:gd name="connsiteY73" fmla="*/ 265434 h 1161397"/>
              <a:gd name="connsiteX74" fmla="*/ 5613532 w 6884912"/>
              <a:gd name="connsiteY74" fmla="*/ 273379 h 1161397"/>
              <a:gd name="connsiteX75" fmla="*/ 5642173 w 6884912"/>
              <a:gd name="connsiteY75" fmla="*/ 266904 h 1161397"/>
              <a:gd name="connsiteX76" fmla="*/ 5756910 w 6884912"/>
              <a:gd name="connsiteY76" fmla="*/ 239211 h 1161397"/>
              <a:gd name="connsiteX77" fmla="*/ 5846667 w 6884912"/>
              <a:gd name="connsiteY77" fmla="*/ 201786 h 1161397"/>
              <a:gd name="connsiteX78" fmla="*/ 6029542 w 6884912"/>
              <a:gd name="connsiteY78" fmla="*/ 210339 h 1161397"/>
              <a:gd name="connsiteX79" fmla="*/ 6290640 w 6884912"/>
              <a:gd name="connsiteY79" fmla="*/ 167441 h 1161397"/>
              <a:gd name="connsiteX80" fmla="*/ 6380420 w 6884912"/>
              <a:gd name="connsiteY80" fmla="*/ 173195 h 1161397"/>
              <a:gd name="connsiteX81" fmla="*/ 6507891 w 6884912"/>
              <a:gd name="connsiteY81" fmla="*/ 118474 h 1161397"/>
              <a:gd name="connsiteX82" fmla="*/ 6571807 w 6884912"/>
              <a:gd name="connsiteY82" fmla="*/ 98636 h 1161397"/>
              <a:gd name="connsiteX83" fmla="*/ 6671880 w 6884912"/>
              <a:gd name="connsiteY83" fmla="*/ 82931 h 1161397"/>
              <a:gd name="connsiteX84" fmla="*/ 6702266 w 6884912"/>
              <a:gd name="connsiteY84" fmla="*/ 75470 h 1161397"/>
              <a:gd name="connsiteX85" fmla="*/ 6845802 w 6884912"/>
              <a:gd name="connsiteY85" fmla="*/ 24496 h 1161397"/>
              <a:gd name="connsiteX86" fmla="*/ 6884912 w 6884912"/>
              <a:gd name="connsiteY8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907640 w 6884912"/>
              <a:gd name="connsiteY57" fmla="*/ 207568 h 1161397"/>
              <a:gd name="connsiteX58" fmla="*/ 4013061 w 6884912"/>
              <a:gd name="connsiteY58" fmla="*/ 224874 h 1161397"/>
              <a:gd name="connsiteX59" fmla="*/ 4134285 w 6884912"/>
              <a:gd name="connsiteY59" fmla="*/ 235592 h 1161397"/>
              <a:gd name="connsiteX60" fmla="*/ 4220717 w 6884912"/>
              <a:gd name="connsiteY60" fmla="*/ 192946 h 1161397"/>
              <a:gd name="connsiteX61" fmla="*/ 4228802 w 6884912"/>
              <a:gd name="connsiteY61" fmla="*/ 201468 h 1161397"/>
              <a:gd name="connsiteX62" fmla="*/ 4424852 w 6884912"/>
              <a:gd name="connsiteY62" fmla="*/ 127591 h 1161397"/>
              <a:gd name="connsiteX63" fmla="*/ 4617330 w 6884912"/>
              <a:gd name="connsiteY63" fmla="*/ 111163 h 1161397"/>
              <a:gd name="connsiteX64" fmla="*/ 4730870 w 6884912"/>
              <a:gd name="connsiteY64" fmla="*/ 129432 h 1161397"/>
              <a:gd name="connsiteX65" fmla="*/ 4785037 w 6884912"/>
              <a:gd name="connsiteY65" fmla="*/ 161964 h 1161397"/>
              <a:gd name="connsiteX66" fmla="*/ 4844073 w 6884912"/>
              <a:gd name="connsiteY66" fmla="*/ 161768 h 1161397"/>
              <a:gd name="connsiteX67" fmla="*/ 4856454 w 6884912"/>
              <a:gd name="connsiteY67" fmla="*/ 130488 h 1161397"/>
              <a:gd name="connsiteX68" fmla="*/ 4920038 w 6884912"/>
              <a:gd name="connsiteY68" fmla="*/ 140418 h 1161397"/>
              <a:gd name="connsiteX69" fmla="*/ 5016639 w 6884912"/>
              <a:gd name="connsiteY69" fmla="*/ 158905 h 1161397"/>
              <a:gd name="connsiteX70" fmla="*/ 5072009 w 6884912"/>
              <a:gd name="connsiteY70" fmla="*/ 161502 h 1161397"/>
              <a:gd name="connsiteX71" fmla="*/ 5223626 w 6884912"/>
              <a:gd name="connsiteY71" fmla="*/ 177356 h 1161397"/>
              <a:gd name="connsiteX72" fmla="*/ 5467502 w 6884912"/>
              <a:gd name="connsiteY72" fmla="*/ 250963 h 1161397"/>
              <a:gd name="connsiteX73" fmla="*/ 5592395 w 6884912"/>
              <a:gd name="connsiteY73" fmla="*/ 265434 h 1161397"/>
              <a:gd name="connsiteX74" fmla="*/ 5613532 w 6884912"/>
              <a:gd name="connsiteY74" fmla="*/ 273379 h 1161397"/>
              <a:gd name="connsiteX75" fmla="*/ 5642173 w 6884912"/>
              <a:gd name="connsiteY75" fmla="*/ 266904 h 1161397"/>
              <a:gd name="connsiteX76" fmla="*/ 5756910 w 6884912"/>
              <a:gd name="connsiteY76" fmla="*/ 239211 h 1161397"/>
              <a:gd name="connsiteX77" fmla="*/ 5846667 w 6884912"/>
              <a:gd name="connsiteY77" fmla="*/ 201786 h 1161397"/>
              <a:gd name="connsiteX78" fmla="*/ 6029542 w 6884912"/>
              <a:gd name="connsiteY78" fmla="*/ 210339 h 1161397"/>
              <a:gd name="connsiteX79" fmla="*/ 6290640 w 6884912"/>
              <a:gd name="connsiteY79" fmla="*/ 167441 h 1161397"/>
              <a:gd name="connsiteX80" fmla="*/ 6380420 w 6884912"/>
              <a:gd name="connsiteY80" fmla="*/ 173195 h 1161397"/>
              <a:gd name="connsiteX81" fmla="*/ 6507891 w 6884912"/>
              <a:gd name="connsiteY81" fmla="*/ 118474 h 1161397"/>
              <a:gd name="connsiteX82" fmla="*/ 6571807 w 6884912"/>
              <a:gd name="connsiteY82" fmla="*/ 98636 h 1161397"/>
              <a:gd name="connsiteX83" fmla="*/ 6671880 w 6884912"/>
              <a:gd name="connsiteY83" fmla="*/ 82931 h 1161397"/>
              <a:gd name="connsiteX84" fmla="*/ 6702266 w 6884912"/>
              <a:gd name="connsiteY84" fmla="*/ 75470 h 1161397"/>
              <a:gd name="connsiteX85" fmla="*/ 6845802 w 6884912"/>
              <a:gd name="connsiteY85" fmla="*/ 24496 h 1161397"/>
              <a:gd name="connsiteX86" fmla="*/ 6884912 w 6884912"/>
              <a:gd name="connsiteY8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907640 w 6884912"/>
              <a:gd name="connsiteY56" fmla="*/ 207568 h 1161397"/>
              <a:gd name="connsiteX57" fmla="*/ 4013061 w 6884912"/>
              <a:gd name="connsiteY57" fmla="*/ 224874 h 1161397"/>
              <a:gd name="connsiteX58" fmla="*/ 4134285 w 6884912"/>
              <a:gd name="connsiteY58" fmla="*/ 235592 h 1161397"/>
              <a:gd name="connsiteX59" fmla="*/ 4220717 w 6884912"/>
              <a:gd name="connsiteY59" fmla="*/ 192946 h 1161397"/>
              <a:gd name="connsiteX60" fmla="*/ 4228802 w 6884912"/>
              <a:gd name="connsiteY60" fmla="*/ 201468 h 1161397"/>
              <a:gd name="connsiteX61" fmla="*/ 4424852 w 6884912"/>
              <a:gd name="connsiteY61" fmla="*/ 127591 h 1161397"/>
              <a:gd name="connsiteX62" fmla="*/ 4617330 w 6884912"/>
              <a:gd name="connsiteY62" fmla="*/ 111163 h 1161397"/>
              <a:gd name="connsiteX63" fmla="*/ 4730870 w 6884912"/>
              <a:gd name="connsiteY63" fmla="*/ 129432 h 1161397"/>
              <a:gd name="connsiteX64" fmla="*/ 4785037 w 6884912"/>
              <a:gd name="connsiteY64" fmla="*/ 161964 h 1161397"/>
              <a:gd name="connsiteX65" fmla="*/ 4844073 w 6884912"/>
              <a:gd name="connsiteY65" fmla="*/ 161768 h 1161397"/>
              <a:gd name="connsiteX66" fmla="*/ 4856454 w 6884912"/>
              <a:gd name="connsiteY66" fmla="*/ 130488 h 1161397"/>
              <a:gd name="connsiteX67" fmla="*/ 4920038 w 6884912"/>
              <a:gd name="connsiteY67" fmla="*/ 140418 h 1161397"/>
              <a:gd name="connsiteX68" fmla="*/ 5016639 w 6884912"/>
              <a:gd name="connsiteY68" fmla="*/ 158905 h 1161397"/>
              <a:gd name="connsiteX69" fmla="*/ 5072009 w 6884912"/>
              <a:gd name="connsiteY69" fmla="*/ 161502 h 1161397"/>
              <a:gd name="connsiteX70" fmla="*/ 5223626 w 6884912"/>
              <a:gd name="connsiteY70" fmla="*/ 177356 h 1161397"/>
              <a:gd name="connsiteX71" fmla="*/ 5467502 w 6884912"/>
              <a:gd name="connsiteY71" fmla="*/ 250963 h 1161397"/>
              <a:gd name="connsiteX72" fmla="*/ 5592395 w 6884912"/>
              <a:gd name="connsiteY72" fmla="*/ 265434 h 1161397"/>
              <a:gd name="connsiteX73" fmla="*/ 5613532 w 6884912"/>
              <a:gd name="connsiteY73" fmla="*/ 273379 h 1161397"/>
              <a:gd name="connsiteX74" fmla="*/ 5642173 w 6884912"/>
              <a:gd name="connsiteY74" fmla="*/ 266904 h 1161397"/>
              <a:gd name="connsiteX75" fmla="*/ 5756910 w 6884912"/>
              <a:gd name="connsiteY75" fmla="*/ 239211 h 1161397"/>
              <a:gd name="connsiteX76" fmla="*/ 5846667 w 6884912"/>
              <a:gd name="connsiteY76" fmla="*/ 201786 h 1161397"/>
              <a:gd name="connsiteX77" fmla="*/ 6029542 w 6884912"/>
              <a:gd name="connsiteY77" fmla="*/ 210339 h 1161397"/>
              <a:gd name="connsiteX78" fmla="*/ 6290640 w 6884912"/>
              <a:gd name="connsiteY78" fmla="*/ 167441 h 1161397"/>
              <a:gd name="connsiteX79" fmla="*/ 6380420 w 6884912"/>
              <a:gd name="connsiteY79" fmla="*/ 173195 h 1161397"/>
              <a:gd name="connsiteX80" fmla="*/ 6507891 w 6884912"/>
              <a:gd name="connsiteY80" fmla="*/ 118474 h 1161397"/>
              <a:gd name="connsiteX81" fmla="*/ 6571807 w 6884912"/>
              <a:gd name="connsiteY81" fmla="*/ 98636 h 1161397"/>
              <a:gd name="connsiteX82" fmla="*/ 6671880 w 6884912"/>
              <a:gd name="connsiteY82" fmla="*/ 82931 h 1161397"/>
              <a:gd name="connsiteX83" fmla="*/ 6702266 w 6884912"/>
              <a:gd name="connsiteY83" fmla="*/ 75470 h 1161397"/>
              <a:gd name="connsiteX84" fmla="*/ 6845802 w 6884912"/>
              <a:gd name="connsiteY84" fmla="*/ 24496 h 1161397"/>
              <a:gd name="connsiteX85" fmla="*/ 6884912 w 6884912"/>
              <a:gd name="connsiteY8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907640 w 6884912"/>
              <a:gd name="connsiteY55" fmla="*/ 207568 h 1161397"/>
              <a:gd name="connsiteX56" fmla="*/ 4013061 w 6884912"/>
              <a:gd name="connsiteY56" fmla="*/ 224874 h 1161397"/>
              <a:gd name="connsiteX57" fmla="*/ 4134285 w 6884912"/>
              <a:gd name="connsiteY57" fmla="*/ 235592 h 1161397"/>
              <a:gd name="connsiteX58" fmla="*/ 4220717 w 6884912"/>
              <a:gd name="connsiteY58" fmla="*/ 192946 h 1161397"/>
              <a:gd name="connsiteX59" fmla="*/ 4228802 w 6884912"/>
              <a:gd name="connsiteY59" fmla="*/ 201468 h 1161397"/>
              <a:gd name="connsiteX60" fmla="*/ 4424852 w 6884912"/>
              <a:gd name="connsiteY60" fmla="*/ 127591 h 1161397"/>
              <a:gd name="connsiteX61" fmla="*/ 4617330 w 6884912"/>
              <a:gd name="connsiteY61" fmla="*/ 111163 h 1161397"/>
              <a:gd name="connsiteX62" fmla="*/ 4730870 w 6884912"/>
              <a:gd name="connsiteY62" fmla="*/ 129432 h 1161397"/>
              <a:gd name="connsiteX63" fmla="*/ 4785037 w 6884912"/>
              <a:gd name="connsiteY63" fmla="*/ 161964 h 1161397"/>
              <a:gd name="connsiteX64" fmla="*/ 4844073 w 6884912"/>
              <a:gd name="connsiteY64" fmla="*/ 161768 h 1161397"/>
              <a:gd name="connsiteX65" fmla="*/ 4856454 w 6884912"/>
              <a:gd name="connsiteY65" fmla="*/ 130488 h 1161397"/>
              <a:gd name="connsiteX66" fmla="*/ 4920038 w 6884912"/>
              <a:gd name="connsiteY66" fmla="*/ 140418 h 1161397"/>
              <a:gd name="connsiteX67" fmla="*/ 5016639 w 6884912"/>
              <a:gd name="connsiteY67" fmla="*/ 158905 h 1161397"/>
              <a:gd name="connsiteX68" fmla="*/ 5072009 w 6884912"/>
              <a:gd name="connsiteY68" fmla="*/ 161502 h 1161397"/>
              <a:gd name="connsiteX69" fmla="*/ 5223626 w 6884912"/>
              <a:gd name="connsiteY69" fmla="*/ 177356 h 1161397"/>
              <a:gd name="connsiteX70" fmla="*/ 5467502 w 6884912"/>
              <a:gd name="connsiteY70" fmla="*/ 250963 h 1161397"/>
              <a:gd name="connsiteX71" fmla="*/ 5592395 w 6884912"/>
              <a:gd name="connsiteY71" fmla="*/ 265434 h 1161397"/>
              <a:gd name="connsiteX72" fmla="*/ 5613532 w 6884912"/>
              <a:gd name="connsiteY72" fmla="*/ 273379 h 1161397"/>
              <a:gd name="connsiteX73" fmla="*/ 5642173 w 6884912"/>
              <a:gd name="connsiteY73" fmla="*/ 266904 h 1161397"/>
              <a:gd name="connsiteX74" fmla="*/ 5756910 w 6884912"/>
              <a:gd name="connsiteY74" fmla="*/ 239211 h 1161397"/>
              <a:gd name="connsiteX75" fmla="*/ 5846667 w 6884912"/>
              <a:gd name="connsiteY75" fmla="*/ 201786 h 1161397"/>
              <a:gd name="connsiteX76" fmla="*/ 6029542 w 6884912"/>
              <a:gd name="connsiteY76" fmla="*/ 210339 h 1161397"/>
              <a:gd name="connsiteX77" fmla="*/ 6290640 w 6884912"/>
              <a:gd name="connsiteY77" fmla="*/ 167441 h 1161397"/>
              <a:gd name="connsiteX78" fmla="*/ 6380420 w 6884912"/>
              <a:gd name="connsiteY78" fmla="*/ 173195 h 1161397"/>
              <a:gd name="connsiteX79" fmla="*/ 6507891 w 6884912"/>
              <a:gd name="connsiteY79" fmla="*/ 118474 h 1161397"/>
              <a:gd name="connsiteX80" fmla="*/ 6571807 w 6884912"/>
              <a:gd name="connsiteY80" fmla="*/ 98636 h 1161397"/>
              <a:gd name="connsiteX81" fmla="*/ 6671880 w 6884912"/>
              <a:gd name="connsiteY81" fmla="*/ 82931 h 1161397"/>
              <a:gd name="connsiteX82" fmla="*/ 6702266 w 6884912"/>
              <a:gd name="connsiteY82" fmla="*/ 75470 h 1161397"/>
              <a:gd name="connsiteX83" fmla="*/ 6845802 w 6884912"/>
              <a:gd name="connsiteY83" fmla="*/ 24496 h 1161397"/>
              <a:gd name="connsiteX84" fmla="*/ 6884912 w 6884912"/>
              <a:gd name="connsiteY8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24852 w 6884912"/>
              <a:gd name="connsiteY59" fmla="*/ 127591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4920038 w 6884912"/>
              <a:gd name="connsiteY65" fmla="*/ 140418 h 1161397"/>
              <a:gd name="connsiteX66" fmla="*/ 5016639 w 6884912"/>
              <a:gd name="connsiteY66" fmla="*/ 158905 h 1161397"/>
              <a:gd name="connsiteX67" fmla="*/ 5072009 w 6884912"/>
              <a:gd name="connsiteY67" fmla="*/ 161502 h 1161397"/>
              <a:gd name="connsiteX68" fmla="*/ 5223626 w 6884912"/>
              <a:gd name="connsiteY68" fmla="*/ 177356 h 1161397"/>
              <a:gd name="connsiteX69" fmla="*/ 5467502 w 6884912"/>
              <a:gd name="connsiteY69" fmla="*/ 250963 h 1161397"/>
              <a:gd name="connsiteX70" fmla="*/ 5592395 w 6884912"/>
              <a:gd name="connsiteY70" fmla="*/ 265434 h 1161397"/>
              <a:gd name="connsiteX71" fmla="*/ 5613532 w 6884912"/>
              <a:gd name="connsiteY71" fmla="*/ 273379 h 1161397"/>
              <a:gd name="connsiteX72" fmla="*/ 5642173 w 6884912"/>
              <a:gd name="connsiteY72" fmla="*/ 266904 h 1161397"/>
              <a:gd name="connsiteX73" fmla="*/ 5756910 w 6884912"/>
              <a:gd name="connsiteY73" fmla="*/ 239211 h 1161397"/>
              <a:gd name="connsiteX74" fmla="*/ 5846667 w 6884912"/>
              <a:gd name="connsiteY74" fmla="*/ 201786 h 1161397"/>
              <a:gd name="connsiteX75" fmla="*/ 6029542 w 6884912"/>
              <a:gd name="connsiteY75" fmla="*/ 210339 h 1161397"/>
              <a:gd name="connsiteX76" fmla="*/ 6290640 w 6884912"/>
              <a:gd name="connsiteY76" fmla="*/ 167441 h 1161397"/>
              <a:gd name="connsiteX77" fmla="*/ 6380420 w 6884912"/>
              <a:gd name="connsiteY77" fmla="*/ 173195 h 1161397"/>
              <a:gd name="connsiteX78" fmla="*/ 6507891 w 6884912"/>
              <a:gd name="connsiteY78" fmla="*/ 118474 h 1161397"/>
              <a:gd name="connsiteX79" fmla="*/ 6571807 w 6884912"/>
              <a:gd name="connsiteY79" fmla="*/ 98636 h 1161397"/>
              <a:gd name="connsiteX80" fmla="*/ 6671880 w 6884912"/>
              <a:gd name="connsiteY80" fmla="*/ 82931 h 1161397"/>
              <a:gd name="connsiteX81" fmla="*/ 6702266 w 6884912"/>
              <a:gd name="connsiteY81" fmla="*/ 75470 h 1161397"/>
              <a:gd name="connsiteX82" fmla="*/ 6845802 w 6884912"/>
              <a:gd name="connsiteY82" fmla="*/ 24496 h 1161397"/>
              <a:gd name="connsiteX83" fmla="*/ 6884912 w 6884912"/>
              <a:gd name="connsiteY8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4920038 w 6884912"/>
              <a:gd name="connsiteY65" fmla="*/ 140418 h 1161397"/>
              <a:gd name="connsiteX66" fmla="*/ 5016639 w 6884912"/>
              <a:gd name="connsiteY66" fmla="*/ 158905 h 1161397"/>
              <a:gd name="connsiteX67" fmla="*/ 5072009 w 6884912"/>
              <a:gd name="connsiteY67" fmla="*/ 161502 h 1161397"/>
              <a:gd name="connsiteX68" fmla="*/ 5223626 w 6884912"/>
              <a:gd name="connsiteY68" fmla="*/ 177356 h 1161397"/>
              <a:gd name="connsiteX69" fmla="*/ 5467502 w 6884912"/>
              <a:gd name="connsiteY69" fmla="*/ 250963 h 1161397"/>
              <a:gd name="connsiteX70" fmla="*/ 5592395 w 6884912"/>
              <a:gd name="connsiteY70" fmla="*/ 265434 h 1161397"/>
              <a:gd name="connsiteX71" fmla="*/ 5613532 w 6884912"/>
              <a:gd name="connsiteY71" fmla="*/ 273379 h 1161397"/>
              <a:gd name="connsiteX72" fmla="*/ 5642173 w 6884912"/>
              <a:gd name="connsiteY72" fmla="*/ 266904 h 1161397"/>
              <a:gd name="connsiteX73" fmla="*/ 5756910 w 6884912"/>
              <a:gd name="connsiteY73" fmla="*/ 239211 h 1161397"/>
              <a:gd name="connsiteX74" fmla="*/ 5846667 w 6884912"/>
              <a:gd name="connsiteY74" fmla="*/ 201786 h 1161397"/>
              <a:gd name="connsiteX75" fmla="*/ 6029542 w 6884912"/>
              <a:gd name="connsiteY75" fmla="*/ 210339 h 1161397"/>
              <a:gd name="connsiteX76" fmla="*/ 6290640 w 6884912"/>
              <a:gd name="connsiteY76" fmla="*/ 167441 h 1161397"/>
              <a:gd name="connsiteX77" fmla="*/ 6380420 w 6884912"/>
              <a:gd name="connsiteY77" fmla="*/ 173195 h 1161397"/>
              <a:gd name="connsiteX78" fmla="*/ 6507891 w 6884912"/>
              <a:gd name="connsiteY78" fmla="*/ 118474 h 1161397"/>
              <a:gd name="connsiteX79" fmla="*/ 6571807 w 6884912"/>
              <a:gd name="connsiteY79" fmla="*/ 98636 h 1161397"/>
              <a:gd name="connsiteX80" fmla="*/ 6671880 w 6884912"/>
              <a:gd name="connsiteY80" fmla="*/ 82931 h 1161397"/>
              <a:gd name="connsiteX81" fmla="*/ 6702266 w 6884912"/>
              <a:gd name="connsiteY81" fmla="*/ 75470 h 1161397"/>
              <a:gd name="connsiteX82" fmla="*/ 6845802 w 6884912"/>
              <a:gd name="connsiteY82" fmla="*/ 24496 h 1161397"/>
              <a:gd name="connsiteX83" fmla="*/ 6884912 w 6884912"/>
              <a:gd name="connsiteY8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5016639 w 6884912"/>
              <a:gd name="connsiteY65" fmla="*/ 158905 h 1161397"/>
              <a:gd name="connsiteX66" fmla="*/ 5072009 w 6884912"/>
              <a:gd name="connsiteY66" fmla="*/ 161502 h 1161397"/>
              <a:gd name="connsiteX67" fmla="*/ 5223626 w 6884912"/>
              <a:gd name="connsiteY67" fmla="*/ 177356 h 1161397"/>
              <a:gd name="connsiteX68" fmla="*/ 5467502 w 6884912"/>
              <a:gd name="connsiteY68" fmla="*/ 250963 h 1161397"/>
              <a:gd name="connsiteX69" fmla="*/ 5592395 w 6884912"/>
              <a:gd name="connsiteY69" fmla="*/ 265434 h 1161397"/>
              <a:gd name="connsiteX70" fmla="*/ 5613532 w 6884912"/>
              <a:gd name="connsiteY70" fmla="*/ 273379 h 1161397"/>
              <a:gd name="connsiteX71" fmla="*/ 5642173 w 6884912"/>
              <a:gd name="connsiteY71" fmla="*/ 266904 h 1161397"/>
              <a:gd name="connsiteX72" fmla="*/ 5756910 w 6884912"/>
              <a:gd name="connsiteY72" fmla="*/ 239211 h 1161397"/>
              <a:gd name="connsiteX73" fmla="*/ 5846667 w 6884912"/>
              <a:gd name="connsiteY73" fmla="*/ 201786 h 1161397"/>
              <a:gd name="connsiteX74" fmla="*/ 6029542 w 6884912"/>
              <a:gd name="connsiteY74" fmla="*/ 210339 h 1161397"/>
              <a:gd name="connsiteX75" fmla="*/ 6290640 w 6884912"/>
              <a:gd name="connsiteY75" fmla="*/ 167441 h 1161397"/>
              <a:gd name="connsiteX76" fmla="*/ 6380420 w 6884912"/>
              <a:gd name="connsiteY76" fmla="*/ 173195 h 1161397"/>
              <a:gd name="connsiteX77" fmla="*/ 6507891 w 6884912"/>
              <a:gd name="connsiteY77" fmla="*/ 118474 h 1161397"/>
              <a:gd name="connsiteX78" fmla="*/ 6571807 w 6884912"/>
              <a:gd name="connsiteY78" fmla="*/ 98636 h 1161397"/>
              <a:gd name="connsiteX79" fmla="*/ 6671880 w 6884912"/>
              <a:gd name="connsiteY79" fmla="*/ 82931 h 1161397"/>
              <a:gd name="connsiteX80" fmla="*/ 6702266 w 6884912"/>
              <a:gd name="connsiteY80" fmla="*/ 75470 h 1161397"/>
              <a:gd name="connsiteX81" fmla="*/ 6845802 w 6884912"/>
              <a:gd name="connsiteY81" fmla="*/ 24496 h 1161397"/>
              <a:gd name="connsiteX82" fmla="*/ 6884912 w 6884912"/>
              <a:gd name="connsiteY8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5016639 w 6884912"/>
              <a:gd name="connsiteY64" fmla="*/ 158905 h 1161397"/>
              <a:gd name="connsiteX65" fmla="*/ 5072009 w 6884912"/>
              <a:gd name="connsiteY65" fmla="*/ 161502 h 1161397"/>
              <a:gd name="connsiteX66" fmla="*/ 5223626 w 6884912"/>
              <a:gd name="connsiteY66" fmla="*/ 177356 h 1161397"/>
              <a:gd name="connsiteX67" fmla="*/ 5467502 w 6884912"/>
              <a:gd name="connsiteY67" fmla="*/ 250963 h 1161397"/>
              <a:gd name="connsiteX68" fmla="*/ 5592395 w 6884912"/>
              <a:gd name="connsiteY68" fmla="*/ 265434 h 1161397"/>
              <a:gd name="connsiteX69" fmla="*/ 5613532 w 6884912"/>
              <a:gd name="connsiteY69" fmla="*/ 273379 h 1161397"/>
              <a:gd name="connsiteX70" fmla="*/ 5642173 w 6884912"/>
              <a:gd name="connsiteY70" fmla="*/ 266904 h 1161397"/>
              <a:gd name="connsiteX71" fmla="*/ 5756910 w 6884912"/>
              <a:gd name="connsiteY71" fmla="*/ 239211 h 1161397"/>
              <a:gd name="connsiteX72" fmla="*/ 5846667 w 6884912"/>
              <a:gd name="connsiteY72" fmla="*/ 201786 h 1161397"/>
              <a:gd name="connsiteX73" fmla="*/ 6029542 w 6884912"/>
              <a:gd name="connsiteY73" fmla="*/ 210339 h 1161397"/>
              <a:gd name="connsiteX74" fmla="*/ 6290640 w 6884912"/>
              <a:gd name="connsiteY74" fmla="*/ 167441 h 1161397"/>
              <a:gd name="connsiteX75" fmla="*/ 6380420 w 6884912"/>
              <a:gd name="connsiteY75" fmla="*/ 173195 h 1161397"/>
              <a:gd name="connsiteX76" fmla="*/ 6507891 w 6884912"/>
              <a:gd name="connsiteY76" fmla="*/ 118474 h 1161397"/>
              <a:gd name="connsiteX77" fmla="*/ 6571807 w 6884912"/>
              <a:gd name="connsiteY77" fmla="*/ 98636 h 1161397"/>
              <a:gd name="connsiteX78" fmla="*/ 6671880 w 6884912"/>
              <a:gd name="connsiteY78" fmla="*/ 82931 h 1161397"/>
              <a:gd name="connsiteX79" fmla="*/ 6702266 w 6884912"/>
              <a:gd name="connsiteY79" fmla="*/ 75470 h 1161397"/>
              <a:gd name="connsiteX80" fmla="*/ 6845802 w 6884912"/>
              <a:gd name="connsiteY80" fmla="*/ 24496 h 1161397"/>
              <a:gd name="connsiteX81" fmla="*/ 6884912 w 6884912"/>
              <a:gd name="connsiteY81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31799" y="1126149"/>
                  <a:pt x="298798" y="1044531"/>
                  <a:pt x="355512" y="1036593"/>
                </a:cubicBezTo>
                <a:cubicBezTo>
                  <a:pt x="427149" y="1015055"/>
                  <a:pt x="466407" y="1043128"/>
                  <a:pt x="519354" y="1038706"/>
                </a:cubicBezTo>
                <a:cubicBezTo>
                  <a:pt x="536908" y="1031720"/>
                  <a:pt x="669410" y="970661"/>
                  <a:pt x="689654" y="966675"/>
                </a:cubicBezTo>
                <a:cubicBezTo>
                  <a:pt x="736045" y="948784"/>
                  <a:pt x="769339" y="947890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cubicBezTo>
                  <a:pt x="1200307" y="688370"/>
                  <a:pt x="1275301" y="651309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50503" y="614507"/>
                  <a:pt x="1381945" y="616030"/>
                  <a:pt x="1391606" y="615229"/>
                </a:cubicBez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85857" y="623401"/>
                  <a:pt x="1592172" y="629819"/>
                </a:cubicBezTo>
                <a:cubicBezTo>
                  <a:pt x="1651945" y="578091"/>
                  <a:pt x="1659006" y="610309"/>
                  <a:pt x="1731986" y="589682"/>
                </a:cubicBezTo>
                <a:cubicBezTo>
                  <a:pt x="1817442" y="583260"/>
                  <a:pt x="1884494" y="589156"/>
                  <a:pt x="1940326" y="582611"/>
                </a:cubicBezTo>
                <a:cubicBezTo>
                  <a:pt x="1967287" y="583845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754324" y="424766"/>
                </a:ln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72664" y="234091"/>
                  <a:pt x="3860868" y="210929"/>
                  <a:pt x="3907640" y="207568"/>
                </a:cubicBezTo>
                <a:lnTo>
                  <a:pt x="4013061" y="224874"/>
                </a:ln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196151" y="208022"/>
                  <a:pt x="4228802" y="201468"/>
                </a:cubicBezTo>
                <a:cubicBezTo>
                  <a:pt x="4261453" y="194914"/>
                  <a:pt x="4351868" y="168674"/>
                  <a:pt x="4416623" y="153623"/>
                </a:cubicBezTo>
                <a:cubicBezTo>
                  <a:pt x="4490845" y="140294"/>
                  <a:pt x="4527062" y="166416"/>
                  <a:pt x="4617330" y="111163"/>
                </a:cubicBezTo>
                <a:cubicBezTo>
                  <a:pt x="4668333" y="111470"/>
                  <a:pt x="4702919" y="120965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lnTo>
                  <a:pt x="5016639" y="158905"/>
                </a:ln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9541" y="192266"/>
                  <a:pt x="5406040" y="236283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106" y="196974"/>
                  <a:pt x="5955547" y="216063"/>
                  <a:pt x="6029542" y="210339"/>
                </a:cubicBezTo>
                <a:cubicBezTo>
                  <a:pt x="6084527" y="201461"/>
                  <a:pt x="6232160" y="173632"/>
                  <a:pt x="6290640" y="167441"/>
                </a:cubicBezTo>
                <a:cubicBezTo>
                  <a:pt x="6330523" y="169653"/>
                  <a:pt x="6344211" y="181356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C0FBE8EC-1812-4EE8-AE95-F57CA25A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V="1">
            <a:off x="8566205" y="0"/>
            <a:ext cx="3625795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290640 w 6884912"/>
              <a:gd name="connsiteY101" fmla="*/ 167441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290640 w 6884912"/>
              <a:gd name="connsiteY100" fmla="*/ 167441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290640 w 6884912"/>
              <a:gd name="connsiteY99" fmla="*/ 167441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134285 w 6884912"/>
              <a:gd name="connsiteY76" fmla="*/ 235592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785037 w 6884912"/>
              <a:gd name="connsiteY83" fmla="*/ 161964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290640 w 6884912"/>
              <a:gd name="connsiteY98" fmla="*/ 167441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4013061 w 6884912"/>
              <a:gd name="connsiteY74" fmla="*/ 224874 h 1161397"/>
              <a:gd name="connsiteX75" fmla="*/ 4134285 w 6884912"/>
              <a:gd name="connsiteY75" fmla="*/ 235592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785037 w 6884912"/>
              <a:gd name="connsiteY82" fmla="*/ 161964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290640 w 6884912"/>
              <a:gd name="connsiteY97" fmla="*/ 167441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4013061 w 6884912"/>
              <a:gd name="connsiteY73" fmla="*/ 224874 h 1161397"/>
              <a:gd name="connsiteX74" fmla="*/ 4134285 w 6884912"/>
              <a:gd name="connsiteY74" fmla="*/ 235592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785037 w 6884912"/>
              <a:gd name="connsiteY81" fmla="*/ 161964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290640 w 6884912"/>
              <a:gd name="connsiteY96" fmla="*/ 167441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4013061 w 6884912"/>
              <a:gd name="connsiteY72" fmla="*/ 224874 h 1161397"/>
              <a:gd name="connsiteX73" fmla="*/ 4134285 w 6884912"/>
              <a:gd name="connsiteY73" fmla="*/ 235592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785037 w 6884912"/>
              <a:gd name="connsiteY80" fmla="*/ 161964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290640 w 6884912"/>
              <a:gd name="connsiteY95" fmla="*/ 167441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907640 w 6884912"/>
              <a:gd name="connsiteY70" fmla="*/ 207568 h 1161397"/>
              <a:gd name="connsiteX71" fmla="*/ 4013061 w 6884912"/>
              <a:gd name="connsiteY71" fmla="*/ 224874 h 1161397"/>
              <a:gd name="connsiteX72" fmla="*/ 4134285 w 6884912"/>
              <a:gd name="connsiteY72" fmla="*/ 235592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785037 w 6884912"/>
              <a:gd name="connsiteY79" fmla="*/ 161964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290640 w 6884912"/>
              <a:gd name="connsiteY94" fmla="*/ 167441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785037 w 6884912"/>
              <a:gd name="connsiteY78" fmla="*/ 161964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290640 w 6884912"/>
              <a:gd name="connsiteY93" fmla="*/ 167441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24852 w 6884912"/>
              <a:gd name="connsiteY74" fmla="*/ 127591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785037 w 6884912"/>
              <a:gd name="connsiteY78" fmla="*/ 161964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290640 w 6884912"/>
              <a:gd name="connsiteY93" fmla="*/ 167441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24852 w 6884912"/>
              <a:gd name="connsiteY74" fmla="*/ 127591 h 1161397"/>
              <a:gd name="connsiteX75" fmla="*/ 4617330 w 6884912"/>
              <a:gd name="connsiteY75" fmla="*/ 111163 h 1161397"/>
              <a:gd name="connsiteX76" fmla="*/ 4730870 w 6884912"/>
              <a:gd name="connsiteY76" fmla="*/ 129432 h 1161397"/>
              <a:gd name="connsiteX77" fmla="*/ 4785037 w 6884912"/>
              <a:gd name="connsiteY77" fmla="*/ 161964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290640 w 6884912"/>
              <a:gd name="connsiteY92" fmla="*/ 167441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907640 w 6884912"/>
              <a:gd name="connsiteY68" fmla="*/ 207568 h 1161397"/>
              <a:gd name="connsiteX69" fmla="*/ 4013061 w 6884912"/>
              <a:gd name="connsiteY69" fmla="*/ 224874 h 1161397"/>
              <a:gd name="connsiteX70" fmla="*/ 4134285 w 6884912"/>
              <a:gd name="connsiteY70" fmla="*/ 235592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424852 w 6884912"/>
              <a:gd name="connsiteY73" fmla="*/ 127591 h 1161397"/>
              <a:gd name="connsiteX74" fmla="*/ 4617330 w 6884912"/>
              <a:gd name="connsiteY74" fmla="*/ 111163 h 1161397"/>
              <a:gd name="connsiteX75" fmla="*/ 4730870 w 6884912"/>
              <a:gd name="connsiteY75" fmla="*/ 129432 h 1161397"/>
              <a:gd name="connsiteX76" fmla="*/ 4785037 w 6884912"/>
              <a:gd name="connsiteY76" fmla="*/ 161964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290640 w 6884912"/>
              <a:gd name="connsiteY91" fmla="*/ 167441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907640 w 6884912"/>
              <a:gd name="connsiteY68" fmla="*/ 207568 h 1161397"/>
              <a:gd name="connsiteX69" fmla="*/ 4013061 w 6884912"/>
              <a:gd name="connsiteY69" fmla="*/ 224874 h 1161397"/>
              <a:gd name="connsiteX70" fmla="*/ 4134285 w 6884912"/>
              <a:gd name="connsiteY70" fmla="*/ 235592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424852 w 6884912"/>
              <a:gd name="connsiteY73" fmla="*/ 127591 h 1161397"/>
              <a:gd name="connsiteX74" fmla="*/ 4617330 w 6884912"/>
              <a:gd name="connsiteY74" fmla="*/ 111163 h 1161397"/>
              <a:gd name="connsiteX75" fmla="*/ 4730870 w 6884912"/>
              <a:gd name="connsiteY75" fmla="*/ 129432 h 1161397"/>
              <a:gd name="connsiteX76" fmla="*/ 4785037 w 6884912"/>
              <a:gd name="connsiteY76" fmla="*/ 161964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6029542 w 6884912"/>
              <a:gd name="connsiteY89" fmla="*/ 210339 h 1161397"/>
              <a:gd name="connsiteX90" fmla="*/ 6290640 w 6884912"/>
              <a:gd name="connsiteY90" fmla="*/ 167441 h 1161397"/>
              <a:gd name="connsiteX91" fmla="*/ 6380420 w 6884912"/>
              <a:gd name="connsiteY91" fmla="*/ 173195 h 1161397"/>
              <a:gd name="connsiteX92" fmla="*/ 6507891 w 6884912"/>
              <a:gd name="connsiteY92" fmla="*/ 118474 h 1161397"/>
              <a:gd name="connsiteX93" fmla="*/ 6571807 w 6884912"/>
              <a:gd name="connsiteY93" fmla="*/ 98636 h 1161397"/>
              <a:gd name="connsiteX94" fmla="*/ 6671880 w 6884912"/>
              <a:gd name="connsiteY94" fmla="*/ 82931 h 1161397"/>
              <a:gd name="connsiteX95" fmla="*/ 6702266 w 6884912"/>
              <a:gd name="connsiteY95" fmla="*/ 75470 h 1161397"/>
              <a:gd name="connsiteX96" fmla="*/ 6845802 w 6884912"/>
              <a:gd name="connsiteY96" fmla="*/ 24496 h 1161397"/>
              <a:gd name="connsiteX97" fmla="*/ 6884912 w 6884912"/>
              <a:gd name="connsiteY9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907640 w 6884912"/>
              <a:gd name="connsiteY67" fmla="*/ 207568 h 1161397"/>
              <a:gd name="connsiteX68" fmla="*/ 4013061 w 6884912"/>
              <a:gd name="connsiteY68" fmla="*/ 224874 h 1161397"/>
              <a:gd name="connsiteX69" fmla="*/ 4134285 w 6884912"/>
              <a:gd name="connsiteY69" fmla="*/ 235592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424852 w 6884912"/>
              <a:gd name="connsiteY72" fmla="*/ 127591 h 1161397"/>
              <a:gd name="connsiteX73" fmla="*/ 4617330 w 6884912"/>
              <a:gd name="connsiteY73" fmla="*/ 111163 h 1161397"/>
              <a:gd name="connsiteX74" fmla="*/ 4730870 w 6884912"/>
              <a:gd name="connsiteY74" fmla="*/ 129432 h 1161397"/>
              <a:gd name="connsiteX75" fmla="*/ 4785037 w 6884912"/>
              <a:gd name="connsiteY75" fmla="*/ 161964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6029542 w 6884912"/>
              <a:gd name="connsiteY88" fmla="*/ 210339 h 1161397"/>
              <a:gd name="connsiteX89" fmla="*/ 6290640 w 6884912"/>
              <a:gd name="connsiteY89" fmla="*/ 167441 h 1161397"/>
              <a:gd name="connsiteX90" fmla="*/ 6380420 w 6884912"/>
              <a:gd name="connsiteY90" fmla="*/ 173195 h 1161397"/>
              <a:gd name="connsiteX91" fmla="*/ 6507891 w 6884912"/>
              <a:gd name="connsiteY91" fmla="*/ 118474 h 1161397"/>
              <a:gd name="connsiteX92" fmla="*/ 6571807 w 6884912"/>
              <a:gd name="connsiteY92" fmla="*/ 98636 h 1161397"/>
              <a:gd name="connsiteX93" fmla="*/ 6671880 w 6884912"/>
              <a:gd name="connsiteY93" fmla="*/ 82931 h 1161397"/>
              <a:gd name="connsiteX94" fmla="*/ 6702266 w 6884912"/>
              <a:gd name="connsiteY94" fmla="*/ 75470 h 1161397"/>
              <a:gd name="connsiteX95" fmla="*/ 6845802 w 6884912"/>
              <a:gd name="connsiteY95" fmla="*/ 24496 h 1161397"/>
              <a:gd name="connsiteX96" fmla="*/ 6884912 w 6884912"/>
              <a:gd name="connsiteY9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127968 w 6884912"/>
              <a:gd name="connsiteY55" fmla="*/ 287613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287859 w 6884912"/>
              <a:gd name="connsiteY58" fmla="*/ 287558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907640 w 6884912"/>
              <a:gd name="connsiteY66" fmla="*/ 207568 h 1161397"/>
              <a:gd name="connsiteX67" fmla="*/ 4013061 w 6884912"/>
              <a:gd name="connsiteY67" fmla="*/ 224874 h 1161397"/>
              <a:gd name="connsiteX68" fmla="*/ 4134285 w 6884912"/>
              <a:gd name="connsiteY68" fmla="*/ 235592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424852 w 6884912"/>
              <a:gd name="connsiteY71" fmla="*/ 127591 h 1161397"/>
              <a:gd name="connsiteX72" fmla="*/ 4617330 w 6884912"/>
              <a:gd name="connsiteY72" fmla="*/ 111163 h 1161397"/>
              <a:gd name="connsiteX73" fmla="*/ 4730870 w 6884912"/>
              <a:gd name="connsiteY73" fmla="*/ 129432 h 1161397"/>
              <a:gd name="connsiteX74" fmla="*/ 4785037 w 6884912"/>
              <a:gd name="connsiteY74" fmla="*/ 161964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6029542 w 6884912"/>
              <a:gd name="connsiteY87" fmla="*/ 210339 h 1161397"/>
              <a:gd name="connsiteX88" fmla="*/ 6290640 w 6884912"/>
              <a:gd name="connsiteY88" fmla="*/ 167441 h 1161397"/>
              <a:gd name="connsiteX89" fmla="*/ 6380420 w 6884912"/>
              <a:gd name="connsiteY89" fmla="*/ 173195 h 1161397"/>
              <a:gd name="connsiteX90" fmla="*/ 6507891 w 6884912"/>
              <a:gd name="connsiteY90" fmla="*/ 118474 h 1161397"/>
              <a:gd name="connsiteX91" fmla="*/ 6571807 w 6884912"/>
              <a:gd name="connsiteY91" fmla="*/ 98636 h 1161397"/>
              <a:gd name="connsiteX92" fmla="*/ 6671880 w 6884912"/>
              <a:gd name="connsiteY92" fmla="*/ 82931 h 1161397"/>
              <a:gd name="connsiteX93" fmla="*/ 6702266 w 6884912"/>
              <a:gd name="connsiteY93" fmla="*/ 75470 h 1161397"/>
              <a:gd name="connsiteX94" fmla="*/ 6845802 w 6884912"/>
              <a:gd name="connsiteY94" fmla="*/ 24496 h 1161397"/>
              <a:gd name="connsiteX95" fmla="*/ 6884912 w 6884912"/>
              <a:gd name="connsiteY9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92172 w 6884912"/>
              <a:gd name="connsiteY38" fmla="*/ 629819 h 1161397"/>
              <a:gd name="connsiteX39" fmla="*/ 1731986 w 6884912"/>
              <a:gd name="connsiteY39" fmla="*/ 589682 h 1161397"/>
              <a:gd name="connsiteX40" fmla="*/ 1940326 w 6884912"/>
              <a:gd name="connsiteY40" fmla="*/ 582611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127968 w 6884912"/>
              <a:gd name="connsiteY54" fmla="*/ 287613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287859 w 6884912"/>
              <a:gd name="connsiteY57" fmla="*/ 287558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907640 w 6884912"/>
              <a:gd name="connsiteY65" fmla="*/ 207568 h 1161397"/>
              <a:gd name="connsiteX66" fmla="*/ 4013061 w 6884912"/>
              <a:gd name="connsiteY66" fmla="*/ 224874 h 1161397"/>
              <a:gd name="connsiteX67" fmla="*/ 4134285 w 6884912"/>
              <a:gd name="connsiteY67" fmla="*/ 235592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424852 w 6884912"/>
              <a:gd name="connsiteY70" fmla="*/ 127591 h 1161397"/>
              <a:gd name="connsiteX71" fmla="*/ 4617330 w 6884912"/>
              <a:gd name="connsiteY71" fmla="*/ 111163 h 1161397"/>
              <a:gd name="connsiteX72" fmla="*/ 4730870 w 6884912"/>
              <a:gd name="connsiteY72" fmla="*/ 129432 h 1161397"/>
              <a:gd name="connsiteX73" fmla="*/ 4785037 w 6884912"/>
              <a:gd name="connsiteY73" fmla="*/ 161964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467502 w 6884912"/>
              <a:gd name="connsiteY80" fmla="*/ 250963 h 1161397"/>
              <a:gd name="connsiteX81" fmla="*/ 5592395 w 6884912"/>
              <a:gd name="connsiteY81" fmla="*/ 265434 h 1161397"/>
              <a:gd name="connsiteX82" fmla="*/ 5613532 w 6884912"/>
              <a:gd name="connsiteY82" fmla="*/ 273379 h 1161397"/>
              <a:gd name="connsiteX83" fmla="*/ 5642173 w 6884912"/>
              <a:gd name="connsiteY83" fmla="*/ 266904 h 1161397"/>
              <a:gd name="connsiteX84" fmla="*/ 5756910 w 6884912"/>
              <a:gd name="connsiteY84" fmla="*/ 239211 h 1161397"/>
              <a:gd name="connsiteX85" fmla="*/ 5846667 w 6884912"/>
              <a:gd name="connsiteY85" fmla="*/ 201786 h 1161397"/>
              <a:gd name="connsiteX86" fmla="*/ 6029542 w 6884912"/>
              <a:gd name="connsiteY86" fmla="*/ 210339 h 1161397"/>
              <a:gd name="connsiteX87" fmla="*/ 6290640 w 6884912"/>
              <a:gd name="connsiteY87" fmla="*/ 167441 h 1161397"/>
              <a:gd name="connsiteX88" fmla="*/ 6380420 w 6884912"/>
              <a:gd name="connsiteY88" fmla="*/ 173195 h 1161397"/>
              <a:gd name="connsiteX89" fmla="*/ 6507891 w 6884912"/>
              <a:gd name="connsiteY89" fmla="*/ 118474 h 1161397"/>
              <a:gd name="connsiteX90" fmla="*/ 6571807 w 6884912"/>
              <a:gd name="connsiteY90" fmla="*/ 98636 h 1161397"/>
              <a:gd name="connsiteX91" fmla="*/ 6671880 w 6884912"/>
              <a:gd name="connsiteY91" fmla="*/ 82931 h 1161397"/>
              <a:gd name="connsiteX92" fmla="*/ 6702266 w 6884912"/>
              <a:gd name="connsiteY92" fmla="*/ 75470 h 1161397"/>
              <a:gd name="connsiteX93" fmla="*/ 6845802 w 6884912"/>
              <a:gd name="connsiteY93" fmla="*/ 24496 h 1161397"/>
              <a:gd name="connsiteX94" fmla="*/ 6884912 w 6884912"/>
              <a:gd name="connsiteY9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92172 w 6884912"/>
              <a:gd name="connsiteY37" fmla="*/ 629819 h 1161397"/>
              <a:gd name="connsiteX38" fmla="*/ 1731986 w 6884912"/>
              <a:gd name="connsiteY38" fmla="*/ 589682 h 1161397"/>
              <a:gd name="connsiteX39" fmla="*/ 1940326 w 6884912"/>
              <a:gd name="connsiteY39" fmla="*/ 582611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127968 w 6884912"/>
              <a:gd name="connsiteY53" fmla="*/ 287613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287859 w 6884912"/>
              <a:gd name="connsiteY56" fmla="*/ 287558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907640 w 6884912"/>
              <a:gd name="connsiteY64" fmla="*/ 207568 h 1161397"/>
              <a:gd name="connsiteX65" fmla="*/ 4013061 w 6884912"/>
              <a:gd name="connsiteY65" fmla="*/ 224874 h 1161397"/>
              <a:gd name="connsiteX66" fmla="*/ 4134285 w 6884912"/>
              <a:gd name="connsiteY66" fmla="*/ 235592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424852 w 6884912"/>
              <a:gd name="connsiteY69" fmla="*/ 127591 h 1161397"/>
              <a:gd name="connsiteX70" fmla="*/ 4617330 w 6884912"/>
              <a:gd name="connsiteY70" fmla="*/ 111163 h 1161397"/>
              <a:gd name="connsiteX71" fmla="*/ 4730870 w 6884912"/>
              <a:gd name="connsiteY71" fmla="*/ 129432 h 1161397"/>
              <a:gd name="connsiteX72" fmla="*/ 4785037 w 6884912"/>
              <a:gd name="connsiteY72" fmla="*/ 161964 h 1161397"/>
              <a:gd name="connsiteX73" fmla="*/ 4844073 w 6884912"/>
              <a:gd name="connsiteY73" fmla="*/ 161768 h 1161397"/>
              <a:gd name="connsiteX74" fmla="*/ 4856454 w 6884912"/>
              <a:gd name="connsiteY74" fmla="*/ 130488 h 1161397"/>
              <a:gd name="connsiteX75" fmla="*/ 4920038 w 6884912"/>
              <a:gd name="connsiteY75" fmla="*/ 140418 h 1161397"/>
              <a:gd name="connsiteX76" fmla="*/ 5016639 w 6884912"/>
              <a:gd name="connsiteY76" fmla="*/ 158905 h 1161397"/>
              <a:gd name="connsiteX77" fmla="*/ 5072009 w 6884912"/>
              <a:gd name="connsiteY77" fmla="*/ 161502 h 1161397"/>
              <a:gd name="connsiteX78" fmla="*/ 5223626 w 6884912"/>
              <a:gd name="connsiteY78" fmla="*/ 177356 h 1161397"/>
              <a:gd name="connsiteX79" fmla="*/ 5467502 w 6884912"/>
              <a:gd name="connsiteY79" fmla="*/ 250963 h 1161397"/>
              <a:gd name="connsiteX80" fmla="*/ 5592395 w 6884912"/>
              <a:gd name="connsiteY80" fmla="*/ 265434 h 1161397"/>
              <a:gd name="connsiteX81" fmla="*/ 5613532 w 6884912"/>
              <a:gd name="connsiteY81" fmla="*/ 273379 h 1161397"/>
              <a:gd name="connsiteX82" fmla="*/ 5642173 w 6884912"/>
              <a:gd name="connsiteY82" fmla="*/ 266904 h 1161397"/>
              <a:gd name="connsiteX83" fmla="*/ 5756910 w 6884912"/>
              <a:gd name="connsiteY83" fmla="*/ 239211 h 1161397"/>
              <a:gd name="connsiteX84" fmla="*/ 5846667 w 6884912"/>
              <a:gd name="connsiteY84" fmla="*/ 201786 h 1161397"/>
              <a:gd name="connsiteX85" fmla="*/ 6029542 w 6884912"/>
              <a:gd name="connsiteY85" fmla="*/ 210339 h 1161397"/>
              <a:gd name="connsiteX86" fmla="*/ 6290640 w 6884912"/>
              <a:gd name="connsiteY86" fmla="*/ 167441 h 1161397"/>
              <a:gd name="connsiteX87" fmla="*/ 6380420 w 6884912"/>
              <a:gd name="connsiteY87" fmla="*/ 173195 h 1161397"/>
              <a:gd name="connsiteX88" fmla="*/ 6507891 w 6884912"/>
              <a:gd name="connsiteY88" fmla="*/ 118474 h 1161397"/>
              <a:gd name="connsiteX89" fmla="*/ 6571807 w 6884912"/>
              <a:gd name="connsiteY89" fmla="*/ 98636 h 1161397"/>
              <a:gd name="connsiteX90" fmla="*/ 6671880 w 6884912"/>
              <a:gd name="connsiteY90" fmla="*/ 82931 h 1161397"/>
              <a:gd name="connsiteX91" fmla="*/ 6702266 w 6884912"/>
              <a:gd name="connsiteY91" fmla="*/ 75470 h 1161397"/>
              <a:gd name="connsiteX92" fmla="*/ 6845802 w 6884912"/>
              <a:gd name="connsiteY92" fmla="*/ 24496 h 1161397"/>
              <a:gd name="connsiteX93" fmla="*/ 6884912 w 6884912"/>
              <a:gd name="connsiteY9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92172 w 6884912"/>
              <a:gd name="connsiteY36" fmla="*/ 629819 h 1161397"/>
              <a:gd name="connsiteX37" fmla="*/ 1731986 w 6884912"/>
              <a:gd name="connsiteY37" fmla="*/ 589682 h 1161397"/>
              <a:gd name="connsiteX38" fmla="*/ 1940326 w 6884912"/>
              <a:gd name="connsiteY38" fmla="*/ 582611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127968 w 6884912"/>
              <a:gd name="connsiteY52" fmla="*/ 287613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287859 w 6884912"/>
              <a:gd name="connsiteY55" fmla="*/ 287558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907640 w 6884912"/>
              <a:gd name="connsiteY63" fmla="*/ 207568 h 1161397"/>
              <a:gd name="connsiteX64" fmla="*/ 4013061 w 6884912"/>
              <a:gd name="connsiteY64" fmla="*/ 224874 h 1161397"/>
              <a:gd name="connsiteX65" fmla="*/ 4134285 w 6884912"/>
              <a:gd name="connsiteY65" fmla="*/ 235592 h 1161397"/>
              <a:gd name="connsiteX66" fmla="*/ 4220717 w 6884912"/>
              <a:gd name="connsiteY66" fmla="*/ 192946 h 1161397"/>
              <a:gd name="connsiteX67" fmla="*/ 4228802 w 6884912"/>
              <a:gd name="connsiteY67" fmla="*/ 201468 h 1161397"/>
              <a:gd name="connsiteX68" fmla="*/ 4424852 w 6884912"/>
              <a:gd name="connsiteY68" fmla="*/ 127591 h 1161397"/>
              <a:gd name="connsiteX69" fmla="*/ 4617330 w 6884912"/>
              <a:gd name="connsiteY69" fmla="*/ 111163 h 1161397"/>
              <a:gd name="connsiteX70" fmla="*/ 4730870 w 6884912"/>
              <a:gd name="connsiteY70" fmla="*/ 129432 h 1161397"/>
              <a:gd name="connsiteX71" fmla="*/ 4785037 w 6884912"/>
              <a:gd name="connsiteY71" fmla="*/ 161964 h 1161397"/>
              <a:gd name="connsiteX72" fmla="*/ 4844073 w 6884912"/>
              <a:gd name="connsiteY72" fmla="*/ 161768 h 1161397"/>
              <a:gd name="connsiteX73" fmla="*/ 4856454 w 6884912"/>
              <a:gd name="connsiteY73" fmla="*/ 130488 h 1161397"/>
              <a:gd name="connsiteX74" fmla="*/ 4920038 w 6884912"/>
              <a:gd name="connsiteY74" fmla="*/ 140418 h 1161397"/>
              <a:gd name="connsiteX75" fmla="*/ 5016639 w 6884912"/>
              <a:gd name="connsiteY75" fmla="*/ 158905 h 1161397"/>
              <a:gd name="connsiteX76" fmla="*/ 5072009 w 6884912"/>
              <a:gd name="connsiteY76" fmla="*/ 161502 h 1161397"/>
              <a:gd name="connsiteX77" fmla="*/ 5223626 w 6884912"/>
              <a:gd name="connsiteY77" fmla="*/ 177356 h 1161397"/>
              <a:gd name="connsiteX78" fmla="*/ 5467502 w 6884912"/>
              <a:gd name="connsiteY78" fmla="*/ 250963 h 1161397"/>
              <a:gd name="connsiteX79" fmla="*/ 5592395 w 6884912"/>
              <a:gd name="connsiteY79" fmla="*/ 265434 h 1161397"/>
              <a:gd name="connsiteX80" fmla="*/ 5613532 w 6884912"/>
              <a:gd name="connsiteY80" fmla="*/ 273379 h 1161397"/>
              <a:gd name="connsiteX81" fmla="*/ 5642173 w 6884912"/>
              <a:gd name="connsiteY81" fmla="*/ 266904 h 1161397"/>
              <a:gd name="connsiteX82" fmla="*/ 5756910 w 6884912"/>
              <a:gd name="connsiteY82" fmla="*/ 239211 h 1161397"/>
              <a:gd name="connsiteX83" fmla="*/ 5846667 w 6884912"/>
              <a:gd name="connsiteY83" fmla="*/ 201786 h 1161397"/>
              <a:gd name="connsiteX84" fmla="*/ 6029542 w 6884912"/>
              <a:gd name="connsiteY84" fmla="*/ 210339 h 1161397"/>
              <a:gd name="connsiteX85" fmla="*/ 6290640 w 6884912"/>
              <a:gd name="connsiteY85" fmla="*/ 167441 h 1161397"/>
              <a:gd name="connsiteX86" fmla="*/ 6380420 w 6884912"/>
              <a:gd name="connsiteY86" fmla="*/ 173195 h 1161397"/>
              <a:gd name="connsiteX87" fmla="*/ 6507891 w 6884912"/>
              <a:gd name="connsiteY87" fmla="*/ 118474 h 1161397"/>
              <a:gd name="connsiteX88" fmla="*/ 6571807 w 6884912"/>
              <a:gd name="connsiteY88" fmla="*/ 98636 h 1161397"/>
              <a:gd name="connsiteX89" fmla="*/ 6671880 w 6884912"/>
              <a:gd name="connsiteY89" fmla="*/ 82931 h 1161397"/>
              <a:gd name="connsiteX90" fmla="*/ 6702266 w 6884912"/>
              <a:gd name="connsiteY90" fmla="*/ 75470 h 1161397"/>
              <a:gd name="connsiteX91" fmla="*/ 6845802 w 6884912"/>
              <a:gd name="connsiteY91" fmla="*/ 24496 h 1161397"/>
              <a:gd name="connsiteX92" fmla="*/ 6884912 w 6884912"/>
              <a:gd name="connsiteY9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92172 w 6884912"/>
              <a:gd name="connsiteY36" fmla="*/ 629819 h 1161397"/>
              <a:gd name="connsiteX37" fmla="*/ 1731986 w 6884912"/>
              <a:gd name="connsiteY37" fmla="*/ 589682 h 1161397"/>
              <a:gd name="connsiteX38" fmla="*/ 1940326 w 6884912"/>
              <a:gd name="connsiteY38" fmla="*/ 582611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127968 w 6884912"/>
              <a:gd name="connsiteY52" fmla="*/ 287613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287859 w 6884912"/>
              <a:gd name="connsiteY55" fmla="*/ 287558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907640 w 6884912"/>
              <a:gd name="connsiteY63" fmla="*/ 207568 h 1161397"/>
              <a:gd name="connsiteX64" fmla="*/ 4013061 w 6884912"/>
              <a:gd name="connsiteY64" fmla="*/ 224874 h 1161397"/>
              <a:gd name="connsiteX65" fmla="*/ 4134285 w 6884912"/>
              <a:gd name="connsiteY65" fmla="*/ 235592 h 1161397"/>
              <a:gd name="connsiteX66" fmla="*/ 4220717 w 6884912"/>
              <a:gd name="connsiteY66" fmla="*/ 192946 h 1161397"/>
              <a:gd name="connsiteX67" fmla="*/ 4228802 w 6884912"/>
              <a:gd name="connsiteY67" fmla="*/ 201468 h 1161397"/>
              <a:gd name="connsiteX68" fmla="*/ 4424852 w 6884912"/>
              <a:gd name="connsiteY68" fmla="*/ 127591 h 1161397"/>
              <a:gd name="connsiteX69" fmla="*/ 4617330 w 6884912"/>
              <a:gd name="connsiteY69" fmla="*/ 111163 h 1161397"/>
              <a:gd name="connsiteX70" fmla="*/ 4730870 w 6884912"/>
              <a:gd name="connsiteY70" fmla="*/ 129432 h 1161397"/>
              <a:gd name="connsiteX71" fmla="*/ 4785037 w 6884912"/>
              <a:gd name="connsiteY71" fmla="*/ 161964 h 1161397"/>
              <a:gd name="connsiteX72" fmla="*/ 4844073 w 6884912"/>
              <a:gd name="connsiteY72" fmla="*/ 161768 h 1161397"/>
              <a:gd name="connsiteX73" fmla="*/ 4856454 w 6884912"/>
              <a:gd name="connsiteY73" fmla="*/ 130488 h 1161397"/>
              <a:gd name="connsiteX74" fmla="*/ 4920038 w 6884912"/>
              <a:gd name="connsiteY74" fmla="*/ 140418 h 1161397"/>
              <a:gd name="connsiteX75" fmla="*/ 5016639 w 6884912"/>
              <a:gd name="connsiteY75" fmla="*/ 158905 h 1161397"/>
              <a:gd name="connsiteX76" fmla="*/ 5072009 w 6884912"/>
              <a:gd name="connsiteY76" fmla="*/ 161502 h 1161397"/>
              <a:gd name="connsiteX77" fmla="*/ 5223626 w 6884912"/>
              <a:gd name="connsiteY77" fmla="*/ 177356 h 1161397"/>
              <a:gd name="connsiteX78" fmla="*/ 5467502 w 6884912"/>
              <a:gd name="connsiteY78" fmla="*/ 250963 h 1161397"/>
              <a:gd name="connsiteX79" fmla="*/ 5592395 w 6884912"/>
              <a:gd name="connsiteY79" fmla="*/ 265434 h 1161397"/>
              <a:gd name="connsiteX80" fmla="*/ 5613532 w 6884912"/>
              <a:gd name="connsiteY80" fmla="*/ 273379 h 1161397"/>
              <a:gd name="connsiteX81" fmla="*/ 5642173 w 6884912"/>
              <a:gd name="connsiteY81" fmla="*/ 266904 h 1161397"/>
              <a:gd name="connsiteX82" fmla="*/ 5756910 w 6884912"/>
              <a:gd name="connsiteY82" fmla="*/ 239211 h 1161397"/>
              <a:gd name="connsiteX83" fmla="*/ 5846667 w 6884912"/>
              <a:gd name="connsiteY83" fmla="*/ 201786 h 1161397"/>
              <a:gd name="connsiteX84" fmla="*/ 6029542 w 6884912"/>
              <a:gd name="connsiteY84" fmla="*/ 210339 h 1161397"/>
              <a:gd name="connsiteX85" fmla="*/ 6290640 w 6884912"/>
              <a:gd name="connsiteY85" fmla="*/ 167441 h 1161397"/>
              <a:gd name="connsiteX86" fmla="*/ 6380420 w 6884912"/>
              <a:gd name="connsiteY86" fmla="*/ 173195 h 1161397"/>
              <a:gd name="connsiteX87" fmla="*/ 6507891 w 6884912"/>
              <a:gd name="connsiteY87" fmla="*/ 118474 h 1161397"/>
              <a:gd name="connsiteX88" fmla="*/ 6571807 w 6884912"/>
              <a:gd name="connsiteY88" fmla="*/ 98636 h 1161397"/>
              <a:gd name="connsiteX89" fmla="*/ 6671880 w 6884912"/>
              <a:gd name="connsiteY89" fmla="*/ 82931 h 1161397"/>
              <a:gd name="connsiteX90" fmla="*/ 6702266 w 6884912"/>
              <a:gd name="connsiteY90" fmla="*/ 75470 h 1161397"/>
              <a:gd name="connsiteX91" fmla="*/ 6845802 w 6884912"/>
              <a:gd name="connsiteY91" fmla="*/ 24496 h 1161397"/>
              <a:gd name="connsiteX92" fmla="*/ 6884912 w 6884912"/>
              <a:gd name="connsiteY9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601644 w 6884912"/>
              <a:gd name="connsiteY8" fmla="*/ 1003997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92172 w 6884912"/>
              <a:gd name="connsiteY35" fmla="*/ 629819 h 1161397"/>
              <a:gd name="connsiteX36" fmla="*/ 1731986 w 6884912"/>
              <a:gd name="connsiteY36" fmla="*/ 589682 h 1161397"/>
              <a:gd name="connsiteX37" fmla="*/ 1940326 w 6884912"/>
              <a:gd name="connsiteY37" fmla="*/ 582611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127968 w 6884912"/>
              <a:gd name="connsiteY51" fmla="*/ 287613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287859 w 6884912"/>
              <a:gd name="connsiteY54" fmla="*/ 287558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907640 w 6884912"/>
              <a:gd name="connsiteY62" fmla="*/ 207568 h 1161397"/>
              <a:gd name="connsiteX63" fmla="*/ 4013061 w 6884912"/>
              <a:gd name="connsiteY63" fmla="*/ 224874 h 1161397"/>
              <a:gd name="connsiteX64" fmla="*/ 4134285 w 6884912"/>
              <a:gd name="connsiteY64" fmla="*/ 235592 h 1161397"/>
              <a:gd name="connsiteX65" fmla="*/ 4220717 w 6884912"/>
              <a:gd name="connsiteY65" fmla="*/ 192946 h 1161397"/>
              <a:gd name="connsiteX66" fmla="*/ 4228802 w 6884912"/>
              <a:gd name="connsiteY66" fmla="*/ 201468 h 1161397"/>
              <a:gd name="connsiteX67" fmla="*/ 4424852 w 6884912"/>
              <a:gd name="connsiteY67" fmla="*/ 127591 h 1161397"/>
              <a:gd name="connsiteX68" fmla="*/ 4617330 w 6884912"/>
              <a:gd name="connsiteY68" fmla="*/ 111163 h 1161397"/>
              <a:gd name="connsiteX69" fmla="*/ 4730870 w 6884912"/>
              <a:gd name="connsiteY69" fmla="*/ 129432 h 1161397"/>
              <a:gd name="connsiteX70" fmla="*/ 4785037 w 6884912"/>
              <a:gd name="connsiteY70" fmla="*/ 161964 h 1161397"/>
              <a:gd name="connsiteX71" fmla="*/ 4844073 w 6884912"/>
              <a:gd name="connsiteY71" fmla="*/ 161768 h 1161397"/>
              <a:gd name="connsiteX72" fmla="*/ 4856454 w 6884912"/>
              <a:gd name="connsiteY72" fmla="*/ 130488 h 1161397"/>
              <a:gd name="connsiteX73" fmla="*/ 4920038 w 6884912"/>
              <a:gd name="connsiteY73" fmla="*/ 140418 h 1161397"/>
              <a:gd name="connsiteX74" fmla="*/ 5016639 w 6884912"/>
              <a:gd name="connsiteY74" fmla="*/ 158905 h 1161397"/>
              <a:gd name="connsiteX75" fmla="*/ 5072009 w 6884912"/>
              <a:gd name="connsiteY75" fmla="*/ 161502 h 1161397"/>
              <a:gd name="connsiteX76" fmla="*/ 5223626 w 6884912"/>
              <a:gd name="connsiteY76" fmla="*/ 177356 h 1161397"/>
              <a:gd name="connsiteX77" fmla="*/ 5467502 w 6884912"/>
              <a:gd name="connsiteY77" fmla="*/ 250963 h 1161397"/>
              <a:gd name="connsiteX78" fmla="*/ 5592395 w 6884912"/>
              <a:gd name="connsiteY78" fmla="*/ 265434 h 1161397"/>
              <a:gd name="connsiteX79" fmla="*/ 5613532 w 6884912"/>
              <a:gd name="connsiteY79" fmla="*/ 273379 h 1161397"/>
              <a:gd name="connsiteX80" fmla="*/ 5642173 w 6884912"/>
              <a:gd name="connsiteY80" fmla="*/ 266904 h 1161397"/>
              <a:gd name="connsiteX81" fmla="*/ 5756910 w 6884912"/>
              <a:gd name="connsiteY81" fmla="*/ 239211 h 1161397"/>
              <a:gd name="connsiteX82" fmla="*/ 5846667 w 6884912"/>
              <a:gd name="connsiteY82" fmla="*/ 201786 h 1161397"/>
              <a:gd name="connsiteX83" fmla="*/ 6029542 w 6884912"/>
              <a:gd name="connsiteY83" fmla="*/ 210339 h 1161397"/>
              <a:gd name="connsiteX84" fmla="*/ 6290640 w 6884912"/>
              <a:gd name="connsiteY84" fmla="*/ 167441 h 1161397"/>
              <a:gd name="connsiteX85" fmla="*/ 6380420 w 6884912"/>
              <a:gd name="connsiteY85" fmla="*/ 173195 h 1161397"/>
              <a:gd name="connsiteX86" fmla="*/ 6507891 w 6884912"/>
              <a:gd name="connsiteY86" fmla="*/ 118474 h 1161397"/>
              <a:gd name="connsiteX87" fmla="*/ 6571807 w 6884912"/>
              <a:gd name="connsiteY87" fmla="*/ 98636 h 1161397"/>
              <a:gd name="connsiteX88" fmla="*/ 6671880 w 6884912"/>
              <a:gd name="connsiteY88" fmla="*/ 82931 h 1161397"/>
              <a:gd name="connsiteX89" fmla="*/ 6702266 w 6884912"/>
              <a:gd name="connsiteY89" fmla="*/ 75470 h 1161397"/>
              <a:gd name="connsiteX90" fmla="*/ 6845802 w 6884912"/>
              <a:gd name="connsiteY90" fmla="*/ 24496 h 1161397"/>
              <a:gd name="connsiteX91" fmla="*/ 6884912 w 6884912"/>
              <a:gd name="connsiteY9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92172 w 6884912"/>
              <a:gd name="connsiteY35" fmla="*/ 629819 h 1161397"/>
              <a:gd name="connsiteX36" fmla="*/ 1731986 w 6884912"/>
              <a:gd name="connsiteY36" fmla="*/ 589682 h 1161397"/>
              <a:gd name="connsiteX37" fmla="*/ 1940326 w 6884912"/>
              <a:gd name="connsiteY37" fmla="*/ 582611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127968 w 6884912"/>
              <a:gd name="connsiteY51" fmla="*/ 287613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287859 w 6884912"/>
              <a:gd name="connsiteY54" fmla="*/ 287558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907640 w 6884912"/>
              <a:gd name="connsiteY62" fmla="*/ 207568 h 1161397"/>
              <a:gd name="connsiteX63" fmla="*/ 4013061 w 6884912"/>
              <a:gd name="connsiteY63" fmla="*/ 224874 h 1161397"/>
              <a:gd name="connsiteX64" fmla="*/ 4134285 w 6884912"/>
              <a:gd name="connsiteY64" fmla="*/ 235592 h 1161397"/>
              <a:gd name="connsiteX65" fmla="*/ 4220717 w 6884912"/>
              <a:gd name="connsiteY65" fmla="*/ 192946 h 1161397"/>
              <a:gd name="connsiteX66" fmla="*/ 4228802 w 6884912"/>
              <a:gd name="connsiteY66" fmla="*/ 201468 h 1161397"/>
              <a:gd name="connsiteX67" fmla="*/ 4424852 w 6884912"/>
              <a:gd name="connsiteY67" fmla="*/ 127591 h 1161397"/>
              <a:gd name="connsiteX68" fmla="*/ 4617330 w 6884912"/>
              <a:gd name="connsiteY68" fmla="*/ 111163 h 1161397"/>
              <a:gd name="connsiteX69" fmla="*/ 4730870 w 6884912"/>
              <a:gd name="connsiteY69" fmla="*/ 129432 h 1161397"/>
              <a:gd name="connsiteX70" fmla="*/ 4785037 w 6884912"/>
              <a:gd name="connsiteY70" fmla="*/ 161964 h 1161397"/>
              <a:gd name="connsiteX71" fmla="*/ 4844073 w 6884912"/>
              <a:gd name="connsiteY71" fmla="*/ 161768 h 1161397"/>
              <a:gd name="connsiteX72" fmla="*/ 4856454 w 6884912"/>
              <a:gd name="connsiteY72" fmla="*/ 130488 h 1161397"/>
              <a:gd name="connsiteX73" fmla="*/ 4920038 w 6884912"/>
              <a:gd name="connsiteY73" fmla="*/ 140418 h 1161397"/>
              <a:gd name="connsiteX74" fmla="*/ 5016639 w 6884912"/>
              <a:gd name="connsiteY74" fmla="*/ 158905 h 1161397"/>
              <a:gd name="connsiteX75" fmla="*/ 5072009 w 6884912"/>
              <a:gd name="connsiteY75" fmla="*/ 161502 h 1161397"/>
              <a:gd name="connsiteX76" fmla="*/ 5223626 w 6884912"/>
              <a:gd name="connsiteY76" fmla="*/ 177356 h 1161397"/>
              <a:gd name="connsiteX77" fmla="*/ 5467502 w 6884912"/>
              <a:gd name="connsiteY77" fmla="*/ 250963 h 1161397"/>
              <a:gd name="connsiteX78" fmla="*/ 5592395 w 6884912"/>
              <a:gd name="connsiteY78" fmla="*/ 265434 h 1161397"/>
              <a:gd name="connsiteX79" fmla="*/ 5613532 w 6884912"/>
              <a:gd name="connsiteY79" fmla="*/ 273379 h 1161397"/>
              <a:gd name="connsiteX80" fmla="*/ 5642173 w 6884912"/>
              <a:gd name="connsiteY80" fmla="*/ 266904 h 1161397"/>
              <a:gd name="connsiteX81" fmla="*/ 5756910 w 6884912"/>
              <a:gd name="connsiteY81" fmla="*/ 239211 h 1161397"/>
              <a:gd name="connsiteX82" fmla="*/ 5846667 w 6884912"/>
              <a:gd name="connsiteY82" fmla="*/ 201786 h 1161397"/>
              <a:gd name="connsiteX83" fmla="*/ 6029542 w 6884912"/>
              <a:gd name="connsiteY83" fmla="*/ 210339 h 1161397"/>
              <a:gd name="connsiteX84" fmla="*/ 6290640 w 6884912"/>
              <a:gd name="connsiteY84" fmla="*/ 167441 h 1161397"/>
              <a:gd name="connsiteX85" fmla="*/ 6380420 w 6884912"/>
              <a:gd name="connsiteY85" fmla="*/ 173195 h 1161397"/>
              <a:gd name="connsiteX86" fmla="*/ 6507891 w 6884912"/>
              <a:gd name="connsiteY86" fmla="*/ 118474 h 1161397"/>
              <a:gd name="connsiteX87" fmla="*/ 6571807 w 6884912"/>
              <a:gd name="connsiteY87" fmla="*/ 98636 h 1161397"/>
              <a:gd name="connsiteX88" fmla="*/ 6671880 w 6884912"/>
              <a:gd name="connsiteY88" fmla="*/ 82931 h 1161397"/>
              <a:gd name="connsiteX89" fmla="*/ 6702266 w 6884912"/>
              <a:gd name="connsiteY89" fmla="*/ 75470 h 1161397"/>
              <a:gd name="connsiteX90" fmla="*/ 6845802 w 6884912"/>
              <a:gd name="connsiteY90" fmla="*/ 24496 h 1161397"/>
              <a:gd name="connsiteX91" fmla="*/ 6884912 w 6884912"/>
              <a:gd name="connsiteY9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92172 w 6884912"/>
              <a:gd name="connsiteY34" fmla="*/ 629819 h 1161397"/>
              <a:gd name="connsiteX35" fmla="*/ 1731986 w 6884912"/>
              <a:gd name="connsiteY35" fmla="*/ 589682 h 1161397"/>
              <a:gd name="connsiteX36" fmla="*/ 1940326 w 6884912"/>
              <a:gd name="connsiteY36" fmla="*/ 582611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127968 w 6884912"/>
              <a:gd name="connsiteY50" fmla="*/ 287613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287859 w 6884912"/>
              <a:gd name="connsiteY53" fmla="*/ 287558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907640 w 6884912"/>
              <a:gd name="connsiteY61" fmla="*/ 207568 h 1161397"/>
              <a:gd name="connsiteX62" fmla="*/ 4013061 w 6884912"/>
              <a:gd name="connsiteY62" fmla="*/ 224874 h 1161397"/>
              <a:gd name="connsiteX63" fmla="*/ 4134285 w 6884912"/>
              <a:gd name="connsiteY63" fmla="*/ 235592 h 1161397"/>
              <a:gd name="connsiteX64" fmla="*/ 4220717 w 6884912"/>
              <a:gd name="connsiteY64" fmla="*/ 192946 h 1161397"/>
              <a:gd name="connsiteX65" fmla="*/ 4228802 w 6884912"/>
              <a:gd name="connsiteY65" fmla="*/ 201468 h 1161397"/>
              <a:gd name="connsiteX66" fmla="*/ 4424852 w 6884912"/>
              <a:gd name="connsiteY66" fmla="*/ 127591 h 1161397"/>
              <a:gd name="connsiteX67" fmla="*/ 4617330 w 6884912"/>
              <a:gd name="connsiteY67" fmla="*/ 111163 h 1161397"/>
              <a:gd name="connsiteX68" fmla="*/ 4730870 w 6884912"/>
              <a:gd name="connsiteY68" fmla="*/ 129432 h 1161397"/>
              <a:gd name="connsiteX69" fmla="*/ 4785037 w 6884912"/>
              <a:gd name="connsiteY69" fmla="*/ 161964 h 1161397"/>
              <a:gd name="connsiteX70" fmla="*/ 4844073 w 6884912"/>
              <a:gd name="connsiteY70" fmla="*/ 161768 h 1161397"/>
              <a:gd name="connsiteX71" fmla="*/ 4856454 w 6884912"/>
              <a:gd name="connsiteY71" fmla="*/ 130488 h 1161397"/>
              <a:gd name="connsiteX72" fmla="*/ 4920038 w 6884912"/>
              <a:gd name="connsiteY72" fmla="*/ 140418 h 1161397"/>
              <a:gd name="connsiteX73" fmla="*/ 5016639 w 6884912"/>
              <a:gd name="connsiteY73" fmla="*/ 158905 h 1161397"/>
              <a:gd name="connsiteX74" fmla="*/ 5072009 w 6884912"/>
              <a:gd name="connsiteY74" fmla="*/ 161502 h 1161397"/>
              <a:gd name="connsiteX75" fmla="*/ 5223626 w 6884912"/>
              <a:gd name="connsiteY75" fmla="*/ 177356 h 1161397"/>
              <a:gd name="connsiteX76" fmla="*/ 5467502 w 6884912"/>
              <a:gd name="connsiteY76" fmla="*/ 250963 h 1161397"/>
              <a:gd name="connsiteX77" fmla="*/ 5592395 w 6884912"/>
              <a:gd name="connsiteY77" fmla="*/ 265434 h 1161397"/>
              <a:gd name="connsiteX78" fmla="*/ 5613532 w 6884912"/>
              <a:gd name="connsiteY78" fmla="*/ 273379 h 1161397"/>
              <a:gd name="connsiteX79" fmla="*/ 5642173 w 6884912"/>
              <a:gd name="connsiteY79" fmla="*/ 266904 h 1161397"/>
              <a:gd name="connsiteX80" fmla="*/ 5756910 w 6884912"/>
              <a:gd name="connsiteY80" fmla="*/ 239211 h 1161397"/>
              <a:gd name="connsiteX81" fmla="*/ 5846667 w 6884912"/>
              <a:gd name="connsiteY81" fmla="*/ 201786 h 1161397"/>
              <a:gd name="connsiteX82" fmla="*/ 6029542 w 6884912"/>
              <a:gd name="connsiteY82" fmla="*/ 210339 h 1161397"/>
              <a:gd name="connsiteX83" fmla="*/ 6290640 w 6884912"/>
              <a:gd name="connsiteY83" fmla="*/ 167441 h 1161397"/>
              <a:gd name="connsiteX84" fmla="*/ 6380420 w 6884912"/>
              <a:gd name="connsiteY84" fmla="*/ 173195 h 1161397"/>
              <a:gd name="connsiteX85" fmla="*/ 6507891 w 6884912"/>
              <a:gd name="connsiteY85" fmla="*/ 118474 h 1161397"/>
              <a:gd name="connsiteX86" fmla="*/ 6571807 w 6884912"/>
              <a:gd name="connsiteY86" fmla="*/ 98636 h 1161397"/>
              <a:gd name="connsiteX87" fmla="*/ 6671880 w 6884912"/>
              <a:gd name="connsiteY87" fmla="*/ 82931 h 1161397"/>
              <a:gd name="connsiteX88" fmla="*/ 6702266 w 6884912"/>
              <a:gd name="connsiteY88" fmla="*/ 75470 h 1161397"/>
              <a:gd name="connsiteX89" fmla="*/ 6845802 w 6884912"/>
              <a:gd name="connsiteY89" fmla="*/ 24496 h 1161397"/>
              <a:gd name="connsiteX90" fmla="*/ 6884912 w 6884912"/>
              <a:gd name="connsiteY9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92172 w 6884912"/>
              <a:gd name="connsiteY33" fmla="*/ 629819 h 1161397"/>
              <a:gd name="connsiteX34" fmla="*/ 1731986 w 6884912"/>
              <a:gd name="connsiteY34" fmla="*/ 589682 h 1161397"/>
              <a:gd name="connsiteX35" fmla="*/ 1940326 w 6884912"/>
              <a:gd name="connsiteY35" fmla="*/ 582611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127968 w 6884912"/>
              <a:gd name="connsiteY49" fmla="*/ 287613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287859 w 6884912"/>
              <a:gd name="connsiteY52" fmla="*/ 287558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907640 w 6884912"/>
              <a:gd name="connsiteY60" fmla="*/ 207568 h 1161397"/>
              <a:gd name="connsiteX61" fmla="*/ 4013061 w 6884912"/>
              <a:gd name="connsiteY61" fmla="*/ 224874 h 1161397"/>
              <a:gd name="connsiteX62" fmla="*/ 4134285 w 6884912"/>
              <a:gd name="connsiteY62" fmla="*/ 235592 h 1161397"/>
              <a:gd name="connsiteX63" fmla="*/ 4220717 w 6884912"/>
              <a:gd name="connsiteY63" fmla="*/ 192946 h 1161397"/>
              <a:gd name="connsiteX64" fmla="*/ 4228802 w 6884912"/>
              <a:gd name="connsiteY64" fmla="*/ 201468 h 1161397"/>
              <a:gd name="connsiteX65" fmla="*/ 4424852 w 6884912"/>
              <a:gd name="connsiteY65" fmla="*/ 127591 h 1161397"/>
              <a:gd name="connsiteX66" fmla="*/ 4617330 w 6884912"/>
              <a:gd name="connsiteY66" fmla="*/ 111163 h 1161397"/>
              <a:gd name="connsiteX67" fmla="*/ 4730870 w 6884912"/>
              <a:gd name="connsiteY67" fmla="*/ 129432 h 1161397"/>
              <a:gd name="connsiteX68" fmla="*/ 4785037 w 6884912"/>
              <a:gd name="connsiteY68" fmla="*/ 161964 h 1161397"/>
              <a:gd name="connsiteX69" fmla="*/ 4844073 w 6884912"/>
              <a:gd name="connsiteY69" fmla="*/ 161768 h 1161397"/>
              <a:gd name="connsiteX70" fmla="*/ 4856454 w 6884912"/>
              <a:gd name="connsiteY70" fmla="*/ 130488 h 1161397"/>
              <a:gd name="connsiteX71" fmla="*/ 4920038 w 6884912"/>
              <a:gd name="connsiteY71" fmla="*/ 140418 h 1161397"/>
              <a:gd name="connsiteX72" fmla="*/ 5016639 w 6884912"/>
              <a:gd name="connsiteY72" fmla="*/ 158905 h 1161397"/>
              <a:gd name="connsiteX73" fmla="*/ 5072009 w 6884912"/>
              <a:gd name="connsiteY73" fmla="*/ 161502 h 1161397"/>
              <a:gd name="connsiteX74" fmla="*/ 5223626 w 6884912"/>
              <a:gd name="connsiteY74" fmla="*/ 177356 h 1161397"/>
              <a:gd name="connsiteX75" fmla="*/ 5467502 w 6884912"/>
              <a:gd name="connsiteY75" fmla="*/ 250963 h 1161397"/>
              <a:gd name="connsiteX76" fmla="*/ 5592395 w 6884912"/>
              <a:gd name="connsiteY76" fmla="*/ 265434 h 1161397"/>
              <a:gd name="connsiteX77" fmla="*/ 5613532 w 6884912"/>
              <a:gd name="connsiteY77" fmla="*/ 273379 h 1161397"/>
              <a:gd name="connsiteX78" fmla="*/ 5642173 w 6884912"/>
              <a:gd name="connsiteY78" fmla="*/ 266904 h 1161397"/>
              <a:gd name="connsiteX79" fmla="*/ 5756910 w 6884912"/>
              <a:gd name="connsiteY79" fmla="*/ 239211 h 1161397"/>
              <a:gd name="connsiteX80" fmla="*/ 5846667 w 6884912"/>
              <a:gd name="connsiteY80" fmla="*/ 201786 h 1161397"/>
              <a:gd name="connsiteX81" fmla="*/ 6029542 w 6884912"/>
              <a:gd name="connsiteY81" fmla="*/ 210339 h 1161397"/>
              <a:gd name="connsiteX82" fmla="*/ 6290640 w 6884912"/>
              <a:gd name="connsiteY82" fmla="*/ 167441 h 1161397"/>
              <a:gd name="connsiteX83" fmla="*/ 6380420 w 6884912"/>
              <a:gd name="connsiteY83" fmla="*/ 173195 h 1161397"/>
              <a:gd name="connsiteX84" fmla="*/ 6507891 w 6884912"/>
              <a:gd name="connsiteY84" fmla="*/ 118474 h 1161397"/>
              <a:gd name="connsiteX85" fmla="*/ 6571807 w 6884912"/>
              <a:gd name="connsiteY85" fmla="*/ 98636 h 1161397"/>
              <a:gd name="connsiteX86" fmla="*/ 6671880 w 6884912"/>
              <a:gd name="connsiteY86" fmla="*/ 82931 h 1161397"/>
              <a:gd name="connsiteX87" fmla="*/ 6702266 w 6884912"/>
              <a:gd name="connsiteY87" fmla="*/ 75470 h 1161397"/>
              <a:gd name="connsiteX88" fmla="*/ 6845802 w 6884912"/>
              <a:gd name="connsiteY88" fmla="*/ 24496 h 1161397"/>
              <a:gd name="connsiteX89" fmla="*/ 6884912 w 6884912"/>
              <a:gd name="connsiteY8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92172 w 6884912"/>
              <a:gd name="connsiteY32" fmla="*/ 629819 h 1161397"/>
              <a:gd name="connsiteX33" fmla="*/ 1731986 w 6884912"/>
              <a:gd name="connsiteY33" fmla="*/ 589682 h 1161397"/>
              <a:gd name="connsiteX34" fmla="*/ 1940326 w 6884912"/>
              <a:gd name="connsiteY34" fmla="*/ 582611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127968 w 6884912"/>
              <a:gd name="connsiteY48" fmla="*/ 287613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287859 w 6884912"/>
              <a:gd name="connsiteY51" fmla="*/ 287558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907640 w 6884912"/>
              <a:gd name="connsiteY59" fmla="*/ 207568 h 1161397"/>
              <a:gd name="connsiteX60" fmla="*/ 4013061 w 6884912"/>
              <a:gd name="connsiteY60" fmla="*/ 224874 h 1161397"/>
              <a:gd name="connsiteX61" fmla="*/ 4134285 w 6884912"/>
              <a:gd name="connsiteY61" fmla="*/ 235592 h 1161397"/>
              <a:gd name="connsiteX62" fmla="*/ 4220717 w 6884912"/>
              <a:gd name="connsiteY62" fmla="*/ 192946 h 1161397"/>
              <a:gd name="connsiteX63" fmla="*/ 4228802 w 6884912"/>
              <a:gd name="connsiteY63" fmla="*/ 201468 h 1161397"/>
              <a:gd name="connsiteX64" fmla="*/ 4424852 w 6884912"/>
              <a:gd name="connsiteY64" fmla="*/ 127591 h 1161397"/>
              <a:gd name="connsiteX65" fmla="*/ 4617330 w 6884912"/>
              <a:gd name="connsiteY65" fmla="*/ 111163 h 1161397"/>
              <a:gd name="connsiteX66" fmla="*/ 4730870 w 6884912"/>
              <a:gd name="connsiteY66" fmla="*/ 129432 h 1161397"/>
              <a:gd name="connsiteX67" fmla="*/ 4785037 w 6884912"/>
              <a:gd name="connsiteY67" fmla="*/ 161964 h 1161397"/>
              <a:gd name="connsiteX68" fmla="*/ 4844073 w 6884912"/>
              <a:gd name="connsiteY68" fmla="*/ 161768 h 1161397"/>
              <a:gd name="connsiteX69" fmla="*/ 4856454 w 6884912"/>
              <a:gd name="connsiteY69" fmla="*/ 130488 h 1161397"/>
              <a:gd name="connsiteX70" fmla="*/ 4920038 w 6884912"/>
              <a:gd name="connsiteY70" fmla="*/ 140418 h 1161397"/>
              <a:gd name="connsiteX71" fmla="*/ 5016639 w 6884912"/>
              <a:gd name="connsiteY71" fmla="*/ 158905 h 1161397"/>
              <a:gd name="connsiteX72" fmla="*/ 5072009 w 6884912"/>
              <a:gd name="connsiteY72" fmla="*/ 161502 h 1161397"/>
              <a:gd name="connsiteX73" fmla="*/ 5223626 w 6884912"/>
              <a:gd name="connsiteY73" fmla="*/ 177356 h 1161397"/>
              <a:gd name="connsiteX74" fmla="*/ 5467502 w 6884912"/>
              <a:gd name="connsiteY74" fmla="*/ 250963 h 1161397"/>
              <a:gd name="connsiteX75" fmla="*/ 5592395 w 6884912"/>
              <a:gd name="connsiteY75" fmla="*/ 265434 h 1161397"/>
              <a:gd name="connsiteX76" fmla="*/ 5613532 w 6884912"/>
              <a:gd name="connsiteY76" fmla="*/ 273379 h 1161397"/>
              <a:gd name="connsiteX77" fmla="*/ 5642173 w 6884912"/>
              <a:gd name="connsiteY77" fmla="*/ 266904 h 1161397"/>
              <a:gd name="connsiteX78" fmla="*/ 5756910 w 6884912"/>
              <a:gd name="connsiteY78" fmla="*/ 239211 h 1161397"/>
              <a:gd name="connsiteX79" fmla="*/ 5846667 w 6884912"/>
              <a:gd name="connsiteY79" fmla="*/ 201786 h 1161397"/>
              <a:gd name="connsiteX80" fmla="*/ 6029542 w 6884912"/>
              <a:gd name="connsiteY80" fmla="*/ 210339 h 1161397"/>
              <a:gd name="connsiteX81" fmla="*/ 6290640 w 6884912"/>
              <a:gd name="connsiteY81" fmla="*/ 167441 h 1161397"/>
              <a:gd name="connsiteX82" fmla="*/ 6380420 w 6884912"/>
              <a:gd name="connsiteY82" fmla="*/ 173195 h 1161397"/>
              <a:gd name="connsiteX83" fmla="*/ 6507891 w 6884912"/>
              <a:gd name="connsiteY83" fmla="*/ 118474 h 1161397"/>
              <a:gd name="connsiteX84" fmla="*/ 6571807 w 6884912"/>
              <a:gd name="connsiteY84" fmla="*/ 98636 h 1161397"/>
              <a:gd name="connsiteX85" fmla="*/ 6671880 w 6884912"/>
              <a:gd name="connsiteY85" fmla="*/ 82931 h 1161397"/>
              <a:gd name="connsiteX86" fmla="*/ 6702266 w 6884912"/>
              <a:gd name="connsiteY86" fmla="*/ 75470 h 1161397"/>
              <a:gd name="connsiteX87" fmla="*/ 6845802 w 6884912"/>
              <a:gd name="connsiteY87" fmla="*/ 24496 h 1161397"/>
              <a:gd name="connsiteX88" fmla="*/ 6884912 w 6884912"/>
              <a:gd name="connsiteY8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92172 w 6884912"/>
              <a:gd name="connsiteY31" fmla="*/ 629819 h 1161397"/>
              <a:gd name="connsiteX32" fmla="*/ 1731986 w 6884912"/>
              <a:gd name="connsiteY32" fmla="*/ 589682 h 1161397"/>
              <a:gd name="connsiteX33" fmla="*/ 1940326 w 6884912"/>
              <a:gd name="connsiteY33" fmla="*/ 582611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754324 w 6884912"/>
              <a:gd name="connsiteY42" fmla="*/ 424766 h 1161397"/>
              <a:gd name="connsiteX43" fmla="*/ 2848470 w 6884912"/>
              <a:gd name="connsiteY43" fmla="*/ 405966 h 1161397"/>
              <a:gd name="connsiteX44" fmla="*/ 2881772 w 6884912"/>
              <a:gd name="connsiteY44" fmla="*/ 387260 h 1161397"/>
              <a:gd name="connsiteX45" fmla="*/ 2929932 w 6884912"/>
              <a:gd name="connsiteY45" fmla="*/ 368912 h 1161397"/>
              <a:gd name="connsiteX46" fmla="*/ 3013020 w 6884912"/>
              <a:gd name="connsiteY46" fmla="*/ 327578 h 1161397"/>
              <a:gd name="connsiteX47" fmla="*/ 3127968 w 6884912"/>
              <a:gd name="connsiteY47" fmla="*/ 287613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287859 w 6884912"/>
              <a:gd name="connsiteY50" fmla="*/ 287558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907640 w 6884912"/>
              <a:gd name="connsiteY58" fmla="*/ 207568 h 1161397"/>
              <a:gd name="connsiteX59" fmla="*/ 4013061 w 6884912"/>
              <a:gd name="connsiteY59" fmla="*/ 224874 h 1161397"/>
              <a:gd name="connsiteX60" fmla="*/ 4134285 w 6884912"/>
              <a:gd name="connsiteY60" fmla="*/ 235592 h 1161397"/>
              <a:gd name="connsiteX61" fmla="*/ 4220717 w 6884912"/>
              <a:gd name="connsiteY61" fmla="*/ 192946 h 1161397"/>
              <a:gd name="connsiteX62" fmla="*/ 4228802 w 6884912"/>
              <a:gd name="connsiteY62" fmla="*/ 201468 h 1161397"/>
              <a:gd name="connsiteX63" fmla="*/ 4424852 w 6884912"/>
              <a:gd name="connsiteY63" fmla="*/ 127591 h 1161397"/>
              <a:gd name="connsiteX64" fmla="*/ 4617330 w 6884912"/>
              <a:gd name="connsiteY64" fmla="*/ 111163 h 1161397"/>
              <a:gd name="connsiteX65" fmla="*/ 4730870 w 6884912"/>
              <a:gd name="connsiteY65" fmla="*/ 129432 h 1161397"/>
              <a:gd name="connsiteX66" fmla="*/ 4785037 w 6884912"/>
              <a:gd name="connsiteY66" fmla="*/ 161964 h 1161397"/>
              <a:gd name="connsiteX67" fmla="*/ 4844073 w 6884912"/>
              <a:gd name="connsiteY67" fmla="*/ 161768 h 1161397"/>
              <a:gd name="connsiteX68" fmla="*/ 4856454 w 6884912"/>
              <a:gd name="connsiteY68" fmla="*/ 130488 h 1161397"/>
              <a:gd name="connsiteX69" fmla="*/ 4920038 w 6884912"/>
              <a:gd name="connsiteY69" fmla="*/ 140418 h 1161397"/>
              <a:gd name="connsiteX70" fmla="*/ 5016639 w 6884912"/>
              <a:gd name="connsiteY70" fmla="*/ 158905 h 1161397"/>
              <a:gd name="connsiteX71" fmla="*/ 5072009 w 6884912"/>
              <a:gd name="connsiteY71" fmla="*/ 161502 h 1161397"/>
              <a:gd name="connsiteX72" fmla="*/ 5223626 w 6884912"/>
              <a:gd name="connsiteY72" fmla="*/ 177356 h 1161397"/>
              <a:gd name="connsiteX73" fmla="*/ 5467502 w 6884912"/>
              <a:gd name="connsiteY73" fmla="*/ 250963 h 1161397"/>
              <a:gd name="connsiteX74" fmla="*/ 5592395 w 6884912"/>
              <a:gd name="connsiteY74" fmla="*/ 265434 h 1161397"/>
              <a:gd name="connsiteX75" fmla="*/ 5613532 w 6884912"/>
              <a:gd name="connsiteY75" fmla="*/ 273379 h 1161397"/>
              <a:gd name="connsiteX76" fmla="*/ 5642173 w 6884912"/>
              <a:gd name="connsiteY76" fmla="*/ 266904 h 1161397"/>
              <a:gd name="connsiteX77" fmla="*/ 5756910 w 6884912"/>
              <a:gd name="connsiteY77" fmla="*/ 239211 h 1161397"/>
              <a:gd name="connsiteX78" fmla="*/ 5846667 w 6884912"/>
              <a:gd name="connsiteY78" fmla="*/ 201786 h 1161397"/>
              <a:gd name="connsiteX79" fmla="*/ 6029542 w 6884912"/>
              <a:gd name="connsiteY79" fmla="*/ 210339 h 1161397"/>
              <a:gd name="connsiteX80" fmla="*/ 6290640 w 6884912"/>
              <a:gd name="connsiteY80" fmla="*/ 167441 h 1161397"/>
              <a:gd name="connsiteX81" fmla="*/ 6380420 w 6884912"/>
              <a:gd name="connsiteY81" fmla="*/ 173195 h 1161397"/>
              <a:gd name="connsiteX82" fmla="*/ 6507891 w 6884912"/>
              <a:gd name="connsiteY82" fmla="*/ 118474 h 1161397"/>
              <a:gd name="connsiteX83" fmla="*/ 6571807 w 6884912"/>
              <a:gd name="connsiteY83" fmla="*/ 98636 h 1161397"/>
              <a:gd name="connsiteX84" fmla="*/ 6671880 w 6884912"/>
              <a:gd name="connsiteY84" fmla="*/ 82931 h 1161397"/>
              <a:gd name="connsiteX85" fmla="*/ 6702266 w 6884912"/>
              <a:gd name="connsiteY85" fmla="*/ 75470 h 1161397"/>
              <a:gd name="connsiteX86" fmla="*/ 6845802 w 6884912"/>
              <a:gd name="connsiteY86" fmla="*/ 24496 h 1161397"/>
              <a:gd name="connsiteX87" fmla="*/ 6884912 w 6884912"/>
              <a:gd name="connsiteY8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907640 w 6884912"/>
              <a:gd name="connsiteY57" fmla="*/ 207568 h 1161397"/>
              <a:gd name="connsiteX58" fmla="*/ 4013061 w 6884912"/>
              <a:gd name="connsiteY58" fmla="*/ 224874 h 1161397"/>
              <a:gd name="connsiteX59" fmla="*/ 4134285 w 6884912"/>
              <a:gd name="connsiteY59" fmla="*/ 235592 h 1161397"/>
              <a:gd name="connsiteX60" fmla="*/ 4220717 w 6884912"/>
              <a:gd name="connsiteY60" fmla="*/ 192946 h 1161397"/>
              <a:gd name="connsiteX61" fmla="*/ 4228802 w 6884912"/>
              <a:gd name="connsiteY61" fmla="*/ 201468 h 1161397"/>
              <a:gd name="connsiteX62" fmla="*/ 4424852 w 6884912"/>
              <a:gd name="connsiteY62" fmla="*/ 127591 h 1161397"/>
              <a:gd name="connsiteX63" fmla="*/ 4617330 w 6884912"/>
              <a:gd name="connsiteY63" fmla="*/ 111163 h 1161397"/>
              <a:gd name="connsiteX64" fmla="*/ 4730870 w 6884912"/>
              <a:gd name="connsiteY64" fmla="*/ 129432 h 1161397"/>
              <a:gd name="connsiteX65" fmla="*/ 4785037 w 6884912"/>
              <a:gd name="connsiteY65" fmla="*/ 161964 h 1161397"/>
              <a:gd name="connsiteX66" fmla="*/ 4844073 w 6884912"/>
              <a:gd name="connsiteY66" fmla="*/ 161768 h 1161397"/>
              <a:gd name="connsiteX67" fmla="*/ 4856454 w 6884912"/>
              <a:gd name="connsiteY67" fmla="*/ 130488 h 1161397"/>
              <a:gd name="connsiteX68" fmla="*/ 4920038 w 6884912"/>
              <a:gd name="connsiteY68" fmla="*/ 140418 h 1161397"/>
              <a:gd name="connsiteX69" fmla="*/ 5016639 w 6884912"/>
              <a:gd name="connsiteY69" fmla="*/ 158905 h 1161397"/>
              <a:gd name="connsiteX70" fmla="*/ 5072009 w 6884912"/>
              <a:gd name="connsiteY70" fmla="*/ 161502 h 1161397"/>
              <a:gd name="connsiteX71" fmla="*/ 5223626 w 6884912"/>
              <a:gd name="connsiteY71" fmla="*/ 177356 h 1161397"/>
              <a:gd name="connsiteX72" fmla="*/ 5467502 w 6884912"/>
              <a:gd name="connsiteY72" fmla="*/ 250963 h 1161397"/>
              <a:gd name="connsiteX73" fmla="*/ 5592395 w 6884912"/>
              <a:gd name="connsiteY73" fmla="*/ 265434 h 1161397"/>
              <a:gd name="connsiteX74" fmla="*/ 5613532 w 6884912"/>
              <a:gd name="connsiteY74" fmla="*/ 273379 h 1161397"/>
              <a:gd name="connsiteX75" fmla="*/ 5642173 w 6884912"/>
              <a:gd name="connsiteY75" fmla="*/ 266904 h 1161397"/>
              <a:gd name="connsiteX76" fmla="*/ 5756910 w 6884912"/>
              <a:gd name="connsiteY76" fmla="*/ 239211 h 1161397"/>
              <a:gd name="connsiteX77" fmla="*/ 5846667 w 6884912"/>
              <a:gd name="connsiteY77" fmla="*/ 201786 h 1161397"/>
              <a:gd name="connsiteX78" fmla="*/ 6029542 w 6884912"/>
              <a:gd name="connsiteY78" fmla="*/ 210339 h 1161397"/>
              <a:gd name="connsiteX79" fmla="*/ 6290640 w 6884912"/>
              <a:gd name="connsiteY79" fmla="*/ 167441 h 1161397"/>
              <a:gd name="connsiteX80" fmla="*/ 6380420 w 6884912"/>
              <a:gd name="connsiteY80" fmla="*/ 173195 h 1161397"/>
              <a:gd name="connsiteX81" fmla="*/ 6507891 w 6884912"/>
              <a:gd name="connsiteY81" fmla="*/ 118474 h 1161397"/>
              <a:gd name="connsiteX82" fmla="*/ 6571807 w 6884912"/>
              <a:gd name="connsiteY82" fmla="*/ 98636 h 1161397"/>
              <a:gd name="connsiteX83" fmla="*/ 6671880 w 6884912"/>
              <a:gd name="connsiteY83" fmla="*/ 82931 h 1161397"/>
              <a:gd name="connsiteX84" fmla="*/ 6702266 w 6884912"/>
              <a:gd name="connsiteY84" fmla="*/ 75470 h 1161397"/>
              <a:gd name="connsiteX85" fmla="*/ 6845802 w 6884912"/>
              <a:gd name="connsiteY85" fmla="*/ 24496 h 1161397"/>
              <a:gd name="connsiteX86" fmla="*/ 6884912 w 6884912"/>
              <a:gd name="connsiteY8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907640 w 6884912"/>
              <a:gd name="connsiteY57" fmla="*/ 207568 h 1161397"/>
              <a:gd name="connsiteX58" fmla="*/ 4013061 w 6884912"/>
              <a:gd name="connsiteY58" fmla="*/ 224874 h 1161397"/>
              <a:gd name="connsiteX59" fmla="*/ 4134285 w 6884912"/>
              <a:gd name="connsiteY59" fmla="*/ 235592 h 1161397"/>
              <a:gd name="connsiteX60" fmla="*/ 4220717 w 6884912"/>
              <a:gd name="connsiteY60" fmla="*/ 192946 h 1161397"/>
              <a:gd name="connsiteX61" fmla="*/ 4228802 w 6884912"/>
              <a:gd name="connsiteY61" fmla="*/ 201468 h 1161397"/>
              <a:gd name="connsiteX62" fmla="*/ 4424852 w 6884912"/>
              <a:gd name="connsiteY62" fmla="*/ 127591 h 1161397"/>
              <a:gd name="connsiteX63" fmla="*/ 4617330 w 6884912"/>
              <a:gd name="connsiteY63" fmla="*/ 111163 h 1161397"/>
              <a:gd name="connsiteX64" fmla="*/ 4730870 w 6884912"/>
              <a:gd name="connsiteY64" fmla="*/ 129432 h 1161397"/>
              <a:gd name="connsiteX65" fmla="*/ 4785037 w 6884912"/>
              <a:gd name="connsiteY65" fmla="*/ 161964 h 1161397"/>
              <a:gd name="connsiteX66" fmla="*/ 4844073 w 6884912"/>
              <a:gd name="connsiteY66" fmla="*/ 161768 h 1161397"/>
              <a:gd name="connsiteX67" fmla="*/ 4856454 w 6884912"/>
              <a:gd name="connsiteY67" fmla="*/ 130488 h 1161397"/>
              <a:gd name="connsiteX68" fmla="*/ 4920038 w 6884912"/>
              <a:gd name="connsiteY68" fmla="*/ 140418 h 1161397"/>
              <a:gd name="connsiteX69" fmla="*/ 5016639 w 6884912"/>
              <a:gd name="connsiteY69" fmla="*/ 158905 h 1161397"/>
              <a:gd name="connsiteX70" fmla="*/ 5072009 w 6884912"/>
              <a:gd name="connsiteY70" fmla="*/ 161502 h 1161397"/>
              <a:gd name="connsiteX71" fmla="*/ 5223626 w 6884912"/>
              <a:gd name="connsiteY71" fmla="*/ 177356 h 1161397"/>
              <a:gd name="connsiteX72" fmla="*/ 5467502 w 6884912"/>
              <a:gd name="connsiteY72" fmla="*/ 250963 h 1161397"/>
              <a:gd name="connsiteX73" fmla="*/ 5592395 w 6884912"/>
              <a:gd name="connsiteY73" fmla="*/ 265434 h 1161397"/>
              <a:gd name="connsiteX74" fmla="*/ 5613532 w 6884912"/>
              <a:gd name="connsiteY74" fmla="*/ 273379 h 1161397"/>
              <a:gd name="connsiteX75" fmla="*/ 5642173 w 6884912"/>
              <a:gd name="connsiteY75" fmla="*/ 266904 h 1161397"/>
              <a:gd name="connsiteX76" fmla="*/ 5756910 w 6884912"/>
              <a:gd name="connsiteY76" fmla="*/ 239211 h 1161397"/>
              <a:gd name="connsiteX77" fmla="*/ 5846667 w 6884912"/>
              <a:gd name="connsiteY77" fmla="*/ 201786 h 1161397"/>
              <a:gd name="connsiteX78" fmla="*/ 6029542 w 6884912"/>
              <a:gd name="connsiteY78" fmla="*/ 210339 h 1161397"/>
              <a:gd name="connsiteX79" fmla="*/ 6290640 w 6884912"/>
              <a:gd name="connsiteY79" fmla="*/ 167441 h 1161397"/>
              <a:gd name="connsiteX80" fmla="*/ 6380420 w 6884912"/>
              <a:gd name="connsiteY80" fmla="*/ 173195 h 1161397"/>
              <a:gd name="connsiteX81" fmla="*/ 6507891 w 6884912"/>
              <a:gd name="connsiteY81" fmla="*/ 118474 h 1161397"/>
              <a:gd name="connsiteX82" fmla="*/ 6571807 w 6884912"/>
              <a:gd name="connsiteY82" fmla="*/ 98636 h 1161397"/>
              <a:gd name="connsiteX83" fmla="*/ 6671880 w 6884912"/>
              <a:gd name="connsiteY83" fmla="*/ 82931 h 1161397"/>
              <a:gd name="connsiteX84" fmla="*/ 6702266 w 6884912"/>
              <a:gd name="connsiteY84" fmla="*/ 75470 h 1161397"/>
              <a:gd name="connsiteX85" fmla="*/ 6845802 w 6884912"/>
              <a:gd name="connsiteY85" fmla="*/ 24496 h 1161397"/>
              <a:gd name="connsiteX86" fmla="*/ 6884912 w 6884912"/>
              <a:gd name="connsiteY8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907640 w 6884912"/>
              <a:gd name="connsiteY56" fmla="*/ 207568 h 1161397"/>
              <a:gd name="connsiteX57" fmla="*/ 4013061 w 6884912"/>
              <a:gd name="connsiteY57" fmla="*/ 224874 h 1161397"/>
              <a:gd name="connsiteX58" fmla="*/ 4134285 w 6884912"/>
              <a:gd name="connsiteY58" fmla="*/ 235592 h 1161397"/>
              <a:gd name="connsiteX59" fmla="*/ 4220717 w 6884912"/>
              <a:gd name="connsiteY59" fmla="*/ 192946 h 1161397"/>
              <a:gd name="connsiteX60" fmla="*/ 4228802 w 6884912"/>
              <a:gd name="connsiteY60" fmla="*/ 201468 h 1161397"/>
              <a:gd name="connsiteX61" fmla="*/ 4424852 w 6884912"/>
              <a:gd name="connsiteY61" fmla="*/ 127591 h 1161397"/>
              <a:gd name="connsiteX62" fmla="*/ 4617330 w 6884912"/>
              <a:gd name="connsiteY62" fmla="*/ 111163 h 1161397"/>
              <a:gd name="connsiteX63" fmla="*/ 4730870 w 6884912"/>
              <a:gd name="connsiteY63" fmla="*/ 129432 h 1161397"/>
              <a:gd name="connsiteX64" fmla="*/ 4785037 w 6884912"/>
              <a:gd name="connsiteY64" fmla="*/ 161964 h 1161397"/>
              <a:gd name="connsiteX65" fmla="*/ 4844073 w 6884912"/>
              <a:gd name="connsiteY65" fmla="*/ 161768 h 1161397"/>
              <a:gd name="connsiteX66" fmla="*/ 4856454 w 6884912"/>
              <a:gd name="connsiteY66" fmla="*/ 130488 h 1161397"/>
              <a:gd name="connsiteX67" fmla="*/ 4920038 w 6884912"/>
              <a:gd name="connsiteY67" fmla="*/ 140418 h 1161397"/>
              <a:gd name="connsiteX68" fmla="*/ 5016639 w 6884912"/>
              <a:gd name="connsiteY68" fmla="*/ 158905 h 1161397"/>
              <a:gd name="connsiteX69" fmla="*/ 5072009 w 6884912"/>
              <a:gd name="connsiteY69" fmla="*/ 161502 h 1161397"/>
              <a:gd name="connsiteX70" fmla="*/ 5223626 w 6884912"/>
              <a:gd name="connsiteY70" fmla="*/ 177356 h 1161397"/>
              <a:gd name="connsiteX71" fmla="*/ 5467502 w 6884912"/>
              <a:gd name="connsiteY71" fmla="*/ 250963 h 1161397"/>
              <a:gd name="connsiteX72" fmla="*/ 5592395 w 6884912"/>
              <a:gd name="connsiteY72" fmla="*/ 265434 h 1161397"/>
              <a:gd name="connsiteX73" fmla="*/ 5613532 w 6884912"/>
              <a:gd name="connsiteY73" fmla="*/ 273379 h 1161397"/>
              <a:gd name="connsiteX74" fmla="*/ 5642173 w 6884912"/>
              <a:gd name="connsiteY74" fmla="*/ 266904 h 1161397"/>
              <a:gd name="connsiteX75" fmla="*/ 5756910 w 6884912"/>
              <a:gd name="connsiteY75" fmla="*/ 239211 h 1161397"/>
              <a:gd name="connsiteX76" fmla="*/ 5846667 w 6884912"/>
              <a:gd name="connsiteY76" fmla="*/ 201786 h 1161397"/>
              <a:gd name="connsiteX77" fmla="*/ 6029542 w 6884912"/>
              <a:gd name="connsiteY77" fmla="*/ 210339 h 1161397"/>
              <a:gd name="connsiteX78" fmla="*/ 6290640 w 6884912"/>
              <a:gd name="connsiteY78" fmla="*/ 167441 h 1161397"/>
              <a:gd name="connsiteX79" fmla="*/ 6380420 w 6884912"/>
              <a:gd name="connsiteY79" fmla="*/ 173195 h 1161397"/>
              <a:gd name="connsiteX80" fmla="*/ 6507891 w 6884912"/>
              <a:gd name="connsiteY80" fmla="*/ 118474 h 1161397"/>
              <a:gd name="connsiteX81" fmla="*/ 6571807 w 6884912"/>
              <a:gd name="connsiteY81" fmla="*/ 98636 h 1161397"/>
              <a:gd name="connsiteX82" fmla="*/ 6671880 w 6884912"/>
              <a:gd name="connsiteY82" fmla="*/ 82931 h 1161397"/>
              <a:gd name="connsiteX83" fmla="*/ 6702266 w 6884912"/>
              <a:gd name="connsiteY83" fmla="*/ 75470 h 1161397"/>
              <a:gd name="connsiteX84" fmla="*/ 6845802 w 6884912"/>
              <a:gd name="connsiteY84" fmla="*/ 24496 h 1161397"/>
              <a:gd name="connsiteX85" fmla="*/ 6884912 w 6884912"/>
              <a:gd name="connsiteY8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907640 w 6884912"/>
              <a:gd name="connsiteY55" fmla="*/ 207568 h 1161397"/>
              <a:gd name="connsiteX56" fmla="*/ 4013061 w 6884912"/>
              <a:gd name="connsiteY56" fmla="*/ 224874 h 1161397"/>
              <a:gd name="connsiteX57" fmla="*/ 4134285 w 6884912"/>
              <a:gd name="connsiteY57" fmla="*/ 235592 h 1161397"/>
              <a:gd name="connsiteX58" fmla="*/ 4220717 w 6884912"/>
              <a:gd name="connsiteY58" fmla="*/ 192946 h 1161397"/>
              <a:gd name="connsiteX59" fmla="*/ 4228802 w 6884912"/>
              <a:gd name="connsiteY59" fmla="*/ 201468 h 1161397"/>
              <a:gd name="connsiteX60" fmla="*/ 4424852 w 6884912"/>
              <a:gd name="connsiteY60" fmla="*/ 127591 h 1161397"/>
              <a:gd name="connsiteX61" fmla="*/ 4617330 w 6884912"/>
              <a:gd name="connsiteY61" fmla="*/ 111163 h 1161397"/>
              <a:gd name="connsiteX62" fmla="*/ 4730870 w 6884912"/>
              <a:gd name="connsiteY62" fmla="*/ 129432 h 1161397"/>
              <a:gd name="connsiteX63" fmla="*/ 4785037 w 6884912"/>
              <a:gd name="connsiteY63" fmla="*/ 161964 h 1161397"/>
              <a:gd name="connsiteX64" fmla="*/ 4844073 w 6884912"/>
              <a:gd name="connsiteY64" fmla="*/ 161768 h 1161397"/>
              <a:gd name="connsiteX65" fmla="*/ 4856454 w 6884912"/>
              <a:gd name="connsiteY65" fmla="*/ 130488 h 1161397"/>
              <a:gd name="connsiteX66" fmla="*/ 4920038 w 6884912"/>
              <a:gd name="connsiteY66" fmla="*/ 140418 h 1161397"/>
              <a:gd name="connsiteX67" fmla="*/ 5016639 w 6884912"/>
              <a:gd name="connsiteY67" fmla="*/ 158905 h 1161397"/>
              <a:gd name="connsiteX68" fmla="*/ 5072009 w 6884912"/>
              <a:gd name="connsiteY68" fmla="*/ 161502 h 1161397"/>
              <a:gd name="connsiteX69" fmla="*/ 5223626 w 6884912"/>
              <a:gd name="connsiteY69" fmla="*/ 177356 h 1161397"/>
              <a:gd name="connsiteX70" fmla="*/ 5467502 w 6884912"/>
              <a:gd name="connsiteY70" fmla="*/ 250963 h 1161397"/>
              <a:gd name="connsiteX71" fmla="*/ 5592395 w 6884912"/>
              <a:gd name="connsiteY71" fmla="*/ 265434 h 1161397"/>
              <a:gd name="connsiteX72" fmla="*/ 5613532 w 6884912"/>
              <a:gd name="connsiteY72" fmla="*/ 273379 h 1161397"/>
              <a:gd name="connsiteX73" fmla="*/ 5642173 w 6884912"/>
              <a:gd name="connsiteY73" fmla="*/ 266904 h 1161397"/>
              <a:gd name="connsiteX74" fmla="*/ 5756910 w 6884912"/>
              <a:gd name="connsiteY74" fmla="*/ 239211 h 1161397"/>
              <a:gd name="connsiteX75" fmla="*/ 5846667 w 6884912"/>
              <a:gd name="connsiteY75" fmla="*/ 201786 h 1161397"/>
              <a:gd name="connsiteX76" fmla="*/ 6029542 w 6884912"/>
              <a:gd name="connsiteY76" fmla="*/ 210339 h 1161397"/>
              <a:gd name="connsiteX77" fmla="*/ 6290640 w 6884912"/>
              <a:gd name="connsiteY77" fmla="*/ 167441 h 1161397"/>
              <a:gd name="connsiteX78" fmla="*/ 6380420 w 6884912"/>
              <a:gd name="connsiteY78" fmla="*/ 173195 h 1161397"/>
              <a:gd name="connsiteX79" fmla="*/ 6507891 w 6884912"/>
              <a:gd name="connsiteY79" fmla="*/ 118474 h 1161397"/>
              <a:gd name="connsiteX80" fmla="*/ 6571807 w 6884912"/>
              <a:gd name="connsiteY80" fmla="*/ 98636 h 1161397"/>
              <a:gd name="connsiteX81" fmla="*/ 6671880 w 6884912"/>
              <a:gd name="connsiteY81" fmla="*/ 82931 h 1161397"/>
              <a:gd name="connsiteX82" fmla="*/ 6702266 w 6884912"/>
              <a:gd name="connsiteY82" fmla="*/ 75470 h 1161397"/>
              <a:gd name="connsiteX83" fmla="*/ 6845802 w 6884912"/>
              <a:gd name="connsiteY83" fmla="*/ 24496 h 1161397"/>
              <a:gd name="connsiteX84" fmla="*/ 6884912 w 6884912"/>
              <a:gd name="connsiteY8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24852 w 6884912"/>
              <a:gd name="connsiteY59" fmla="*/ 127591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4920038 w 6884912"/>
              <a:gd name="connsiteY65" fmla="*/ 140418 h 1161397"/>
              <a:gd name="connsiteX66" fmla="*/ 5016639 w 6884912"/>
              <a:gd name="connsiteY66" fmla="*/ 158905 h 1161397"/>
              <a:gd name="connsiteX67" fmla="*/ 5072009 w 6884912"/>
              <a:gd name="connsiteY67" fmla="*/ 161502 h 1161397"/>
              <a:gd name="connsiteX68" fmla="*/ 5223626 w 6884912"/>
              <a:gd name="connsiteY68" fmla="*/ 177356 h 1161397"/>
              <a:gd name="connsiteX69" fmla="*/ 5467502 w 6884912"/>
              <a:gd name="connsiteY69" fmla="*/ 250963 h 1161397"/>
              <a:gd name="connsiteX70" fmla="*/ 5592395 w 6884912"/>
              <a:gd name="connsiteY70" fmla="*/ 265434 h 1161397"/>
              <a:gd name="connsiteX71" fmla="*/ 5613532 w 6884912"/>
              <a:gd name="connsiteY71" fmla="*/ 273379 h 1161397"/>
              <a:gd name="connsiteX72" fmla="*/ 5642173 w 6884912"/>
              <a:gd name="connsiteY72" fmla="*/ 266904 h 1161397"/>
              <a:gd name="connsiteX73" fmla="*/ 5756910 w 6884912"/>
              <a:gd name="connsiteY73" fmla="*/ 239211 h 1161397"/>
              <a:gd name="connsiteX74" fmla="*/ 5846667 w 6884912"/>
              <a:gd name="connsiteY74" fmla="*/ 201786 h 1161397"/>
              <a:gd name="connsiteX75" fmla="*/ 6029542 w 6884912"/>
              <a:gd name="connsiteY75" fmla="*/ 210339 h 1161397"/>
              <a:gd name="connsiteX76" fmla="*/ 6290640 w 6884912"/>
              <a:gd name="connsiteY76" fmla="*/ 167441 h 1161397"/>
              <a:gd name="connsiteX77" fmla="*/ 6380420 w 6884912"/>
              <a:gd name="connsiteY77" fmla="*/ 173195 h 1161397"/>
              <a:gd name="connsiteX78" fmla="*/ 6507891 w 6884912"/>
              <a:gd name="connsiteY78" fmla="*/ 118474 h 1161397"/>
              <a:gd name="connsiteX79" fmla="*/ 6571807 w 6884912"/>
              <a:gd name="connsiteY79" fmla="*/ 98636 h 1161397"/>
              <a:gd name="connsiteX80" fmla="*/ 6671880 w 6884912"/>
              <a:gd name="connsiteY80" fmla="*/ 82931 h 1161397"/>
              <a:gd name="connsiteX81" fmla="*/ 6702266 w 6884912"/>
              <a:gd name="connsiteY81" fmla="*/ 75470 h 1161397"/>
              <a:gd name="connsiteX82" fmla="*/ 6845802 w 6884912"/>
              <a:gd name="connsiteY82" fmla="*/ 24496 h 1161397"/>
              <a:gd name="connsiteX83" fmla="*/ 6884912 w 6884912"/>
              <a:gd name="connsiteY8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4920038 w 6884912"/>
              <a:gd name="connsiteY65" fmla="*/ 140418 h 1161397"/>
              <a:gd name="connsiteX66" fmla="*/ 5016639 w 6884912"/>
              <a:gd name="connsiteY66" fmla="*/ 158905 h 1161397"/>
              <a:gd name="connsiteX67" fmla="*/ 5072009 w 6884912"/>
              <a:gd name="connsiteY67" fmla="*/ 161502 h 1161397"/>
              <a:gd name="connsiteX68" fmla="*/ 5223626 w 6884912"/>
              <a:gd name="connsiteY68" fmla="*/ 177356 h 1161397"/>
              <a:gd name="connsiteX69" fmla="*/ 5467502 w 6884912"/>
              <a:gd name="connsiteY69" fmla="*/ 250963 h 1161397"/>
              <a:gd name="connsiteX70" fmla="*/ 5592395 w 6884912"/>
              <a:gd name="connsiteY70" fmla="*/ 265434 h 1161397"/>
              <a:gd name="connsiteX71" fmla="*/ 5613532 w 6884912"/>
              <a:gd name="connsiteY71" fmla="*/ 273379 h 1161397"/>
              <a:gd name="connsiteX72" fmla="*/ 5642173 w 6884912"/>
              <a:gd name="connsiteY72" fmla="*/ 266904 h 1161397"/>
              <a:gd name="connsiteX73" fmla="*/ 5756910 w 6884912"/>
              <a:gd name="connsiteY73" fmla="*/ 239211 h 1161397"/>
              <a:gd name="connsiteX74" fmla="*/ 5846667 w 6884912"/>
              <a:gd name="connsiteY74" fmla="*/ 201786 h 1161397"/>
              <a:gd name="connsiteX75" fmla="*/ 6029542 w 6884912"/>
              <a:gd name="connsiteY75" fmla="*/ 210339 h 1161397"/>
              <a:gd name="connsiteX76" fmla="*/ 6290640 w 6884912"/>
              <a:gd name="connsiteY76" fmla="*/ 167441 h 1161397"/>
              <a:gd name="connsiteX77" fmla="*/ 6380420 w 6884912"/>
              <a:gd name="connsiteY77" fmla="*/ 173195 h 1161397"/>
              <a:gd name="connsiteX78" fmla="*/ 6507891 w 6884912"/>
              <a:gd name="connsiteY78" fmla="*/ 118474 h 1161397"/>
              <a:gd name="connsiteX79" fmla="*/ 6571807 w 6884912"/>
              <a:gd name="connsiteY79" fmla="*/ 98636 h 1161397"/>
              <a:gd name="connsiteX80" fmla="*/ 6671880 w 6884912"/>
              <a:gd name="connsiteY80" fmla="*/ 82931 h 1161397"/>
              <a:gd name="connsiteX81" fmla="*/ 6702266 w 6884912"/>
              <a:gd name="connsiteY81" fmla="*/ 75470 h 1161397"/>
              <a:gd name="connsiteX82" fmla="*/ 6845802 w 6884912"/>
              <a:gd name="connsiteY82" fmla="*/ 24496 h 1161397"/>
              <a:gd name="connsiteX83" fmla="*/ 6884912 w 6884912"/>
              <a:gd name="connsiteY8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5016639 w 6884912"/>
              <a:gd name="connsiteY65" fmla="*/ 158905 h 1161397"/>
              <a:gd name="connsiteX66" fmla="*/ 5072009 w 6884912"/>
              <a:gd name="connsiteY66" fmla="*/ 161502 h 1161397"/>
              <a:gd name="connsiteX67" fmla="*/ 5223626 w 6884912"/>
              <a:gd name="connsiteY67" fmla="*/ 177356 h 1161397"/>
              <a:gd name="connsiteX68" fmla="*/ 5467502 w 6884912"/>
              <a:gd name="connsiteY68" fmla="*/ 250963 h 1161397"/>
              <a:gd name="connsiteX69" fmla="*/ 5592395 w 6884912"/>
              <a:gd name="connsiteY69" fmla="*/ 265434 h 1161397"/>
              <a:gd name="connsiteX70" fmla="*/ 5613532 w 6884912"/>
              <a:gd name="connsiteY70" fmla="*/ 273379 h 1161397"/>
              <a:gd name="connsiteX71" fmla="*/ 5642173 w 6884912"/>
              <a:gd name="connsiteY71" fmla="*/ 266904 h 1161397"/>
              <a:gd name="connsiteX72" fmla="*/ 5756910 w 6884912"/>
              <a:gd name="connsiteY72" fmla="*/ 239211 h 1161397"/>
              <a:gd name="connsiteX73" fmla="*/ 5846667 w 6884912"/>
              <a:gd name="connsiteY73" fmla="*/ 201786 h 1161397"/>
              <a:gd name="connsiteX74" fmla="*/ 6029542 w 6884912"/>
              <a:gd name="connsiteY74" fmla="*/ 210339 h 1161397"/>
              <a:gd name="connsiteX75" fmla="*/ 6290640 w 6884912"/>
              <a:gd name="connsiteY75" fmla="*/ 167441 h 1161397"/>
              <a:gd name="connsiteX76" fmla="*/ 6380420 w 6884912"/>
              <a:gd name="connsiteY76" fmla="*/ 173195 h 1161397"/>
              <a:gd name="connsiteX77" fmla="*/ 6507891 w 6884912"/>
              <a:gd name="connsiteY77" fmla="*/ 118474 h 1161397"/>
              <a:gd name="connsiteX78" fmla="*/ 6571807 w 6884912"/>
              <a:gd name="connsiteY78" fmla="*/ 98636 h 1161397"/>
              <a:gd name="connsiteX79" fmla="*/ 6671880 w 6884912"/>
              <a:gd name="connsiteY79" fmla="*/ 82931 h 1161397"/>
              <a:gd name="connsiteX80" fmla="*/ 6702266 w 6884912"/>
              <a:gd name="connsiteY80" fmla="*/ 75470 h 1161397"/>
              <a:gd name="connsiteX81" fmla="*/ 6845802 w 6884912"/>
              <a:gd name="connsiteY81" fmla="*/ 24496 h 1161397"/>
              <a:gd name="connsiteX82" fmla="*/ 6884912 w 6884912"/>
              <a:gd name="connsiteY8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5016639 w 6884912"/>
              <a:gd name="connsiteY64" fmla="*/ 158905 h 1161397"/>
              <a:gd name="connsiteX65" fmla="*/ 5072009 w 6884912"/>
              <a:gd name="connsiteY65" fmla="*/ 161502 h 1161397"/>
              <a:gd name="connsiteX66" fmla="*/ 5223626 w 6884912"/>
              <a:gd name="connsiteY66" fmla="*/ 177356 h 1161397"/>
              <a:gd name="connsiteX67" fmla="*/ 5467502 w 6884912"/>
              <a:gd name="connsiteY67" fmla="*/ 250963 h 1161397"/>
              <a:gd name="connsiteX68" fmla="*/ 5592395 w 6884912"/>
              <a:gd name="connsiteY68" fmla="*/ 265434 h 1161397"/>
              <a:gd name="connsiteX69" fmla="*/ 5613532 w 6884912"/>
              <a:gd name="connsiteY69" fmla="*/ 273379 h 1161397"/>
              <a:gd name="connsiteX70" fmla="*/ 5642173 w 6884912"/>
              <a:gd name="connsiteY70" fmla="*/ 266904 h 1161397"/>
              <a:gd name="connsiteX71" fmla="*/ 5756910 w 6884912"/>
              <a:gd name="connsiteY71" fmla="*/ 239211 h 1161397"/>
              <a:gd name="connsiteX72" fmla="*/ 5846667 w 6884912"/>
              <a:gd name="connsiteY72" fmla="*/ 201786 h 1161397"/>
              <a:gd name="connsiteX73" fmla="*/ 6029542 w 6884912"/>
              <a:gd name="connsiteY73" fmla="*/ 210339 h 1161397"/>
              <a:gd name="connsiteX74" fmla="*/ 6290640 w 6884912"/>
              <a:gd name="connsiteY74" fmla="*/ 167441 h 1161397"/>
              <a:gd name="connsiteX75" fmla="*/ 6380420 w 6884912"/>
              <a:gd name="connsiteY75" fmla="*/ 173195 h 1161397"/>
              <a:gd name="connsiteX76" fmla="*/ 6507891 w 6884912"/>
              <a:gd name="connsiteY76" fmla="*/ 118474 h 1161397"/>
              <a:gd name="connsiteX77" fmla="*/ 6571807 w 6884912"/>
              <a:gd name="connsiteY77" fmla="*/ 98636 h 1161397"/>
              <a:gd name="connsiteX78" fmla="*/ 6671880 w 6884912"/>
              <a:gd name="connsiteY78" fmla="*/ 82931 h 1161397"/>
              <a:gd name="connsiteX79" fmla="*/ 6702266 w 6884912"/>
              <a:gd name="connsiteY79" fmla="*/ 75470 h 1161397"/>
              <a:gd name="connsiteX80" fmla="*/ 6845802 w 6884912"/>
              <a:gd name="connsiteY80" fmla="*/ 24496 h 1161397"/>
              <a:gd name="connsiteX81" fmla="*/ 6884912 w 6884912"/>
              <a:gd name="connsiteY81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31799" y="1126149"/>
                  <a:pt x="298798" y="1044531"/>
                  <a:pt x="355512" y="1036593"/>
                </a:cubicBezTo>
                <a:cubicBezTo>
                  <a:pt x="427149" y="1015055"/>
                  <a:pt x="466407" y="1043128"/>
                  <a:pt x="519354" y="1038706"/>
                </a:cubicBezTo>
                <a:cubicBezTo>
                  <a:pt x="536908" y="1031720"/>
                  <a:pt x="669410" y="970661"/>
                  <a:pt x="689654" y="966675"/>
                </a:cubicBezTo>
                <a:cubicBezTo>
                  <a:pt x="736045" y="948784"/>
                  <a:pt x="769339" y="947890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cubicBezTo>
                  <a:pt x="1200307" y="688370"/>
                  <a:pt x="1275301" y="651309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50503" y="614507"/>
                  <a:pt x="1381945" y="616030"/>
                  <a:pt x="1391606" y="615229"/>
                </a:cubicBez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85857" y="623401"/>
                  <a:pt x="1592172" y="629819"/>
                </a:cubicBezTo>
                <a:cubicBezTo>
                  <a:pt x="1651945" y="578091"/>
                  <a:pt x="1659006" y="610309"/>
                  <a:pt x="1731986" y="589682"/>
                </a:cubicBezTo>
                <a:cubicBezTo>
                  <a:pt x="1817442" y="583260"/>
                  <a:pt x="1884494" y="589156"/>
                  <a:pt x="1940326" y="582611"/>
                </a:cubicBezTo>
                <a:cubicBezTo>
                  <a:pt x="1967287" y="583845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754324" y="424766"/>
                </a:ln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72664" y="234091"/>
                  <a:pt x="3860868" y="210929"/>
                  <a:pt x="3907640" y="207568"/>
                </a:cubicBezTo>
                <a:lnTo>
                  <a:pt x="4013061" y="224874"/>
                </a:ln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196151" y="208022"/>
                  <a:pt x="4228802" y="201468"/>
                </a:cubicBezTo>
                <a:cubicBezTo>
                  <a:pt x="4261453" y="194914"/>
                  <a:pt x="4351868" y="168674"/>
                  <a:pt x="4416623" y="153623"/>
                </a:cubicBezTo>
                <a:cubicBezTo>
                  <a:pt x="4490845" y="140294"/>
                  <a:pt x="4527062" y="166416"/>
                  <a:pt x="4617330" y="111163"/>
                </a:cubicBezTo>
                <a:cubicBezTo>
                  <a:pt x="4668333" y="111470"/>
                  <a:pt x="4702919" y="120965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lnTo>
                  <a:pt x="5016639" y="158905"/>
                </a:ln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9541" y="192266"/>
                  <a:pt x="5406040" y="236283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106" y="196974"/>
                  <a:pt x="5955547" y="216063"/>
                  <a:pt x="6029542" y="210339"/>
                </a:cubicBezTo>
                <a:cubicBezTo>
                  <a:pt x="6084527" y="201461"/>
                  <a:pt x="6232160" y="173632"/>
                  <a:pt x="6290640" y="167441"/>
                </a:cubicBezTo>
                <a:cubicBezTo>
                  <a:pt x="6330523" y="169653"/>
                  <a:pt x="6344211" y="181356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19">
            <a:extLst>
              <a:ext uri="{FF2B5EF4-FFF2-40B4-BE49-F238E27FC236}">
                <a16:creationId xmlns:a16="http://schemas.microsoft.com/office/drawing/2014/main" id="{159CA1A0-665C-4FC9-BE25-8C45BB69D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016384"/>
            <a:ext cx="10232859" cy="1841617"/>
          </a:xfrm>
          <a:custGeom>
            <a:avLst/>
            <a:gdLst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679743 w 10232859"/>
              <a:gd name="connsiteY180" fmla="*/ 558264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4270 w 10232859"/>
              <a:gd name="connsiteY235" fmla="*/ 1213138 h 1705557"/>
              <a:gd name="connsiteX236" fmla="*/ 8853872 w 10232859"/>
              <a:gd name="connsiteY236" fmla="*/ 1221228 h 1705557"/>
              <a:gd name="connsiteX237" fmla="*/ 8861901 w 10232859"/>
              <a:gd name="connsiteY237" fmla="*/ 1217889 h 1705557"/>
              <a:gd name="connsiteX238" fmla="*/ 8874168 w 10232859"/>
              <a:gd name="connsiteY238" fmla="*/ 1220481 h 1705557"/>
              <a:gd name="connsiteX239" fmla="*/ 8871123 w 10232859"/>
              <a:gd name="connsiteY239" fmla="*/ 1227674 h 1705557"/>
              <a:gd name="connsiteX240" fmla="*/ 8903537 w 10232859"/>
              <a:gd name="connsiteY240" fmla="*/ 1237102 h 1705557"/>
              <a:gd name="connsiteX241" fmla="*/ 8933767 w 10232859"/>
              <a:gd name="connsiteY241" fmla="*/ 1269882 h 1705557"/>
              <a:gd name="connsiteX242" fmla="*/ 8985765 w 10232859"/>
              <a:gd name="connsiteY242" fmla="*/ 1294178 h 1705557"/>
              <a:gd name="connsiteX243" fmla="*/ 9071444 w 10232859"/>
              <a:gd name="connsiteY243" fmla="*/ 1323819 h 1705557"/>
              <a:gd name="connsiteX244" fmla="*/ 9096711 w 10232859"/>
              <a:gd name="connsiteY244" fmla="*/ 1334291 h 1705557"/>
              <a:gd name="connsiteX245" fmla="*/ 9338853 w 10232859"/>
              <a:gd name="connsiteY245" fmla="*/ 1454560 h 1705557"/>
              <a:gd name="connsiteX246" fmla="*/ 9520814 w 10232859"/>
              <a:gd name="connsiteY246" fmla="*/ 1456341 h 1705557"/>
              <a:gd name="connsiteX247" fmla="*/ 9702271 w 10232859"/>
              <a:gd name="connsiteY247" fmla="*/ 1495067 h 1705557"/>
              <a:gd name="connsiteX248" fmla="*/ 9744273 w 10232859"/>
              <a:gd name="connsiteY248" fmla="*/ 1530026 h 1705557"/>
              <a:gd name="connsiteX249" fmla="*/ 9771903 w 10232859"/>
              <a:gd name="connsiteY249" fmla="*/ 1536548 h 1705557"/>
              <a:gd name="connsiteX250" fmla="*/ 9818565 w 10232859"/>
              <a:gd name="connsiteY250" fmla="*/ 1545059 h 1705557"/>
              <a:gd name="connsiteX251" fmla="*/ 9882202 w 10232859"/>
              <a:gd name="connsiteY251" fmla="*/ 1572402 h 1705557"/>
              <a:gd name="connsiteX252" fmla="*/ 10022025 w 10232859"/>
              <a:gd name="connsiteY252" fmla="*/ 1606210 h 1705557"/>
              <a:gd name="connsiteX253" fmla="*/ 10220406 w 10232859"/>
              <a:gd name="connsiteY253" fmla="*/ 1683519 h 1705557"/>
              <a:gd name="connsiteX254" fmla="*/ 10232859 w 10232859"/>
              <a:gd name="connsiteY254" fmla="*/ 1705557 h 1705557"/>
              <a:gd name="connsiteX255" fmla="*/ 0 w 10232859"/>
              <a:gd name="connsiteY255" fmla="*/ 1705557 h 1705557"/>
              <a:gd name="connsiteX256" fmla="*/ 0 w 10232859"/>
              <a:gd name="connsiteY256" fmla="*/ 28342 h 1705557"/>
              <a:gd name="connsiteX257" fmla="*/ 8097 w 10232859"/>
              <a:gd name="connsiteY257" fmla="*/ 30869 h 1705557"/>
              <a:gd name="connsiteX258" fmla="*/ 77128 w 10232859"/>
              <a:gd name="connsiteY258" fmla="*/ 13381 h 1705557"/>
              <a:gd name="connsiteX259" fmla="*/ 188338 w 10232859"/>
              <a:gd name="connsiteY259" fmla="*/ 11593 h 1705557"/>
              <a:gd name="connsiteX260" fmla="*/ 298809 w 10232859"/>
              <a:gd name="connsiteY260" fmla="*/ 12712 h 1705557"/>
              <a:gd name="connsiteX261" fmla="*/ 338985 w 10232859"/>
              <a:gd name="connsiteY261" fmla="*/ 14520 h 1705557"/>
              <a:gd name="connsiteX262" fmla="*/ 409815 w 10232859"/>
              <a:gd name="connsiteY262" fmla="*/ 11559 h 1705557"/>
              <a:gd name="connsiteX263" fmla="*/ 424169 w 10232859"/>
              <a:gd name="connsiteY263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633779 w 10232859"/>
              <a:gd name="connsiteY227" fmla="*/ 1145740 h 1705557"/>
              <a:gd name="connsiteX228" fmla="*/ 8676965 w 10232859"/>
              <a:gd name="connsiteY228" fmla="*/ 1163463 h 1705557"/>
              <a:gd name="connsiteX229" fmla="*/ 8698944 w 10232859"/>
              <a:gd name="connsiteY229" fmla="*/ 1163453 h 1705557"/>
              <a:gd name="connsiteX230" fmla="*/ 8711456 w 10232859"/>
              <a:gd name="connsiteY230" fmla="*/ 1175731 h 1705557"/>
              <a:gd name="connsiteX231" fmla="*/ 8732793 w 10232859"/>
              <a:gd name="connsiteY231" fmla="*/ 1179486 h 1705557"/>
              <a:gd name="connsiteX232" fmla="*/ 8751897 w 10232859"/>
              <a:gd name="connsiteY232" fmla="*/ 1197400 h 1705557"/>
              <a:gd name="connsiteX233" fmla="*/ 8793564 w 10232859"/>
              <a:gd name="connsiteY233" fmla="*/ 1179086 h 1705557"/>
              <a:gd name="connsiteX234" fmla="*/ 8834270 w 10232859"/>
              <a:gd name="connsiteY234" fmla="*/ 1213138 h 1705557"/>
              <a:gd name="connsiteX235" fmla="*/ 8853872 w 10232859"/>
              <a:gd name="connsiteY235" fmla="*/ 1221228 h 1705557"/>
              <a:gd name="connsiteX236" fmla="*/ 8861901 w 10232859"/>
              <a:gd name="connsiteY236" fmla="*/ 1217889 h 1705557"/>
              <a:gd name="connsiteX237" fmla="*/ 8874168 w 10232859"/>
              <a:gd name="connsiteY237" fmla="*/ 1220481 h 1705557"/>
              <a:gd name="connsiteX238" fmla="*/ 8871123 w 10232859"/>
              <a:gd name="connsiteY238" fmla="*/ 1227674 h 1705557"/>
              <a:gd name="connsiteX239" fmla="*/ 8903537 w 10232859"/>
              <a:gd name="connsiteY239" fmla="*/ 1237102 h 1705557"/>
              <a:gd name="connsiteX240" fmla="*/ 8933767 w 10232859"/>
              <a:gd name="connsiteY240" fmla="*/ 1269882 h 1705557"/>
              <a:gd name="connsiteX241" fmla="*/ 8985765 w 10232859"/>
              <a:gd name="connsiteY241" fmla="*/ 1294178 h 1705557"/>
              <a:gd name="connsiteX242" fmla="*/ 9071444 w 10232859"/>
              <a:gd name="connsiteY242" fmla="*/ 1323819 h 1705557"/>
              <a:gd name="connsiteX243" fmla="*/ 9096711 w 10232859"/>
              <a:gd name="connsiteY243" fmla="*/ 1334291 h 1705557"/>
              <a:gd name="connsiteX244" fmla="*/ 9338853 w 10232859"/>
              <a:gd name="connsiteY244" fmla="*/ 1454560 h 1705557"/>
              <a:gd name="connsiteX245" fmla="*/ 9520814 w 10232859"/>
              <a:gd name="connsiteY245" fmla="*/ 1456341 h 1705557"/>
              <a:gd name="connsiteX246" fmla="*/ 9702271 w 10232859"/>
              <a:gd name="connsiteY246" fmla="*/ 1495067 h 1705557"/>
              <a:gd name="connsiteX247" fmla="*/ 9744273 w 10232859"/>
              <a:gd name="connsiteY247" fmla="*/ 1530026 h 1705557"/>
              <a:gd name="connsiteX248" fmla="*/ 9771903 w 10232859"/>
              <a:gd name="connsiteY248" fmla="*/ 1536548 h 1705557"/>
              <a:gd name="connsiteX249" fmla="*/ 9818565 w 10232859"/>
              <a:gd name="connsiteY249" fmla="*/ 1545059 h 1705557"/>
              <a:gd name="connsiteX250" fmla="*/ 9882202 w 10232859"/>
              <a:gd name="connsiteY250" fmla="*/ 1572402 h 1705557"/>
              <a:gd name="connsiteX251" fmla="*/ 10022025 w 10232859"/>
              <a:gd name="connsiteY251" fmla="*/ 1606210 h 1705557"/>
              <a:gd name="connsiteX252" fmla="*/ 10220406 w 10232859"/>
              <a:gd name="connsiteY252" fmla="*/ 1683519 h 1705557"/>
              <a:gd name="connsiteX253" fmla="*/ 10232859 w 10232859"/>
              <a:gd name="connsiteY253" fmla="*/ 1705557 h 1705557"/>
              <a:gd name="connsiteX254" fmla="*/ 0 w 10232859"/>
              <a:gd name="connsiteY254" fmla="*/ 1705557 h 1705557"/>
              <a:gd name="connsiteX255" fmla="*/ 0 w 10232859"/>
              <a:gd name="connsiteY255" fmla="*/ 28342 h 1705557"/>
              <a:gd name="connsiteX256" fmla="*/ 8097 w 10232859"/>
              <a:gd name="connsiteY256" fmla="*/ 30869 h 1705557"/>
              <a:gd name="connsiteX257" fmla="*/ 77128 w 10232859"/>
              <a:gd name="connsiteY257" fmla="*/ 13381 h 1705557"/>
              <a:gd name="connsiteX258" fmla="*/ 188338 w 10232859"/>
              <a:gd name="connsiteY258" fmla="*/ 11593 h 1705557"/>
              <a:gd name="connsiteX259" fmla="*/ 298809 w 10232859"/>
              <a:gd name="connsiteY259" fmla="*/ 12712 h 1705557"/>
              <a:gd name="connsiteX260" fmla="*/ 338985 w 10232859"/>
              <a:gd name="connsiteY260" fmla="*/ 14520 h 1705557"/>
              <a:gd name="connsiteX261" fmla="*/ 409815 w 10232859"/>
              <a:gd name="connsiteY261" fmla="*/ 11559 h 1705557"/>
              <a:gd name="connsiteX262" fmla="*/ 424169 w 10232859"/>
              <a:gd name="connsiteY26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633779 w 10232859"/>
              <a:gd name="connsiteY226" fmla="*/ 1145740 h 1705557"/>
              <a:gd name="connsiteX227" fmla="*/ 8676965 w 10232859"/>
              <a:gd name="connsiteY227" fmla="*/ 1163463 h 1705557"/>
              <a:gd name="connsiteX228" fmla="*/ 8698944 w 10232859"/>
              <a:gd name="connsiteY228" fmla="*/ 1163453 h 1705557"/>
              <a:gd name="connsiteX229" fmla="*/ 8711456 w 10232859"/>
              <a:gd name="connsiteY229" fmla="*/ 1175731 h 1705557"/>
              <a:gd name="connsiteX230" fmla="*/ 8732793 w 10232859"/>
              <a:gd name="connsiteY230" fmla="*/ 1179486 h 1705557"/>
              <a:gd name="connsiteX231" fmla="*/ 8751897 w 10232859"/>
              <a:gd name="connsiteY231" fmla="*/ 1197400 h 1705557"/>
              <a:gd name="connsiteX232" fmla="*/ 8793564 w 10232859"/>
              <a:gd name="connsiteY232" fmla="*/ 1179086 h 1705557"/>
              <a:gd name="connsiteX233" fmla="*/ 8834270 w 10232859"/>
              <a:gd name="connsiteY233" fmla="*/ 1213138 h 1705557"/>
              <a:gd name="connsiteX234" fmla="*/ 8853872 w 10232859"/>
              <a:gd name="connsiteY234" fmla="*/ 1221228 h 1705557"/>
              <a:gd name="connsiteX235" fmla="*/ 8861901 w 10232859"/>
              <a:gd name="connsiteY235" fmla="*/ 1217889 h 1705557"/>
              <a:gd name="connsiteX236" fmla="*/ 8874168 w 10232859"/>
              <a:gd name="connsiteY236" fmla="*/ 1220481 h 1705557"/>
              <a:gd name="connsiteX237" fmla="*/ 8871123 w 10232859"/>
              <a:gd name="connsiteY237" fmla="*/ 1227674 h 1705557"/>
              <a:gd name="connsiteX238" fmla="*/ 8903537 w 10232859"/>
              <a:gd name="connsiteY238" fmla="*/ 1237102 h 1705557"/>
              <a:gd name="connsiteX239" fmla="*/ 8933767 w 10232859"/>
              <a:gd name="connsiteY239" fmla="*/ 1269882 h 1705557"/>
              <a:gd name="connsiteX240" fmla="*/ 8985765 w 10232859"/>
              <a:gd name="connsiteY240" fmla="*/ 1294178 h 1705557"/>
              <a:gd name="connsiteX241" fmla="*/ 9071444 w 10232859"/>
              <a:gd name="connsiteY241" fmla="*/ 1323819 h 1705557"/>
              <a:gd name="connsiteX242" fmla="*/ 9096711 w 10232859"/>
              <a:gd name="connsiteY242" fmla="*/ 1334291 h 1705557"/>
              <a:gd name="connsiteX243" fmla="*/ 9338853 w 10232859"/>
              <a:gd name="connsiteY243" fmla="*/ 1454560 h 1705557"/>
              <a:gd name="connsiteX244" fmla="*/ 9520814 w 10232859"/>
              <a:gd name="connsiteY244" fmla="*/ 1456341 h 1705557"/>
              <a:gd name="connsiteX245" fmla="*/ 9702271 w 10232859"/>
              <a:gd name="connsiteY245" fmla="*/ 1495067 h 1705557"/>
              <a:gd name="connsiteX246" fmla="*/ 9744273 w 10232859"/>
              <a:gd name="connsiteY246" fmla="*/ 1530026 h 1705557"/>
              <a:gd name="connsiteX247" fmla="*/ 9771903 w 10232859"/>
              <a:gd name="connsiteY247" fmla="*/ 1536548 h 1705557"/>
              <a:gd name="connsiteX248" fmla="*/ 9818565 w 10232859"/>
              <a:gd name="connsiteY248" fmla="*/ 1545059 h 1705557"/>
              <a:gd name="connsiteX249" fmla="*/ 9882202 w 10232859"/>
              <a:gd name="connsiteY249" fmla="*/ 1572402 h 1705557"/>
              <a:gd name="connsiteX250" fmla="*/ 10022025 w 10232859"/>
              <a:gd name="connsiteY250" fmla="*/ 1606210 h 1705557"/>
              <a:gd name="connsiteX251" fmla="*/ 10220406 w 10232859"/>
              <a:gd name="connsiteY251" fmla="*/ 1683519 h 1705557"/>
              <a:gd name="connsiteX252" fmla="*/ 10232859 w 10232859"/>
              <a:gd name="connsiteY252" fmla="*/ 1705557 h 1705557"/>
              <a:gd name="connsiteX253" fmla="*/ 0 w 10232859"/>
              <a:gd name="connsiteY253" fmla="*/ 1705557 h 1705557"/>
              <a:gd name="connsiteX254" fmla="*/ 0 w 10232859"/>
              <a:gd name="connsiteY254" fmla="*/ 28342 h 1705557"/>
              <a:gd name="connsiteX255" fmla="*/ 8097 w 10232859"/>
              <a:gd name="connsiteY255" fmla="*/ 30869 h 1705557"/>
              <a:gd name="connsiteX256" fmla="*/ 77128 w 10232859"/>
              <a:gd name="connsiteY256" fmla="*/ 13381 h 1705557"/>
              <a:gd name="connsiteX257" fmla="*/ 188338 w 10232859"/>
              <a:gd name="connsiteY257" fmla="*/ 11593 h 1705557"/>
              <a:gd name="connsiteX258" fmla="*/ 298809 w 10232859"/>
              <a:gd name="connsiteY258" fmla="*/ 12712 h 1705557"/>
              <a:gd name="connsiteX259" fmla="*/ 338985 w 10232859"/>
              <a:gd name="connsiteY259" fmla="*/ 14520 h 1705557"/>
              <a:gd name="connsiteX260" fmla="*/ 409815 w 10232859"/>
              <a:gd name="connsiteY260" fmla="*/ 11559 h 1705557"/>
              <a:gd name="connsiteX261" fmla="*/ 424169 w 10232859"/>
              <a:gd name="connsiteY261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708983 w 10232859"/>
              <a:gd name="connsiteY150" fmla="*/ 313188 h 1705557"/>
              <a:gd name="connsiteX151" fmla="*/ 5773909 w 10232859"/>
              <a:gd name="connsiteY151" fmla="*/ 318575 h 1705557"/>
              <a:gd name="connsiteX152" fmla="*/ 5809500 w 10232859"/>
              <a:gd name="connsiteY152" fmla="*/ 324964 h 1705557"/>
              <a:gd name="connsiteX153" fmla="*/ 5908729 w 10232859"/>
              <a:gd name="connsiteY153" fmla="*/ 338849 h 1705557"/>
              <a:gd name="connsiteX154" fmla="*/ 6009654 w 10232859"/>
              <a:gd name="connsiteY154" fmla="*/ 350040 h 1705557"/>
              <a:gd name="connsiteX155" fmla="*/ 6067487 w 10232859"/>
              <a:gd name="connsiteY155" fmla="*/ 340226 h 1705557"/>
              <a:gd name="connsiteX156" fmla="*/ 6073281 w 10232859"/>
              <a:gd name="connsiteY156" fmla="*/ 340830 h 1705557"/>
              <a:gd name="connsiteX157" fmla="*/ 6086225 w 10232859"/>
              <a:gd name="connsiteY157" fmla="*/ 346135 h 1705557"/>
              <a:gd name="connsiteX158" fmla="*/ 6090616 w 10232859"/>
              <a:gd name="connsiteY158" fmla="*/ 348731 h 1705557"/>
              <a:gd name="connsiteX159" fmla="*/ 6098056 w 10232859"/>
              <a:gd name="connsiteY159" fmla="*/ 351249 h 1705557"/>
              <a:gd name="connsiteX160" fmla="*/ 6098391 w 10232859"/>
              <a:gd name="connsiteY160" fmla="*/ 351119 h 1705557"/>
              <a:gd name="connsiteX161" fmla="*/ 6105063 w 10232859"/>
              <a:gd name="connsiteY161" fmla="*/ 353854 h 1705557"/>
              <a:gd name="connsiteX162" fmla="*/ 6135796 w 10232859"/>
              <a:gd name="connsiteY162" fmla="*/ 369657 h 1705557"/>
              <a:gd name="connsiteX163" fmla="*/ 6195166 w 10232859"/>
              <a:gd name="connsiteY163" fmla="*/ 366704 h 1705557"/>
              <a:gd name="connsiteX164" fmla="*/ 6216259 w 10232859"/>
              <a:gd name="connsiteY164" fmla="*/ 369879 h 1705557"/>
              <a:gd name="connsiteX165" fmla="*/ 6228331 w 10232859"/>
              <a:gd name="connsiteY165" fmla="*/ 370548 h 1705557"/>
              <a:gd name="connsiteX166" fmla="*/ 6229602 w 10232859"/>
              <a:gd name="connsiteY166" fmla="*/ 369928 h 1705557"/>
              <a:gd name="connsiteX167" fmla="*/ 6258988 w 10232859"/>
              <a:gd name="connsiteY167" fmla="*/ 385174 h 1705557"/>
              <a:gd name="connsiteX168" fmla="*/ 6264106 w 10232859"/>
              <a:gd name="connsiteY168" fmla="*/ 385655 h 1705557"/>
              <a:gd name="connsiteX169" fmla="*/ 6281703 w 10232859"/>
              <a:gd name="connsiteY169" fmla="*/ 397568 h 1705557"/>
              <a:gd name="connsiteX170" fmla="*/ 6291622 w 10232859"/>
              <a:gd name="connsiteY170" fmla="*/ 402669 h 1705557"/>
              <a:gd name="connsiteX171" fmla="*/ 6292712 w 10232859"/>
              <a:gd name="connsiteY171" fmla="*/ 406285 h 1705557"/>
              <a:gd name="connsiteX172" fmla="*/ 6308227 w 10232859"/>
              <a:gd name="connsiteY172" fmla="*/ 412710 h 1705557"/>
              <a:gd name="connsiteX173" fmla="*/ 6310656 w 10232859"/>
              <a:gd name="connsiteY173" fmla="*/ 412628 h 1705557"/>
              <a:gd name="connsiteX174" fmla="*/ 6321049 w 10232859"/>
              <a:gd name="connsiteY174" fmla="*/ 420978 h 1705557"/>
              <a:gd name="connsiteX175" fmla="*/ 6326853 w 10232859"/>
              <a:gd name="connsiteY175" fmla="*/ 431664 h 1705557"/>
              <a:gd name="connsiteX176" fmla="*/ 6467879 w 10232859"/>
              <a:gd name="connsiteY176" fmla="*/ 474762 h 1705557"/>
              <a:gd name="connsiteX177" fmla="*/ 6564351 w 10232859"/>
              <a:gd name="connsiteY177" fmla="*/ 544032 h 1705557"/>
              <a:gd name="connsiteX178" fmla="*/ 6641544 w 10232859"/>
              <a:gd name="connsiteY178" fmla="*/ 566599 h 1705557"/>
              <a:gd name="connsiteX179" fmla="*/ 6731052 w 10232859"/>
              <a:gd name="connsiteY179" fmla="*/ 578550 h 1705557"/>
              <a:gd name="connsiteX180" fmla="*/ 6858983 w 10232859"/>
              <a:gd name="connsiteY180" fmla="*/ 630237 h 1705557"/>
              <a:gd name="connsiteX181" fmla="*/ 6910661 w 10232859"/>
              <a:gd name="connsiteY181" fmla="*/ 641134 h 1705557"/>
              <a:gd name="connsiteX182" fmla="*/ 6944111 w 10232859"/>
              <a:gd name="connsiteY182" fmla="*/ 666016 h 1705557"/>
              <a:gd name="connsiteX183" fmla="*/ 6965771 w 10232859"/>
              <a:gd name="connsiteY183" fmla="*/ 666445 h 1705557"/>
              <a:gd name="connsiteX184" fmla="*/ 6969639 w 10232859"/>
              <a:gd name="connsiteY184" fmla="*/ 666351 h 1705557"/>
              <a:gd name="connsiteX185" fmla="*/ 6982242 w 10232859"/>
              <a:gd name="connsiteY185" fmla="*/ 669626 h 1705557"/>
              <a:gd name="connsiteX186" fmla="*/ 6989387 w 10232859"/>
              <a:gd name="connsiteY186" fmla="*/ 665988 h 1705557"/>
              <a:gd name="connsiteX187" fmla="*/ 7010930 w 10232859"/>
              <a:gd name="connsiteY187" fmla="*/ 667648 h 1705557"/>
              <a:gd name="connsiteX188" fmla="*/ 7033125 w 10232859"/>
              <a:gd name="connsiteY188" fmla="*/ 674950 h 1705557"/>
              <a:gd name="connsiteX189" fmla="*/ 7134461 w 10232859"/>
              <a:gd name="connsiteY189" fmla="*/ 714706 h 1705557"/>
              <a:gd name="connsiteX190" fmla="*/ 7197450 w 10232859"/>
              <a:gd name="connsiteY190" fmla="*/ 735608 h 1705557"/>
              <a:gd name="connsiteX191" fmla="*/ 7225084 w 10232859"/>
              <a:gd name="connsiteY191" fmla="*/ 739019 h 1705557"/>
              <a:gd name="connsiteX192" fmla="*/ 7261183 w 10232859"/>
              <a:gd name="connsiteY192" fmla="*/ 746827 h 1705557"/>
              <a:gd name="connsiteX193" fmla="*/ 7327760 w 10232859"/>
              <a:gd name="connsiteY193" fmla="*/ 757100 h 1705557"/>
              <a:gd name="connsiteX194" fmla="*/ 7412222 w 10232859"/>
              <a:gd name="connsiteY194" fmla="*/ 777001 h 1705557"/>
              <a:gd name="connsiteX195" fmla="*/ 7457904 w 10232859"/>
              <a:gd name="connsiteY195" fmla="*/ 810835 h 1705557"/>
              <a:gd name="connsiteX196" fmla="*/ 7465795 w 10232859"/>
              <a:gd name="connsiteY196" fmla="*/ 809112 h 1705557"/>
              <a:gd name="connsiteX197" fmla="*/ 7505046 w 10232859"/>
              <a:gd name="connsiteY197" fmla="*/ 823031 h 1705557"/>
              <a:gd name="connsiteX198" fmla="*/ 7623220 w 10232859"/>
              <a:gd name="connsiteY198" fmla="*/ 895034 h 1705557"/>
              <a:gd name="connsiteX199" fmla="*/ 7700458 w 10232859"/>
              <a:gd name="connsiteY199" fmla="*/ 921593 h 1705557"/>
              <a:gd name="connsiteX200" fmla="*/ 7730988 w 10232859"/>
              <a:gd name="connsiteY200" fmla="*/ 927270 h 1705557"/>
              <a:gd name="connsiteX201" fmla="*/ 7781942 w 10232859"/>
              <a:gd name="connsiteY201" fmla="*/ 937017 h 1705557"/>
              <a:gd name="connsiteX202" fmla="*/ 7827704 w 10232859"/>
              <a:gd name="connsiteY202" fmla="*/ 935072 h 1705557"/>
              <a:gd name="connsiteX203" fmla="*/ 7867270 w 10232859"/>
              <a:gd name="connsiteY203" fmla="*/ 946880 h 1705557"/>
              <a:gd name="connsiteX204" fmla="*/ 7866538 w 10232859"/>
              <a:gd name="connsiteY204" fmla="*/ 961559 h 1705557"/>
              <a:gd name="connsiteX205" fmla="*/ 7912084 w 10232859"/>
              <a:gd name="connsiteY205" fmla="*/ 970314 h 1705557"/>
              <a:gd name="connsiteX206" fmla="*/ 7982264 w 10232859"/>
              <a:gd name="connsiteY206" fmla="*/ 982287 h 1705557"/>
              <a:gd name="connsiteX207" fmla="*/ 7991272 w 10232859"/>
              <a:gd name="connsiteY207" fmla="*/ 987618 h 1705557"/>
              <a:gd name="connsiteX208" fmla="*/ 8006496 w 10232859"/>
              <a:gd name="connsiteY208" fmla="*/ 979353 h 1705557"/>
              <a:gd name="connsiteX209" fmla="*/ 8034497 w 10232859"/>
              <a:gd name="connsiteY209" fmla="*/ 978568 h 1705557"/>
              <a:gd name="connsiteX210" fmla="*/ 8150881 w 10232859"/>
              <a:gd name="connsiteY210" fmla="*/ 996925 h 1705557"/>
              <a:gd name="connsiteX211" fmla="*/ 8172106 w 10232859"/>
              <a:gd name="connsiteY211" fmla="*/ 997026 h 1705557"/>
              <a:gd name="connsiteX212" fmla="*/ 8196076 w 10232859"/>
              <a:gd name="connsiteY212" fmla="*/ 1006592 h 1705557"/>
              <a:gd name="connsiteX213" fmla="*/ 8247463 w 10232859"/>
              <a:gd name="connsiteY213" fmla="*/ 1022846 h 1705557"/>
              <a:gd name="connsiteX214" fmla="*/ 8279272 w 10232859"/>
              <a:gd name="connsiteY214" fmla="*/ 1039435 h 1705557"/>
              <a:gd name="connsiteX215" fmla="*/ 8289611 w 10232859"/>
              <a:gd name="connsiteY215" fmla="*/ 1035144 h 1705557"/>
              <a:gd name="connsiteX216" fmla="*/ 8311483 w 10232859"/>
              <a:gd name="connsiteY216" fmla="*/ 1035913 h 1705557"/>
              <a:gd name="connsiteX217" fmla="*/ 8399489 w 10232859"/>
              <a:gd name="connsiteY217" fmla="*/ 1055076 h 1705557"/>
              <a:gd name="connsiteX218" fmla="*/ 8415973 w 10232859"/>
              <a:gd name="connsiteY218" fmla="*/ 1056174 h 1705557"/>
              <a:gd name="connsiteX219" fmla="*/ 8433326 w 10232859"/>
              <a:gd name="connsiteY219" fmla="*/ 1064395 h 1705557"/>
              <a:gd name="connsiteX220" fmla="*/ 8502328 w 10232859"/>
              <a:gd name="connsiteY220" fmla="*/ 1098012 h 1705557"/>
              <a:gd name="connsiteX221" fmla="*/ 8534346 w 10232859"/>
              <a:gd name="connsiteY221" fmla="*/ 1113494 h 1705557"/>
              <a:gd name="connsiteX222" fmla="*/ 8534980 w 10232859"/>
              <a:gd name="connsiteY222" fmla="*/ 1117375 h 1705557"/>
              <a:gd name="connsiteX223" fmla="*/ 8544104 w 10232859"/>
              <a:gd name="connsiteY223" fmla="*/ 1114920 h 1705557"/>
              <a:gd name="connsiteX224" fmla="*/ 8567742 w 10232859"/>
              <a:gd name="connsiteY224" fmla="*/ 1124104 h 1705557"/>
              <a:gd name="connsiteX225" fmla="*/ 8633779 w 10232859"/>
              <a:gd name="connsiteY225" fmla="*/ 1145740 h 1705557"/>
              <a:gd name="connsiteX226" fmla="*/ 8676965 w 10232859"/>
              <a:gd name="connsiteY226" fmla="*/ 1163463 h 1705557"/>
              <a:gd name="connsiteX227" fmla="*/ 8698944 w 10232859"/>
              <a:gd name="connsiteY227" fmla="*/ 1163453 h 1705557"/>
              <a:gd name="connsiteX228" fmla="*/ 8711456 w 10232859"/>
              <a:gd name="connsiteY228" fmla="*/ 1175731 h 1705557"/>
              <a:gd name="connsiteX229" fmla="*/ 8732793 w 10232859"/>
              <a:gd name="connsiteY229" fmla="*/ 1179486 h 1705557"/>
              <a:gd name="connsiteX230" fmla="*/ 8751897 w 10232859"/>
              <a:gd name="connsiteY230" fmla="*/ 1197400 h 1705557"/>
              <a:gd name="connsiteX231" fmla="*/ 8793564 w 10232859"/>
              <a:gd name="connsiteY231" fmla="*/ 1179086 h 1705557"/>
              <a:gd name="connsiteX232" fmla="*/ 8834270 w 10232859"/>
              <a:gd name="connsiteY232" fmla="*/ 1213138 h 1705557"/>
              <a:gd name="connsiteX233" fmla="*/ 8853872 w 10232859"/>
              <a:gd name="connsiteY233" fmla="*/ 1221228 h 1705557"/>
              <a:gd name="connsiteX234" fmla="*/ 8861901 w 10232859"/>
              <a:gd name="connsiteY234" fmla="*/ 1217889 h 1705557"/>
              <a:gd name="connsiteX235" fmla="*/ 8874168 w 10232859"/>
              <a:gd name="connsiteY235" fmla="*/ 1220481 h 1705557"/>
              <a:gd name="connsiteX236" fmla="*/ 8871123 w 10232859"/>
              <a:gd name="connsiteY236" fmla="*/ 1227674 h 1705557"/>
              <a:gd name="connsiteX237" fmla="*/ 8903537 w 10232859"/>
              <a:gd name="connsiteY237" fmla="*/ 1237102 h 1705557"/>
              <a:gd name="connsiteX238" fmla="*/ 8933767 w 10232859"/>
              <a:gd name="connsiteY238" fmla="*/ 1269882 h 1705557"/>
              <a:gd name="connsiteX239" fmla="*/ 8985765 w 10232859"/>
              <a:gd name="connsiteY239" fmla="*/ 1294178 h 1705557"/>
              <a:gd name="connsiteX240" fmla="*/ 9071444 w 10232859"/>
              <a:gd name="connsiteY240" fmla="*/ 1323819 h 1705557"/>
              <a:gd name="connsiteX241" fmla="*/ 9096711 w 10232859"/>
              <a:gd name="connsiteY241" fmla="*/ 1334291 h 1705557"/>
              <a:gd name="connsiteX242" fmla="*/ 9338853 w 10232859"/>
              <a:gd name="connsiteY242" fmla="*/ 1454560 h 1705557"/>
              <a:gd name="connsiteX243" fmla="*/ 9520814 w 10232859"/>
              <a:gd name="connsiteY243" fmla="*/ 1456341 h 1705557"/>
              <a:gd name="connsiteX244" fmla="*/ 9702271 w 10232859"/>
              <a:gd name="connsiteY244" fmla="*/ 1495067 h 1705557"/>
              <a:gd name="connsiteX245" fmla="*/ 9744273 w 10232859"/>
              <a:gd name="connsiteY245" fmla="*/ 1530026 h 1705557"/>
              <a:gd name="connsiteX246" fmla="*/ 9771903 w 10232859"/>
              <a:gd name="connsiteY246" fmla="*/ 1536548 h 1705557"/>
              <a:gd name="connsiteX247" fmla="*/ 9818565 w 10232859"/>
              <a:gd name="connsiteY247" fmla="*/ 1545059 h 1705557"/>
              <a:gd name="connsiteX248" fmla="*/ 9882202 w 10232859"/>
              <a:gd name="connsiteY248" fmla="*/ 1572402 h 1705557"/>
              <a:gd name="connsiteX249" fmla="*/ 10022025 w 10232859"/>
              <a:gd name="connsiteY249" fmla="*/ 1606210 h 1705557"/>
              <a:gd name="connsiteX250" fmla="*/ 10220406 w 10232859"/>
              <a:gd name="connsiteY250" fmla="*/ 1683519 h 1705557"/>
              <a:gd name="connsiteX251" fmla="*/ 10232859 w 10232859"/>
              <a:gd name="connsiteY251" fmla="*/ 1705557 h 1705557"/>
              <a:gd name="connsiteX252" fmla="*/ 0 w 10232859"/>
              <a:gd name="connsiteY252" fmla="*/ 1705557 h 1705557"/>
              <a:gd name="connsiteX253" fmla="*/ 0 w 10232859"/>
              <a:gd name="connsiteY253" fmla="*/ 28342 h 1705557"/>
              <a:gd name="connsiteX254" fmla="*/ 8097 w 10232859"/>
              <a:gd name="connsiteY254" fmla="*/ 30869 h 1705557"/>
              <a:gd name="connsiteX255" fmla="*/ 77128 w 10232859"/>
              <a:gd name="connsiteY255" fmla="*/ 13381 h 1705557"/>
              <a:gd name="connsiteX256" fmla="*/ 188338 w 10232859"/>
              <a:gd name="connsiteY256" fmla="*/ 11593 h 1705557"/>
              <a:gd name="connsiteX257" fmla="*/ 298809 w 10232859"/>
              <a:gd name="connsiteY257" fmla="*/ 12712 h 1705557"/>
              <a:gd name="connsiteX258" fmla="*/ 338985 w 10232859"/>
              <a:gd name="connsiteY258" fmla="*/ 14520 h 1705557"/>
              <a:gd name="connsiteX259" fmla="*/ 409815 w 10232859"/>
              <a:gd name="connsiteY259" fmla="*/ 11559 h 1705557"/>
              <a:gd name="connsiteX260" fmla="*/ 424169 w 10232859"/>
              <a:gd name="connsiteY260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297234 w 10232859"/>
              <a:gd name="connsiteY129" fmla="*/ 380929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34545 w 10232859"/>
              <a:gd name="connsiteY128" fmla="*/ 276572 h 1705557"/>
              <a:gd name="connsiteX129" fmla="*/ 5297234 w 10232859"/>
              <a:gd name="connsiteY129" fmla="*/ 380929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34545 w 10232859"/>
              <a:gd name="connsiteY128" fmla="*/ 276572 h 1705557"/>
              <a:gd name="connsiteX129" fmla="*/ 5377862 w 10232859"/>
              <a:gd name="connsiteY129" fmla="*/ 306543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77862 w 10232859"/>
              <a:gd name="connsiteY129" fmla="*/ 306543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105063 w 10232859"/>
              <a:gd name="connsiteY159" fmla="*/ 353854 h 1705557"/>
              <a:gd name="connsiteX160" fmla="*/ 6135796 w 10232859"/>
              <a:gd name="connsiteY160" fmla="*/ 369657 h 1705557"/>
              <a:gd name="connsiteX161" fmla="*/ 6195166 w 10232859"/>
              <a:gd name="connsiteY161" fmla="*/ 366704 h 1705557"/>
              <a:gd name="connsiteX162" fmla="*/ 6216259 w 10232859"/>
              <a:gd name="connsiteY162" fmla="*/ 369879 h 1705557"/>
              <a:gd name="connsiteX163" fmla="*/ 6228331 w 10232859"/>
              <a:gd name="connsiteY163" fmla="*/ 370548 h 1705557"/>
              <a:gd name="connsiteX164" fmla="*/ 6229602 w 10232859"/>
              <a:gd name="connsiteY164" fmla="*/ 369928 h 1705557"/>
              <a:gd name="connsiteX165" fmla="*/ 6258988 w 10232859"/>
              <a:gd name="connsiteY165" fmla="*/ 385174 h 1705557"/>
              <a:gd name="connsiteX166" fmla="*/ 6264106 w 10232859"/>
              <a:gd name="connsiteY166" fmla="*/ 385655 h 1705557"/>
              <a:gd name="connsiteX167" fmla="*/ 6281703 w 10232859"/>
              <a:gd name="connsiteY167" fmla="*/ 397568 h 1705557"/>
              <a:gd name="connsiteX168" fmla="*/ 6291622 w 10232859"/>
              <a:gd name="connsiteY168" fmla="*/ 402669 h 1705557"/>
              <a:gd name="connsiteX169" fmla="*/ 6292712 w 10232859"/>
              <a:gd name="connsiteY169" fmla="*/ 406285 h 1705557"/>
              <a:gd name="connsiteX170" fmla="*/ 6308227 w 10232859"/>
              <a:gd name="connsiteY170" fmla="*/ 412710 h 1705557"/>
              <a:gd name="connsiteX171" fmla="*/ 6310656 w 10232859"/>
              <a:gd name="connsiteY171" fmla="*/ 412628 h 1705557"/>
              <a:gd name="connsiteX172" fmla="*/ 6321049 w 10232859"/>
              <a:gd name="connsiteY172" fmla="*/ 420978 h 1705557"/>
              <a:gd name="connsiteX173" fmla="*/ 6326853 w 10232859"/>
              <a:gd name="connsiteY173" fmla="*/ 431664 h 1705557"/>
              <a:gd name="connsiteX174" fmla="*/ 6467879 w 10232859"/>
              <a:gd name="connsiteY174" fmla="*/ 474762 h 1705557"/>
              <a:gd name="connsiteX175" fmla="*/ 6564351 w 10232859"/>
              <a:gd name="connsiteY175" fmla="*/ 544032 h 1705557"/>
              <a:gd name="connsiteX176" fmla="*/ 6641544 w 10232859"/>
              <a:gd name="connsiteY176" fmla="*/ 566599 h 1705557"/>
              <a:gd name="connsiteX177" fmla="*/ 6731052 w 10232859"/>
              <a:gd name="connsiteY177" fmla="*/ 578550 h 1705557"/>
              <a:gd name="connsiteX178" fmla="*/ 6858983 w 10232859"/>
              <a:gd name="connsiteY178" fmla="*/ 630237 h 1705557"/>
              <a:gd name="connsiteX179" fmla="*/ 6910661 w 10232859"/>
              <a:gd name="connsiteY179" fmla="*/ 641134 h 1705557"/>
              <a:gd name="connsiteX180" fmla="*/ 6944111 w 10232859"/>
              <a:gd name="connsiteY180" fmla="*/ 666016 h 1705557"/>
              <a:gd name="connsiteX181" fmla="*/ 6965771 w 10232859"/>
              <a:gd name="connsiteY181" fmla="*/ 666445 h 1705557"/>
              <a:gd name="connsiteX182" fmla="*/ 6969639 w 10232859"/>
              <a:gd name="connsiteY182" fmla="*/ 666351 h 1705557"/>
              <a:gd name="connsiteX183" fmla="*/ 6982242 w 10232859"/>
              <a:gd name="connsiteY183" fmla="*/ 669626 h 1705557"/>
              <a:gd name="connsiteX184" fmla="*/ 6989387 w 10232859"/>
              <a:gd name="connsiteY184" fmla="*/ 665988 h 1705557"/>
              <a:gd name="connsiteX185" fmla="*/ 7010930 w 10232859"/>
              <a:gd name="connsiteY185" fmla="*/ 667648 h 1705557"/>
              <a:gd name="connsiteX186" fmla="*/ 7033125 w 10232859"/>
              <a:gd name="connsiteY186" fmla="*/ 674950 h 1705557"/>
              <a:gd name="connsiteX187" fmla="*/ 7134461 w 10232859"/>
              <a:gd name="connsiteY187" fmla="*/ 714706 h 1705557"/>
              <a:gd name="connsiteX188" fmla="*/ 7197450 w 10232859"/>
              <a:gd name="connsiteY188" fmla="*/ 735608 h 1705557"/>
              <a:gd name="connsiteX189" fmla="*/ 7225084 w 10232859"/>
              <a:gd name="connsiteY189" fmla="*/ 739019 h 1705557"/>
              <a:gd name="connsiteX190" fmla="*/ 7261183 w 10232859"/>
              <a:gd name="connsiteY190" fmla="*/ 746827 h 1705557"/>
              <a:gd name="connsiteX191" fmla="*/ 7327760 w 10232859"/>
              <a:gd name="connsiteY191" fmla="*/ 757100 h 1705557"/>
              <a:gd name="connsiteX192" fmla="*/ 7412222 w 10232859"/>
              <a:gd name="connsiteY192" fmla="*/ 777001 h 1705557"/>
              <a:gd name="connsiteX193" fmla="*/ 7457904 w 10232859"/>
              <a:gd name="connsiteY193" fmla="*/ 810835 h 1705557"/>
              <a:gd name="connsiteX194" fmla="*/ 7465795 w 10232859"/>
              <a:gd name="connsiteY194" fmla="*/ 809112 h 1705557"/>
              <a:gd name="connsiteX195" fmla="*/ 7505046 w 10232859"/>
              <a:gd name="connsiteY195" fmla="*/ 823031 h 1705557"/>
              <a:gd name="connsiteX196" fmla="*/ 7623220 w 10232859"/>
              <a:gd name="connsiteY196" fmla="*/ 895034 h 1705557"/>
              <a:gd name="connsiteX197" fmla="*/ 7700458 w 10232859"/>
              <a:gd name="connsiteY197" fmla="*/ 921593 h 1705557"/>
              <a:gd name="connsiteX198" fmla="*/ 7730988 w 10232859"/>
              <a:gd name="connsiteY198" fmla="*/ 927270 h 1705557"/>
              <a:gd name="connsiteX199" fmla="*/ 7781942 w 10232859"/>
              <a:gd name="connsiteY199" fmla="*/ 937017 h 1705557"/>
              <a:gd name="connsiteX200" fmla="*/ 7827704 w 10232859"/>
              <a:gd name="connsiteY200" fmla="*/ 935072 h 1705557"/>
              <a:gd name="connsiteX201" fmla="*/ 7867270 w 10232859"/>
              <a:gd name="connsiteY201" fmla="*/ 946880 h 1705557"/>
              <a:gd name="connsiteX202" fmla="*/ 7866538 w 10232859"/>
              <a:gd name="connsiteY202" fmla="*/ 961559 h 1705557"/>
              <a:gd name="connsiteX203" fmla="*/ 7912084 w 10232859"/>
              <a:gd name="connsiteY203" fmla="*/ 970314 h 1705557"/>
              <a:gd name="connsiteX204" fmla="*/ 7982264 w 10232859"/>
              <a:gd name="connsiteY204" fmla="*/ 982287 h 1705557"/>
              <a:gd name="connsiteX205" fmla="*/ 7991272 w 10232859"/>
              <a:gd name="connsiteY205" fmla="*/ 987618 h 1705557"/>
              <a:gd name="connsiteX206" fmla="*/ 8006496 w 10232859"/>
              <a:gd name="connsiteY206" fmla="*/ 979353 h 1705557"/>
              <a:gd name="connsiteX207" fmla="*/ 8034497 w 10232859"/>
              <a:gd name="connsiteY207" fmla="*/ 978568 h 1705557"/>
              <a:gd name="connsiteX208" fmla="*/ 8150881 w 10232859"/>
              <a:gd name="connsiteY208" fmla="*/ 996925 h 1705557"/>
              <a:gd name="connsiteX209" fmla="*/ 8172106 w 10232859"/>
              <a:gd name="connsiteY209" fmla="*/ 997026 h 1705557"/>
              <a:gd name="connsiteX210" fmla="*/ 8196076 w 10232859"/>
              <a:gd name="connsiteY210" fmla="*/ 1006592 h 1705557"/>
              <a:gd name="connsiteX211" fmla="*/ 8247463 w 10232859"/>
              <a:gd name="connsiteY211" fmla="*/ 1022846 h 1705557"/>
              <a:gd name="connsiteX212" fmla="*/ 8279272 w 10232859"/>
              <a:gd name="connsiteY212" fmla="*/ 1039435 h 1705557"/>
              <a:gd name="connsiteX213" fmla="*/ 8289611 w 10232859"/>
              <a:gd name="connsiteY213" fmla="*/ 1035144 h 1705557"/>
              <a:gd name="connsiteX214" fmla="*/ 8311483 w 10232859"/>
              <a:gd name="connsiteY214" fmla="*/ 1035913 h 1705557"/>
              <a:gd name="connsiteX215" fmla="*/ 8399489 w 10232859"/>
              <a:gd name="connsiteY215" fmla="*/ 1055076 h 1705557"/>
              <a:gd name="connsiteX216" fmla="*/ 8415973 w 10232859"/>
              <a:gd name="connsiteY216" fmla="*/ 1056174 h 1705557"/>
              <a:gd name="connsiteX217" fmla="*/ 8433326 w 10232859"/>
              <a:gd name="connsiteY217" fmla="*/ 1064395 h 1705557"/>
              <a:gd name="connsiteX218" fmla="*/ 8502328 w 10232859"/>
              <a:gd name="connsiteY218" fmla="*/ 1098012 h 1705557"/>
              <a:gd name="connsiteX219" fmla="*/ 8534346 w 10232859"/>
              <a:gd name="connsiteY219" fmla="*/ 1113494 h 1705557"/>
              <a:gd name="connsiteX220" fmla="*/ 8534980 w 10232859"/>
              <a:gd name="connsiteY220" fmla="*/ 1117375 h 1705557"/>
              <a:gd name="connsiteX221" fmla="*/ 8544104 w 10232859"/>
              <a:gd name="connsiteY221" fmla="*/ 1114920 h 1705557"/>
              <a:gd name="connsiteX222" fmla="*/ 8567742 w 10232859"/>
              <a:gd name="connsiteY222" fmla="*/ 1124104 h 1705557"/>
              <a:gd name="connsiteX223" fmla="*/ 8633779 w 10232859"/>
              <a:gd name="connsiteY223" fmla="*/ 1145740 h 1705557"/>
              <a:gd name="connsiteX224" fmla="*/ 8676965 w 10232859"/>
              <a:gd name="connsiteY224" fmla="*/ 1163463 h 1705557"/>
              <a:gd name="connsiteX225" fmla="*/ 8698944 w 10232859"/>
              <a:gd name="connsiteY225" fmla="*/ 1163453 h 1705557"/>
              <a:gd name="connsiteX226" fmla="*/ 8711456 w 10232859"/>
              <a:gd name="connsiteY226" fmla="*/ 1175731 h 1705557"/>
              <a:gd name="connsiteX227" fmla="*/ 8732793 w 10232859"/>
              <a:gd name="connsiteY227" fmla="*/ 1179486 h 1705557"/>
              <a:gd name="connsiteX228" fmla="*/ 8751897 w 10232859"/>
              <a:gd name="connsiteY228" fmla="*/ 1197400 h 1705557"/>
              <a:gd name="connsiteX229" fmla="*/ 8793564 w 10232859"/>
              <a:gd name="connsiteY229" fmla="*/ 1179086 h 1705557"/>
              <a:gd name="connsiteX230" fmla="*/ 8834270 w 10232859"/>
              <a:gd name="connsiteY230" fmla="*/ 1213138 h 1705557"/>
              <a:gd name="connsiteX231" fmla="*/ 8853872 w 10232859"/>
              <a:gd name="connsiteY231" fmla="*/ 1221228 h 1705557"/>
              <a:gd name="connsiteX232" fmla="*/ 8861901 w 10232859"/>
              <a:gd name="connsiteY232" fmla="*/ 1217889 h 1705557"/>
              <a:gd name="connsiteX233" fmla="*/ 8874168 w 10232859"/>
              <a:gd name="connsiteY233" fmla="*/ 1220481 h 1705557"/>
              <a:gd name="connsiteX234" fmla="*/ 8871123 w 10232859"/>
              <a:gd name="connsiteY234" fmla="*/ 1227674 h 1705557"/>
              <a:gd name="connsiteX235" fmla="*/ 8903537 w 10232859"/>
              <a:gd name="connsiteY235" fmla="*/ 1237102 h 1705557"/>
              <a:gd name="connsiteX236" fmla="*/ 8933767 w 10232859"/>
              <a:gd name="connsiteY236" fmla="*/ 1269882 h 1705557"/>
              <a:gd name="connsiteX237" fmla="*/ 8985765 w 10232859"/>
              <a:gd name="connsiteY237" fmla="*/ 1294178 h 1705557"/>
              <a:gd name="connsiteX238" fmla="*/ 9071444 w 10232859"/>
              <a:gd name="connsiteY238" fmla="*/ 1323819 h 1705557"/>
              <a:gd name="connsiteX239" fmla="*/ 9096711 w 10232859"/>
              <a:gd name="connsiteY239" fmla="*/ 1334291 h 1705557"/>
              <a:gd name="connsiteX240" fmla="*/ 9338853 w 10232859"/>
              <a:gd name="connsiteY240" fmla="*/ 1454560 h 1705557"/>
              <a:gd name="connsiteX241" fmla="*/ 9520814 w 10232859"/>
              <a:gd name="connsiteY241" fmla="*/ 1456341 h 1705557"/>
              <a:gd name="connsiteX242" fmla="*/ 9702271 w 10232859"/>
              <a:gd name="connsiteY242" fmla="*/ 1495067 h 1705557"/>
              <a:gd name="connsiteX243" fmla="*/ 9744273 w 10232859"/>
              <a:gd name="connsiteY243" fmla="*/ 1530026 h 1705557"/>
              <a:gd name="connsiteX244" fmla="*/ 9771903 w 10232859"/>
              <a:gd name="connsiteY244" fmla="*/ 1536548 h 1705557"/>
              <a:gd name="connsiteX245" fmla="*/ 9818565 w 10232859"/>
              <a:gd name="connsiteY245" fmla="*/ 1545059 h 1705557"/>
              <a:gd name="connsiteX246" fmla="*/ 9882202 w 10232859"/>
              <a:gd name="connsiteY246" fmla="*/ 1572402 h 1705557"/>
              <a:gd name="connsiteX247" fmla="*/ 10022025 w 10232859"/>
              <a:gd name="connsiteY247" fmla="*/ 1606210 h 1705557"/>
              <a:gd name="connsiteX248" fmla="*/ 10220406 w 10232859"/>
              <a:gd name="connsiteY248" fmla="*/ 1683519 h 1705557"/>
              <a:gd name="connsiteX249" fmla="*/ 10232859 w 10232859"/>
              <a:gd name="connsiteY249" fmla="*/ 1705557 h 1705557"/>
              <a:gd name="connsiteX250" fmla="*/ 0 w 10232859"/>
              <a:gd name="connsiteY250" fmla="*/ 1705557 h 1705557"/>
              <a:gd name="connsiteX251" fmla="*/ 0 w 10232859"/>
              <a:gd name="connsiteY251" fmla="*/ 28342 h 1705557"/>
              <a:gd name="connsiteX252" fmla="*/ 8097 w 10232859"/>
              <a:gd name="connsiteY252" fmla="*/ 30869 h 1705557"/>
              <a:gd name="connsiteX253" fmla="*/ 77128 w 10232859"/>
              <a:gd name="connsiteY253" fmla="*/ 13381 h 1705557"/>
              <a:gd name="connsiteX254" fmla="*/ 188338 w 10232859"/>
              <a:gd name="connsiteY254" fmla="*/ 11593 h 1705557"/>
              <a:gd name="connsiteX255" fmla="*/ 298809 w 10232859"/>
              <a:gd name="connsiteY255" fmla="*/ 12712 h 1705557"/>
              <a:gd name="connsiteX256" fmla="*/ 338985 w 10232859"/>
              <a:gd name="connsiteY256" fmla="*/ 14520 h 1705557"/>
              <a:gd name="connsiteX257" fmla="*/ 409815 w 10232859"/>
              <a:gd name="connsiteY257" fmla="*/ 11559 h 1705557"/>
              <a:gd name="connsiteX258" fmla="*/ 424169 w 10232859"/>
              <a:gd name="connsiteY258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105063 w 10232859"/>
              <a:gd name="connsiteY158" fmla="*/ 353854 h 1705557"/>
              <a:gd name="connsiteX159" fmla="*/ 6135796 w 10232859"/>
              <a:gd name="connsiteY159" fmla="*/ 369657 h 1705557"/>
              <a:gd name="connsiteX160" fmla="*/ 6195166 w 10232859"/>
              <a:gd name="connsiteY160" fmla="*/ 366704 h 1705557"/>
              <a:gd name="connsiteX161" fmla="*/ 6216259 w 10232859"/>
              <a:gd name="connsiteY161" fmla="*/ 369879 h 1705557"/>
              <a:gd name="connsiteX162" fmla="*/ 6228331 w 10232859"/>
              <a:gd name="connsiteY162" fmla="*/ 370548 h 1705557"/>
              <a:gd name="connsiteX163" fmla="*/ 6229602 w 10232859"/>
              <a:gd name="connsiteY163" fmla="*/ 369928 h 1705557"/>
              <a:gd name="connsiteX164" fmla="*/ 6258988 w 10232859"/>
              <a:gd name="connsiteY164" fmla="*/ 385174 h 1705557"/>
              <a:gd name="connsiteX165" fmla="*/ 6264106 w 10232859"/>
              <a:gd name="connsiteY165" fmla="*/ 385655 h 1705557"/>
              <a:gd name="connsiteX166" fmla="*/ 6281703 w 10232859"/>
              <a:gd name="connsiteY166" fmla="*/ 397568 h 1705557"/>
              <a:gd name="connsiteX167" fmla="*/ 6291622 w 10232859"/>
              <a:gd name="connsiteY167" fmla="*/ 402669 h 1705557"/>
              <a:gd name="connsiteX168" fmla="*/ 6292712 w 10232859"/>
              <a:gd name="connsiteY168" fmla="*/ 406285 h 1705557"/>
              <a:gd name="connsiteX169" fmla="*/ 6308227 w 10232859"/>
              <a:gd name="connsiteY169" fmla="*/ 412710 h 1705557"/>
              <a:gd name="connsiteX170" fmla="*/ 6310656 w 10232859"/>
              <a:gd name="connsiteY170" fmla="*/ 412628 h 1705557"/>
              <a:gd name="connsiteX171" fmla="*/ 6321049 w 10232859"/>
              <a:gd name="connsiteY171" fmla="*/ 420978 h 1705557"/>
              <a:gd name="connsiteX172" fmla="*/ 6326853 w 10232859"/>
              <a:gd name="connsiteY172" fmla="*/ 431664 h 1705557"/>
              <a:gd name="connsiteX173" fmla="*/ 6467879 w 10232859"/>
              <a:gd name="connsiteY173" fmla="*/ 474762 h 1705557"/>
              <a:gd name="connsiteX174" fmla="*/ 6564351 w 10232859"/>
              <a:gd name="connsiteY174" fmla="*/ 544032 h 1705557"/>
              <a:gd name="connsiteX175" fmla="*/ 6641544 w 10232859"/>
              <a:gd name="connsiteY175" fmla="*/ 566599 h 1705557"/>
              <a:gd name="connsiteX176" fmla="*/ 6731052 w 10232859"/>
              <a:gd name="connsiteY176" fmla="*/ 578550 h 1705557"/>
              <a:gd name="connsiteX177" fmla="*/ 6858983 w 10232859"/>
              <a:gd name="connsiteY177" fmla="*/ 630237 h 1705557"/>
              <a:gd name="connsiteX178" fmla="*/ 6910661 w 10232859"/>
              <a:gd name="connsiteY178" fmla="*/ 641134 h 1705557"/>
              <a:gd name="connsiteX179" fmla="*/ 6944111 w 10232859"/>
              <a:gd name="connsiteY179" fmla="*/ 666016 h 1705557"/>
              <a:gd name="connsiteX180" fmla="*/ 6965771 w 10232859"/>
              <a:gd name="connsiteY180" fmla="*/ 666445 h 1705557"/>
              <a:gd name="connsiteX181" fmla="*/ 6969639 w 10232859"/>
              <a:gd name="connsiteY181" fmla="*/ 666351 h 1705557"/>
              <a:gd name="connsiteX182" fmla="*/ 6982242 w 10232859"/>
              <a:gd name="connsiteY182" fmla="*/ 669626 h 1705557"/>
              <a:gd name="connsiteX183" fmla="*/ 6989387 w 10232859"/>
              <a:gd name="connsiteY183" fmla="*/ 665988 h 1705557"/>
              <a:gd name="connsiteX184" fmla="*/ 7010930 w 10232859"/>
              <a:gd name="connsiteY184" fmla="*/ 667648 h 1705557"/>
              <a:gd name="connsiteX185" fmla="*/ 7033125 w 10232859"/>
              <a:gd name="connsiteY185" fmla="*/ 674950 h 1705557"/>
              <a:gd name="connsiteX186" fmla="*/ 7134461 w 10232859"/>
              <a:gd name="connsiteY186" fmla="*/ 714706 h 1705557"/>
              <a:gd name="connsiteX187" fmla="*/ 7197450 w 10232859"/>
              <a:gd name="connsiteY187" fmla="*/ 735608 h 1705557"/>
              <a:gd name="connsiteX188" fmla="*/ 7225084 w 10232859"/>
              <a:gd name="connsiteY188" fmla="*/ 739019 h 1705557"/>
              <a:gd name="connsiteX189" fmla="*/ 7261183 w 10232859"/>
              <a:gd name="connsiteY189" fmla="*/ 746827 h 1705557"/>
              <a:gd name="connsiteX190" fmla="*/ 7327760 w 10232859"/>
              <a:gd name="connsiteY190" fmla="*/ 757100 h 1705557"/>
              <a:gd name="connsiteX191" fmla="*/ 7412222 w 10232859"/>
              <a:gd name="connsiteY191" fmla="*/ 777001 h 1705557"/>
              <a:gd name="connsiteX192" fmla="*/ 7457904 w 10232859"/>
              <a:gd name="connsiteY192" fmla="*/ 810835 h 1705557"/>
              <a:gd name="connsiteX193" fmla="*/ 7465795 w 10232859"/>
              <a:gd name="connsiteY193" fmla="*/ 809112 h 1705557"/>
              <a:gd name="connsiteX194" fmla="*/ 7505046 w 10232859"/>
              <a:gd name="connsiteY194" fmla="*/ 823031 h 1705557"/>
              <a:gd name="connsiteX195" fmla="*/ 7623220 w 10232859"/>
              <a:gd name="connsiteY195" fmla="*/ 895034 h 1705557"/>
              <a:gd name="connsiteX196" fmla="*/ 7700458 w 10232859"/>
              <a:gd name="connsiteY196" fmla="*/ 921593 h 1705557"/>
              <a:gd name="connsiteX197" fmla="*/ 7730988 w 10232859"/>
              <a:gd name="connsiteY197" fmla="*/ 927270 h 1705557"/>
              <a:gd name="connsiteX198" fmla="*/ 7781942 w 10232859"/>
              <a:gd name="connsiteY198" fmla="*/ 937017 h 1705557"/>
              <a:gd name="connsiteX199" fmla="*/ 7827704 w 10232859"/>
              <a:gd name="connsiteY199" fmla="*/ 935072 h 1705557"/>
              <a:gd name="connsiteX200" fmla="*/ 7867270 w 10232859"/>
              <a:gd name="connsiteY200" fmla="*/ 946880 h 1705557"/>
              <a:gd name="connsiteX201" fmla="*/ 7866538 w 10232859"/>
              <a:gd name="connsiteY201" fmla="*/ 961559 h 1705557"/>
              <a:gd name="connsiteX202" fmla="*/ 7912084 w 10232859"/>
              <a:gd name="connsiteY202" fmla="*/ 970314 h 1705557"/>
              <a:gd name="connsiteX203" fmla="*/ 7982264 w 10232859"/>
              <a:gd name="connsiteY203" fmla="*/ 982287 h 1705557"/>
              <a:gd name="connsiteX204" fmla="*/ 7991272 w 10232859"/>
              <a:gd name="connsiteY204" fmla="*/ 987618 h 1705557"/>
              <a:gd name="connsiteX205" fmla="*/ 8006496 w 10232859"/>
              <a:gd name="connsiteY205" fmla="*/ 979353 h 1705557"/>
              <a:gd name="connsiteX206" fmla="*/ 8034497 w 10232859"/>
              <a:gd name="connsiteY206" fmla="*/ 978568 h 1705557"/>
              <a:gd name="connsiteX207" fmla="*/ 8150881 w 10232859"/>
              <a:gd name="connsiteY207" fmla="*/ 996925 h 1705557"/>
              <a:gd name="connsiteX208" fmla="*/ 8172106 w 10232859"/>
              <a:gd name="connsiteY208" fmla="*/ 997026 h 1705557"/>
              <a:gd name="connsiteX209" fmla="*/ 8196076 w 10232859"/>
              <a:gd name="connsiteY209" fmla="*/ 1006592 h 1705557"/>
              <a:gd name="connsiteX210" fmla="*/ 8247463 w 10232859"/>
              <a:gd name="connsiteY210" fmla="*/ 1022846 h 1705557"/>
              <a:gd name="connsiteX211" fmla="*/ 8279272 w 10232859"/>
              <a:gd name="connsiteY211" fmla="*/ 1039435 h 1705557"/>
              <a:gd name="connsiteX212" fmla="*/ 8289611 w 10232859"/>
              <a:gd name="connsiteY212" fmla="*/ 1035144 h 1705557"/>
              <a:gd name="connsiteX213" fmla="*/ 8311483 w 10232859"/>
              <a:gd name="connsiteY213" fmla="*/ 1035913 h 1705557"/>
              <a:gd name="connsiteX214" fmla="*/ 8399489 w 10232859"/>
              <a:gd name="connsiteY214" fmla="*/ 1055076 h 1705557"/>
              <a:gd name="connsiteX215" fmla="*/ 8415973 w 10232859"/>
              <a:gd name="connsiteY215" fmla="*/ 1056174 h 1705557"/>
              <a:gd name="connsiteX216" fmla="*/ 8433326 w 10232859"/>
              <a:gd name="connsiteY216" fmla="*/ 1064395 h 1705557"/>
              <a:gd name="connsiteX217" fmla="*/ 8502328 w 10232859"/>
              <a:gd name="connsiteY217" fmla="*/ 1098012 h 1705557"/>
              <a:gd name="connsiteX218" fmla="*/ 8534346 w 10232859"/>
              <a:gd name="connsiteY218" fmla="*/ 1113494 h 1705557"/>
              <a:gd name="connsiteX219" fmla="*/ 8534980 w 10232859"/>
              <a:gd name="connsiteY219" fmla="*/ 1117375 h 1705557"/>
              <a:gd name="connsiteX220" fmla="*/ 8544104 w 10232859"/>
              <a:gd name="connsiteY220" fmla="*/ 1114920 h 1705557"/>
              <a:gd name="connsiteX221" fmla="*/ 8567742 w 10232859"/>
              <a:gd name="connsiteY221" fmla="*/ 1124104 h 1705557"/>
              <a:gd name="connsiteX222" fmla="*/ 8633779 w 10232859"/>
              <a:gd name="connsiteY222" fmla="*/ 1145740 h 1705557"/>
              <a:gd name="connsiteX223" fmla="*/ 8676965 w 10232859"/>
              <a:gd name="connsiteY223" fmla="*/ 1163463 h 1705557"/>
              <a:gd name="connsiteX224" fmla="*/ 8698944 w 10232859"/>
              <a:gd name="connsiteY224" fmla="*/ 1163453 h 1705557"/>
              <a:gd name="connsiteX225" fmla="*/ 8711456 w 10232859"/>
              <a:gd name="connsiteY225" fmla="*/ 1175731 h 1705557"/>
              <a:gd name="connsiteX226" fmla="*/ 8732793 w 10232859"/>
              <a:gd name="connsiteY226" fmla="*/ 1179486 h 1705557"/>
              <a:gd name="connsiteX227" fmla="*/ 8751897 w 10232859"/>
              <a:gd name="connsiteY227" fmla="*/ 1197400 h 1705557"/>
              <a:gd name="connsiteX228" fmla="*/ 8793564 w 10232859"/>
              <a:gd name="connsiteY228" fmla="*/ 1179086 h 1705557"/>
              <a:gd name="connsiteX229" fmla="*/ 8834270 w 10232859"/>
              <a:gd name="connsiteY229" fmla="*/ 1213138 h 1705557"/>
              <a:gd name="connsiteX230" fmla="*/ 8853872 w 10232859"/>
              <a:gd name="connsiteY230" fmla="*/ 1221228 h 1705557"/>
              <a:gd name="connsiteX231" fmla="*/ 8861901 w 10232859"/>
              <a:gd name="connsiteY231" fmla="*/ 1217889 h 1705557"/>
              <a:gd name="connsiteX232" fmla="*/ 8874168 w 10232859"/>
              <a:gd name="connsiteY232" fmla="*/ 1220481 h 1705557"/>
              <a:gd name="connsiteX233" fmla="*/ 8871123 w 10232859"/>
              <a:gd name="connsiteY233" fmla="*/ 1227674 h 1705557"/>
              <a:gd name="connsiteX234" fmla="*/ 8903537 w 10232859"/>
              <a:gd name="connsiteY234" fmla="*/ 1237102 h 1705557"/>
              <a:gd name="connsiteX235" fmla="*/ 8933767 w 10232859"/>
              <a:gd name="connsiteY235" fmla="*/ 1269882 h 1705557"/>
              <a:gd name="connsiteX236" fmla="*/ 8985765 w 10232859"/>
              <a:gd name="connsiteY236" fmla="*/ 1294178 h 1705557"/>
              <a:gd name="connsiteX237" fmla="*/ 9071444 w 10232859"/>
              <a:gd name="connsiteY237" fmla="*/ 1323819 h 1705557"/>
              <a:gd name="connsiteX238" fmla="*/ 9096711 w 10232859"/>
              <a:gd name="connsiteY238" fmla="*/ 1334291 h 1705557"/>
              <a:gd name="connsiteX239" fmla="*/ 9338853 w 10232859"/>
              <a:gd name="connsiteY239" fmla="*/ 1454560 h 1705557"/>
              <a:gd name="connsiteX240" fmla="*/ 9520814 w 10232859"/>
              <a:gd name="connsiteY240" fmla="*/ 1456341 h 1705557"/>
              <a:gd name="connsiteX241" fmla="*/ 9702271 w 10232859"/>
              <a:gd name="connsiteY241" fmla="*/ 1495067 h 1705557"/>
              <a:gd name="connsiteX242" fmla="*/ 9744273 w 10232859"/>
              <a:gd name="connsiteY242" fmla="*/ 1530026 h 1705557"/>
              <a:gd name="connsiteX243" fmla="*/ 9771903 w 10232859"/>
              <a:gd name="connsiteY243" fmla="*/ 1536548 h 1705557"/>
              <a:gd name="connsiteX244" fmla="*/ 9818565 w 10232859"/>
              <a:gd name="connsiteY244" fmla="*/ 1545059 h 1705557"/>
              <a:gd name="connsiteX245" fmla="*/ 9882202 w 10232859"/>
              <a:gd name="connsiteY245" fmla="*/ 1572402 h 1705557"/>
              <a:gd name="connsiteX246" fmla="*/ 10022025 w 10232859"/>
              <a:gd name="connsiteY246" fmla="*/ 1606210 h 1705557"/>
              <a:gd name="connsiteX247" fmla="*/ 10220406 w 10232859"/>
              <a:gd name="connsiteY247" fmla="*/ 1683519 h 1705557"/>
              <a:gd name="connsiteX248" fmla="*/ 10232859 w 10232859"/>
              <a:gd name="connsiteY248" fmla="*/ 1705557 h 1705557"/>
              <a:gd name="connsiteX249" fmla="*/ 0 w 10232859"/>
              <a:gd name="connsiteY249" fmla="*/ 1705557 h 1705557"/>
              <a:gd name="connsiteX250" fmla="*/ 0 w 10232859"/>
              <a:gd name="connsiteY250" fmla="*/ 28342 h 1705557"/>
              <a:gd name="connsiteX251" fmla="*/ 8097 w 10232859"/>
              <a:gd name="connsiteY251" fmla="*/ 30869 h 1705557"/>
              <a:gd name="connsiteX252" fmla="*/ 77128 w 10232859"/>
              <a:gd name="connsiteY252" fmla="*/ 13381 h 1705557"/>
              <a:gd name="connsiteX253" fmla="*/ 188338 w 10232859"/>
              <a:gd name="connsiteY253" fmla="*/ 11593 h 1705557"/>
              <a:gd name="connsiteX254" fmla="*/ 298809 w 10232859"/>
              <a:gd name="connsiteY254" fmla="*/ 12712 h 1705557"/>
              <a:gd name="connsiteX255" fmla="*/ 338985 w 10232859"/>
              <a:gd name="connsiteY255" fmla="*/ 14520 h 1705557"/>
              <a:gd name="connsiteX256" fmla="*/ 409815 w 10232859"/>
              <a:gd name="connsiteY256" fmla="*/ 11559 h 1705557"/>
              <a:gd name="connsiteX257" fmla="*/ 424169 w 10232859"/>
              <a:gd name="connsiteY257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26853 w 10232859"/>
              <a:gd name="connsiteY171" fmla="*/ 43166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26853 w 10232859"/>
              <a:gd name="connsiteY171" fmla="*/ 43166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85492 w 10232859"/>
              <a:gd name="connsiteY171" fmla="*/ 428283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68693 w 10232859"/>
              <a:gd name="connsiteY170" fmla="*/ 424359 h 1705557"/>
              <a:gd name="connsiteX171" fmla="*/ 6385492 w 10232859"/>
              <a:gd name="connsiteY171" fmla="*/ 428283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76686 w 10232859"/>
              <a:gd name="connsiteY80" fmla="*/ 218526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76686 w 10232859"/>
              <a:gd name="connsiteY80" fmla="*/ 218526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5541 w 10232859"/>
              <a:gd name="connsiteY82" fmla="*/ 143437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173743 w 10232859"/>
              <a:gd name="connsiteY77" fmla="*/ 166095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110077 w 10232859"/>
              <a:gd name="connsiteY76" fmla="*/ 155716 h 1705557"/>
              <a:gd name="connsiteX77" fmla="*/ 3173743 w 10232859"/>
              <a:gd name="connsiteY77" fmla="*/ 166095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90341 w 10232859"/>
              <a:gd name="connsiteY50" fmla="*/ 217588 h 1705557"/>
              <a:gd name="connsiteX51" fmla="*/ 2588929 w 10232859"/>
              <a:gd name="connsiteY51" fmla="*/ 207494 h 1705557"/>
              <a:gd name="connsiteX52" fmla="*/ 2687426 w 10232859"/>
              <a:gd name="connsiteY52" fmla="*/ 200362 h 1705557"/>
              <a:gd name="connsiteX53" fmla="*/ 2723517 w 10232859"/>
              <a:gd name="connsiteY53" fmla="*/ 199166 h 1705557"/>
              <a:gd name="connsiteX54" fmla="*/ 2785956 w 10232859"/>
              <a:gd name="connsiteY54" fmla="*/ 190918 h 1705557"/>
              <a:gd name="connsiteX55" fmla="*/ 2813378 w 10232859"/>
              <a:gd name="connsiteY55" fmla="*/ 183347 h 1705557"/>
              <a:gd name="connsiteX56" fmla="*/ 2814782 w 10232859"/>
              <a:gd name="connsiteY56" fmla="*/ 183667 h 1705557"/>
              <a:gd name="connsiteX57" fmla="*/ 2816580 w 10232859"/>
              <a:gd name="connsiteY57" fmla="*/ 180880 h 1705557"/>
              <a:gd name="connsiteX58" fmla="*/ 2821623 w 10232859"/>
              <a:gd name="connsiteY58" fmla="*/ 179389 h 1705557"/>
              <a:gd name="connsiteX59" fmla="*/ 2836688 w 10232859"/>
              <a:gd name="connsiteY59" fmla="*/ 179485 h 1705557"/>
              <a:gd name="connsiteX60" fmla="*/ 2842564 w 10232859"/>
              <a:gd name="connsiteY60" fmla="*/ 180209 h 1705557"/>
              <a:gd name="connsiteX61" fmla="*/ 2850712 w 10232859"/>
              <a:gd name="connsiteY61" fmla="*/ 179804 h 1705557"/>
              <a:gd name="connsiteX62" fmla="*/ 2850846 w 10232859"/>
              <a:gd name="connsiteY62" fmla="*/ 179576 h 1705557"/>
              <a:gd name="connsiteX63" fmla="*/ 2858611 w 10232859"/>
              <a:gd name="connsiteY63" fmla="*/ 179626 h 1705557"/>
              <a:gd name="connsiteX64" fmla="*/ 2897454 w 10232859"/>
              <a:gd name="connsiteY64" fmla="*/ 182628 h 1705557"/>
              <a:gd name="connsiteX65" fmla="*/ 2940369 w 10232859"/>
              <a:gd name="connsiteY65" fmla="*/ 159458 h 1705557"/>
              <a:gd name="connsiteX66" fmla="*/ 2959670 w 10232859"/>
              <a:gd name="connsiteY66" fmla="*/ 154881 h 1705557"/>
              <a:gd name="connsiteX67" fmla="*/ 2969615 w 10232859"/>
              <a:gd name="connsiteY67" fmla="*/ 151269 h 1705557"/>
              <a:gd name="connsiteX68" fmla="*/ 2970000 w 10232859"/>
              <a:gd name="connsiteY68" fmla="*/ 150290 h 1705557"/>
              <a:gd name="connsiteX69" fmla="*/ 3007272 w 10232859"/>
              <a:gd name="connsiteY69" fmla="*/ 153280 h 1705557"/>
              <a:gd name="connsiteX70" fmla="*/ 3011677 w 10232859"/>
              <a:gd name="connsiteY70" fmla="*/ 151918 h 1705557"/>
              <a:gd name="connsiteX71" fmla="*/ 3036668 w 10232859"/>
              <a:gd name="connsiteY71" fmla="*/ 156118 h 1705557"/>
              <a:gd name="connsiteX72" fmla="*/ 3049208 w 10232859"/>
              <a:gd name="connsiteY72" fmla="*/ 157087 h 1705557"/>
              <a:gd name="connsiteX73" fmla="*/ 3053517 w 10232859"/>
              <a:gd name="connsiteY73" fmla="*/ 159836 h 1705557"/>
              <a:gd name="connsiteX74" fmla="*/ 3071637 w 10232859"/>
              <a:gd name="connsiteY74" fmla="*/ 160010 h 1705557"/>
              <a:gd name="connsiteX75" fmla="*/ 3110077 w 10232859"/>
              <a:gd name="connsiteY75" fmla="*/ 155716 h 1705557"/>
              <a:gd name="connsiteX76" fmla="*/ 3173743 w 10232859"/>
              <a:gd name="connsiteY76" fmla="*/ 166095 h 1705557"/>
              <a:gd name="connsiteX77" fmla="*/ 3254203 w 10232859"/>
              <a:gd name="connsiteY77" fmla="*/ 158270 h 1705557"/>
              <a:gd name="connsiteX78" fmla="*/ 3380350 w 10232859"/>
              <a:gd name="connsiteY78" fmla="*/ 157665 h 1705557"/>
              <a:gd name="connsiteX79" fmla="*/ 3476147 w 10232859"/>
              <a:gd name="connsiteY79" fmla="*/ 177439 h 1705557"/>
              <a:gd name="connsiteX80" fmla="*/ 3581876 w 10232859"/>
              <a:gd name="connsiteY80" fmla="*/ 156962 h 1705557"/>
              <a:gd name="connsiteX81" fmla="*/ 3704761 w 10232859"/>
              <a:gd name="connsiteY81" fmla="*/ 157006 h 1705557"/>
              <a:gd name="connsiteX82" fmla="*/ 3755040 w 10232859"/>
              <a:gd name="connsiteY82" fmla="*/ 148492 h 1705557"/>
              <a:gd name="connsiteX83" fmla="*/ 3804689 w 10232859"/>
              <a:gd name="connsiteY83" fmla="*/ 158407 h 1705557"/>
              <a:gd name="connsiteX84" fmla="*/ 3821793 w 10232859"/>
              <a:gd name="connsiteY84" fmla="*/ 151257 h 1705557"/>
              <a:gd name="connsiteX85" fmla="*/ 3824682 w 10232859"/>
              <a:gd name="connsiteY85" fmla="*/ 149833 h 1705557"/>
              <a:gd name="connsiteX86" fmla="*/ 3837536 w 10232859"/>
              <a:gd name="connsiteY86" fmla="*/ 148292 h 1705557"/>
              <a:gd name="connsiteX87" fmla="*/ 3839550 w 10232859"/>
              <a:gd name="connsiteY87" fmla="*/ 142661 h 1705557"/>
              <a:gd name="connsiteX88" fmla="*/ 3857743 w 10232859"/>
              <a:gd name="connsiteY88" fmla="*/ 136618 h 1705557"/>
              <a:gd name="connsiteX89" fmla="*/ 3881852 w 10232859"/>
              <a:gd name="connsiteY89" fmla="*/ 135231 h 1705557"/>
              <a:gd name="connsiteX90" fmla="*/ 3998088 w 10232859"/>
              <a:gd name="connsiteY90" fmla="*/ 134446 h 1705557"/>
              <a:gd name="connsiteX91" fmla="*/ 4066682 w 10232859"/>
              <a:gd name="connsiteY91" fmla="*/ 130661 h 1705557"/>
              <a:gd name="connsiteX92" fmla="*/ 4091246 w 10232859"/>
              <a:gd name="connsiteY92" fmla="*/ 124017 h 1705557"/>
              <a:gd name="connsiteX93" fmla="*/ 4126556 w 10232859"/>
              <a:gd name="connsiteY93" fmla="*/ 118239 h 1705557"/>
              <a:gd name="connsiteX94" fmla="*/ 4187717 w 10232859"/>
              <a:gd name="connsiteY94" fmla="*/ 104010 h 1705557"/>
              <a:gd name="connsiteX95" fmla="*/ 4220826 w 10232859"/>
              <a:gd name="connsiteY95" fmla="*/ 102505 h 1705557"/>
              <a:gd name="connsiteX96" fmla="*/ 4239014 w 10232859"/>
              <a:gd name="connsiteY96" fmla="*/ 97354 h 1705557"/>
              <a:gd name="connsiteX97" fmla="*/ 4246653 w 10232859"/>
              <a:gd name="connsiteY97" fmla="*/ 97874 h 1705557"/>
              <a:gd name="connsiteX98" fmla="*/ 4271841 w 10232859"/>
              <a:gd name="connsiteY98" fmla="*/ 96702 h 1705557"/>
              <a:gd name="connsiteX99" fmla="*/ 4286277 w 10232859"/>
              <a:gd name="connsiteY99" fmla="*/ 96687 h 1705557"/>
              <a:gd name="connsiteX100" fmla="*/ 4292025 w 10232859"/>
              <a:gd name="connsiteY100" fmla="*/ 96921 h 1705557"/>
              <a:gd name="connsiteX101" fmla="*/ 4304713 w 10232859"/>
              <a:gd name="connsiteY101" fmla="*/ 102187 h 1705557"/>
              <a:gd name="connsiteX102" fmla="*/ 4321285 w 10232859"/>
              <a:gd name="connsiteY102" fmla="*/ 100074 h 1705557"/>
              <a:gd name="connsiteX103" fmla="*/ 4339561 w 10232859"/>
              <a:gd name="connsiteY103" fmla="*/ 105320 h 1705557"/>
              <a:gd name="connsiteX104" fmla="*/ 4343990 w 10232859"/>
              <a:gd name="connsiteY104" fmla="*/ 101090 h 1705557"/>
              <a:gd name="connsiteX105" fmla="*/ 4358885 w 10232859"/>
              <a:gd name="connsiteY105" fmla="*/ 96778 h 1705557"/>
              <a:gd name="connsiteX106" fmla="*/ 4371648 w 10232859"/>
              <a:gd name="connsiteY106" fmla="*/ 101826 h 1705557"/>
              <a:gd name="connsiteX107" fmla="*/ 4398380 w 10232859"/>
              <a:gd name="connsiteY107" fmla="*/ 104961 h 1705557"/>
              <a:gd name="connsiteX108" fmla="*/ 4405729 w 10232859"/>
              <a:gd name="connsiteY108" fmla="*/ 104191 h 1705557"/>
              <a:gd name="connsiteX109" fmla="*/ 4431408 w 10232859"/>
              <a:gd name="connsiteY109" fmla="*/ 110825 h 1705557"/>
              <a:gd name="connsiteX110" fmla="*/ 4472183 w 10232859"/>
              <a:gd name="connsiteY110" fmla="*/ 116430 h 1705557"/>
              <a:gd name="connsiteX111" fmla="*/ 4518828 w 10232859"/>
              <a:gd name="connsiteY111" fmla="*/ 119114 h 1705557"/>
              <a:gd name="connsiteX112" fmla="*/ 4532040 w 10232859"/>
              <a:gd name="connsiteY112" fmla="*/ 124307 h 1705557"/>
              <a:gd name="connsiteX113" fmla="*/ 4617778 w 10232859"/>
              <a:gd name="connsiteY113" fmla="*/ 136993 h 1705557"/>
              <a:gd name="connsiteX114" fmla="*/ 4641872 w 10232859"/>
              <a:gd name="connsiteY114" fmla="*/ 140721 h 1705557"/>
              <a:gd name="connsiteX115" fmla="*/ 4662766 w 10232859"/>
              <a:gd name="connsiteY115" fmla="*/ 138952 h 1705557"/>
              <a:gd name="connsiteX116" fmla="*/ 4667770 w 10232859"/>
              <a:gd name="connsiteY116" fmla="*/ 134208 h 1705557"/>
              <a:gd name="connsiteX117" fmla="*/ 4681052 w 10232859"/>
              <a:gd name="connsiteY117" fmla="*/ 135461 h 1705557"/>
              <a:gd name="connsiteX118" fmla="*/ 4684624 w 10232859"/>
              <a:gd name="connsiteY118" fmla="*/ 134755 h 1705557"/>
              <a:gd name="connsiteX119" fmla="*/ 4705061 w 10232859"/>
              <a:gd name="connsiteY119" fmla="*/ 131748 h 1705557"/>
              <a:gd name="connsiteX120" fmla="*/ 4747746 w 10232859"/>
              <a:gd name="connsiteY120" fmla="*/ 151131 h 1705557"/>
              <a:gd name="connsiteX121" fmla="*/ 4801045 w 10232859"/>
              <a:gd name="connsiteY121" fmla="*/ 153753 h 1705557"/>
              <a:gd name="connsiteX122" fmla="*/ 5001600 w 10232859"/>
              <a:gd name="connsiteY122" fmla="*/ 196753 h 1705557"/>
              <a:gd name="connsiteX123" fmla="*/ 5033465 w 10232859"/>
              <a:gd name="connsiteY123" fmla="*/ 182429 h 1705557"/>
              <a:gd name="connsiteX124" fmla="*/ 5115965 w 10232859"/>
              <a:gd name="connsiteY124" fmla="*/ 192583 h 1705557"/>
              <a:gd name="connsiteX125" fmla="*/ 5237936 w 10232859"/>
              <a:gd name="connsiteY125" fmla="*/ 246022 h 1705557"/>
              <a:gd name="connsiteX126" fmla="*/ 5290566 w 10232859"/>
              <a:gd name="connsiteY126" fmla="*/ 269809 h 1705557"/>
              <a:gd name="connsiteX127" fmla="*/ 5344878 w 10232859"/>
              <a:gd name="connsiteY127" fmla="*/ 282874 h 1705557"/>
              <a:gd name="connsiteX128" fmla="*/ 5413398 w 10232859"/>
              <a:gd name="connsiteY128" fmla="*/ 282749 h 1705557"/>
              <a:gd name="connsiteX129" fmla="*/ 5415629 w 10232859"/>
              <a:gd name="connsiteY129" fmla="*/ 282282 h 1705557"/>
              <a:gd name="connsiteX130" fmla="*/ 5433078 w 10232859"/>
              <a:gd name="connsiteY130" fmla="*/ 286198 h 1705557"/>
              <a:gd name="connsiteX131" fmla="*/ 5435759 w 10232859"/>
              <a:gd name="connsiteY131" fmla="*/ 289614 h 1705557"/>
              <a:gd name="connsiteX132" fmla="*/ 5447372 w 10232859"/>
              <a:gd name="connsiteY132" fmla="*/ 293101 h 1705557"/>
              <a:gd name="connsiteX133" fmla="*/ 5469289 w 10232859"/>
              <a:gd name="connsiteY133" fmla="*/ 302134 h 1705557"/>
              <a:gd name="connsiteX134" fmla="*/ 5508752 w 10232859"/>
              <a:gd name="connsiteY134" fmla="*/ 312267 h 1705557"/>
              <a:gd name="connsiteX135" fmla="*/ 5509657 w 10232859"/>
              <a:gd name="connsiteY135" fmla="*/ 311450 h 1705557"/>
              <a:gd name="connsiteX136" fmla="*/ 5521245 w 10232859"/>
              <a:gd name="connsiteY136" fmla="*/ 310202 h 1705557"/>
              <a:gd name="connsiteX137" fmla="*/ 5542415 w 10232859"/>
              <a:gd name="connsiteY137" fmla="*/ 310009 h 1705557"/>
              <a:gd name="connsiteX138" fmla="*/ 5596538 w 10232859"/>
              <a:gd name="connsiteY138" fmla="*/ 297667 h 1705557"/>
              <a:gd name="connsiteX139" fmla="*/ 5632514 w 10232859"/>
              <a:gd name="connsiteY139" fmla="*/ 308476 h 1705557"/>
              <a:gd name="connsiteX140" fmla="*/ 5640005 w 10232859"/>
              <a:gd name="connsiteY140" fmla="*/ 310131 h 1705557"/>
              <a:gd name="connsiteX141" fmla="*/ 5640259 w 10232859"/>
              <a:gd name="connsiteY141" fmla="*/ 309949 h 1705557"/>
              <a:gd name="connsiteX142" fmla="*/ 5648365 w 10232859"/>
              <a:gd name="connsiteY142" fmla="*/ 311268 h 1705557"/>
              <a:gd name="connsiteX143" fmla="*/ 5653662 w 10232859"/>
              <a:gd name="connsiteY143" fmla="*/ 313149 h 1705557"/>
              <a:gd name="connsiteX144" fmla="*/ 5668196 w 10232859"/>
              <a:gd name="connsiteY144" fmla="*/ 316360 h 1705557"/>
              <a:gd name="connsiteX145" fmla="*/ 5673886 w 10232859"/>
              <a:gd name="connsiteY145" fmla="*/ 316040 h 1705557"/>
              <a:gd name="connsiteX146" fmla="*/ 5677139 w 10232859"/>
              <a:gd name="connsiteY146" fmla="*/ 313859 h 1705557"/>
              <a:gd name="connsiteX147" fmla="*/ 5708983 w 10232859"/>
              <a:gd name="connsiteY147" fmla="*/ 313188 h 1705557"/>
              <a:gd name="connsiteX148" fmla="*/ 5773909 w 10232859"/>
              <a:gd name="connsiteY148" fmla="*/ 318575 h 1705557"/>
              <a:gd name="connsiteX149" fmla="*/ 5809500 w 10232859"/>
              <a:gd name="connsiteY149" fmla="*/ 324964 h 1705557"/>
              <a:gd name="connsiteX150" fmla="*/ 5908729 w 10232859"/>
              <a:gd name="connsiteY150" fmla="*/ 338849 h 1705557"/>
              <a:gd name="connsiteX151" fmla="*/ 6009654 w 10232859"/>
              <a:gd name="connsiteY151" fmla="*/ 350040 h 1705557"/>
              <a:gd name="connsiteX152" fmla="*/ 6067487 w 10232859"/>
              <a:gd name="connsiteY152" fmla="*/ 340226 h 1705557"/>
              <a:gd name="connsiteX153" fmla="*/ 6073281 w 10232859"/>
              <a:gd name="connsiteY153" fmla="*/ 340830 h 1705557"/>
              <a:gd name="connsiteX154" fmla="*/ 6086225 w 10232859"/>
              <a:gd name="connsiteY154" fmla="*/ 346135 h 1705557"/>
              <a:gd name="connsiteX155" fmla="*/ 6105063 w 10232859"/>
              <a:gd name="connsiteY155" fmla="*/ 353854 h 1705557"/>
              <a:gd name="connsiteX156" fmla="*/ 6135796 w 10232859"/>
              <a:gd name="connsiteY156" fmla="*/ 369657 h 1705557"/>
              <a:gd name="connsiteX157" fmla="*/ 6195166 w 10232859"/>
              <a:gd name="connsiteY157" fmla="*/ 366704 h 1705557"/>
              <a:gd name="connsiteX158" fmla="*/ 6216259 w 10232859"/>
              <a:gd name="connsiteY158" fmla="*/ 369879 h 1705557"/>
              <a:gd name="connsiteX159" fmla="*/ 6228331 w 10232859"/>
              <a:gd name="connsiteY159" fmla="*/ 370548 h 1705557"/>
              <a:gd name="connsiteX160" fmla="*/ 6229602 w 10232859"/>
              <a:gd name="connsiteY160" fmla="*/ 369928 h 1705557"/>
              <a:gd name="connsiteX161" fmla="*/ 6258988 w 10232859"/>
              <a:gd name="connsiteY161" fmla="*/ 385174 h 1705557"/>
              <a:gd name="connsiteX162" fmla="*/ 6264106 w 10232859"/>
              <a:gd name="connsiteY162" fmla="*/ 385655 h 1705557"/>
              <a:gd name="connsiteX163" fmla="*/ 6281703 w 10232859"/>
              <a:gd name="connsiteY163" fmla="*/ 397568 h 1705557"/>
              <a:gd name="connsiteX164" fmla="*/ 6291622 w 10232859"/>
              <a:gd name="connsiteY164" fmla="*/ 402669 h 1705557"/>
              <a:gd name="connsiteX165" fmla="*/ 6292712 w 10232859"/>
              <a:gd name="connsiteY165" fmla="*/ 406285 h 1705557"/>
              <a:gd name="connsiteX166" fmla="*/ 6308227 w 10232859"/>
              <a:gd name="connsiteY166" fmla="*/ 412710 h 1705557"/>
              <a:gd name="connsiteX167" fmla="*/ 6328981 w 10232859"/>
              <a:gd name="connsiteY167" fmla="*/ 416009 h 1705557"/>
              <a:gd name="connsiteX168" fmla="*/ 6368693 w 10232859"/>
              <a:gd name="connsiteY168" fmla="*/ 424359 h 1705557"/>
              <a:gd name="connsiteX169" fmla="*/ 6414811 w 10232859"/>
              <a:gd name="connsiteY169" fmla="*/ 458714 h 1705557"/>
              <a:gd name="connsiteX170" fmla="*/ 6467879 w 10232859"/>
              <a:gd name="connsiteY170" fmla="*/ 474762 h 1705557"/>
              <a:gd name="connsiteX171" fmla="*/ 6564351 w 10232859"/>
              <a:gd name="connsiteY171" fmla="*/ 544032 h 1705557"/>
              <a:gd name="connsiteX172" fmla="*/ 6711178 w 10232859"/>
              <a:gd name="connsiteY172" fmla="*/ 580124 h 1705557"/>
              <a:gd name="connsiteX173" fmla="*/ 6764036 w 10232859"/>
              <a:gd name="connsiteY173" fmla="*/ 595457 h 1705557"/>
              <a:gd name="connsiteX174" fmla="*/ 6858983 w 10232859"/>
              <a:gd name="connsiteY174" fmla="*/ 630237 h 1705557"/>
              <a:gd name="connsiteX175" fmla="*/ 6910661 w 10232859"/>
              <a:gd name="connsiteY175" fmla="*/ 641134 h 1705557"/>
              <a:gd name="connsiteX176" fmla="*/ 6944111 w 10232859"/>
              <a:gd name="connsiteY176" fmla="*/ 666016 h 1705557"/>
              <a:gd name="connsiteX177" fmla="*/ 6965771 w 10232859"/>
              <a:gd name="connsiteY177" fmla="*/ 666445 h 1705557"/>
              <a:gd name="connsiteX178" fmla="*/ 6969639 w 10232859"/>
              <a:gd name="connsiteY178" fmla="*/ 666351 h 1705557"/>
              <a:gd name="connsiteX179" fmla="*/ 6982242 w 10232859"/>
              <a:gd name="connsiteY179" fmla="*/ 669626 h 1705557"/>
              <a:gd name="connsiteX180" fmla="*/ 6989387 w 10232859"/>
              <a:gd name="connsiteY180" fmla="*/ 665988 h 1705557"/>
              <a:gd name="connsiteX181" fmla="*/ 7010930 w 10232859"/>
              <a:gd name="connsiteY181" fmla="*/ 667648 h 1705557"/>
              <a:gd name="connsiteX182" fmla="*/ 7033125 w 10232859"/>
              <a:gd name="connsiteY182" fmla="*/ 674950 h 1705557"/>
              <a:gd name="connsiteX183" fmla="*/ 7134461 w 10232859"/>
              <a:gd name="connsiteY183" fmla="*/ 714706 h 1705557"/>
              <a:gd name="connsiteX184" fmla="*/ 7197450 w 10232859"/>
              <a:gd name="connsiteY184" fmla="*/ 735608 h 1705557"/>
              <a:gd name="connsiteX185" fmla="*/ 7225084 w 10232859"/>
              <a:gd name="connsiteY185" fmla="*/ 739019 h 1705557"/>
              <a:gd name="connsiteX186" fmla="*/ 7261183 w 10232859"/>
              <a:gd name="connsiteY186" fmla="*/ 746827 h 1705557"/>
              <a:gd name="connsiteX187" fmla="*/ 7327760 w 10232859"/>
              <a:gd name="connsiteY187" fmla="*/ 757100 h 1705557"/>
              <a:gd name="connsiteX188" fmla="*/ 7412222 w 10232859"/>
              <a:gd name="connsiteY188" fmla="*/ 777001 h 1705557"/>
              <a:gd name="connsiteX189" fmla="*/ 7457904 w 10232859"/>
              <a:gd name="connsiteY189" fmla="*/ 810835 h 1705557"/>
              <a:gd name="connsiteX190" fmla="*/ 7465795 w 10232859"/>
              <a:gd name="connsiteY190" fmla="*/ 809112 h 1705557"/>
              <a:gd name="connsiteX191" fmla="*/ 7505046 w 10232859"/>
              <a:gd name="connsiteY191" fmla="*/ 823031 h 1705557"/>
              <a:gd name="connsiteX192" fmla="*/ 7623220 w 10232859"/>
              <a:gd name="connsiteY192" fmla="*/ 895034 h 1705557"/>
              <a:gd name="connsiteX193" fmla="*/ 7700458 w 10232859"/>
              <a:gd name="connsiteY193" fmla="*/ 921593 h 1705557"/>
              <a:gd name="connsiteX194" fmla="*/ 7730988 w 10232859"/>
              <a:gd name="connsiteY194" fmla="*/ 927270 h 1705557"/>
              <a:gd name="connsiteX195" fmla="*/ 7781942 w 10232859"/>
              <a:gd name="connsiteY195" fmla="*/ 937017 h 1705557"/>
              <a:gd name="connsiteX196" fmla="*/ 7827704 w 10232859"/>
              <a:gd name="connsiteY196" fmla="*/ 935072 h 1705557"/>
              <a:gd name="connsiteX197" fmla="*/ 7867270 w 10232859"/>
              <a:gd name="connsiteY197" fmla="*/ 946880 h 1705557"/>
              <a:gd name="connsiteX198" fmla="*/ 7866538 w 10232859"/>
              <a:gd name="connsiteY198" fmla="*/ 961559 h 1705557"/>
              <a:gd name="connsiteX199" fmla="*/ 7912084 w 10232859"/>
              <a:gd name="connsiteY199" fmla="*/ 970314 h 1705557"/>
              <a:gd name="connsiteX200" fmla="*/ 7982264 w 10232859"/>
              <a:gd name="connsiteY200" fmla="*/ 982287 h 1705557"/>
              <a:gd name="connsiteX201" fmla="*/ 7991272 w 10232859"/>
              <a:gd name="connsiteY201" fmla="*/ 987618 h 1705557"/>
              <a:gd name="connsiteX202" fmla="*/ 8006496 w 10232859"/>
              <a:gd name="connsiteY202" fmla="*/ 979353 h 1705557"/>
              <a:gd name="connsiteX203" fmla="*/ 8034497 w 10232859"/>
              <a:gd name="connsiteY203" fmla="*/ 978568 h 1705557"/>
              <a:gd name="connsiteX204" fmla="*/ 8150881 w 10232859"/>
              <a:gd name="connsiteY204" fmla="*/ 996925 h 1705557"/>
              <a:gd name="connsiteX205" fmla="*/ 8172106 w 10232859"/>
              <a:gd name="connsiteY205" fmla="*/ 997026 h 1705557"/>
              <a:gd name="connsiteX206" fmla="*/ 8196076 w 10232859"/>
              <a:gd name="connsiteY206" fmla="*/ 1006592 h 1705557"/>
              <a:gd name="connsiteX207" fmla="*/ 8247463 w 10232859"/>
              <a:gd name="connsiteY207" fmla="*/ 1022846 h 1705557"/>
              <a:gd name="connsiteX208" fmla="*/ 8279272 w 10232859"/>
              <a:gd name="connsiteY208" fmla="*/ 1039435 h 1705557"/>
              <a:gd name="connsiteX209" fmla="*/ 8289611 w 10232859"/>
              <a:gd name="connsiteY209" fmla="*/ 1035144 h 1705557"/>
              <a:gd name="connsiteX210" fmla="*/ 8311483 w 10232859"/>
              <a:gd name="connsiteY210" fmla="*/ 1035913 h 1705557"/>
              <a:gd name="connsiteX211" fmla="*/ 8399489 w 10232859"/>
              <a:gd name="connsiteY211" fmla="*/ 1055076 h 1705557"/>
              <a:gd name="connsiteX212" fmla="*/ 8415973 w 10232859"/>
              <a:gd name="connsiteY212" fmla="*/ 1056174 h 1705557"/>
              <a:gd name="connsiteX213" fmla="*/ 8433326 w 10232859"/>
              <a:gd name="connsiteY213" fmla="*/ 1064395 h 1705557"/>
              <a:gd name="connsiteX214" fmla="*/ 8502328 w 10232859"/>
              <a:gd name="connsiteY214" fmla="*/ 1098012 h 1705557"/>
              <a:gd name="connsiteX215" fmla="*/ 8534346 w 10232859"/>
              <a:gd name="connsiteY215" fmla="*/ 1113494 h 1705557"/>
              <a:gd name="connsiteX216" fmla="*/ 8534980 w 10232859"/>
              <a:gd name="connsiteY216" fmla="*/ 1117375 h 1705557"/>
              <a:gd name="connsiteX217" fmla="*/ 8544104 w 10232859"/>
              <a:gd name="connsiteY217" fmla="*/ 1114920 h 1705557"/>
              <a:gd name="connsiteX218" fmla="*/ 8567742 w 10232859"/>
              <a:gd name="connsiteY218" fmla="*/ 1124104 h 1705557"/>
              <a:gd name="connsiteX219" fmla="*/ 8633779 w 10232859"/>
              <a:gd name="connsiteY219" fmla="*/ 1145740 h 1705557"/>
              <a:gd name="connsiteX220" fmla="*/ 8676965 w 10232859"/>
              <a:gd name="connsiteY220" fmla="*/ 1163463 h 1705557"/>
              <a:gd name="connsiteX221" fmla="*/ 8698944 w 10232859"/>
              <a:gd name="connsiteY221" fmla="*/ 1163453 h 1705557"/>
              <a:gd name="connsiteX222" fmla="*/ 8711456 w 10232859"/>
              <a:gd name="connsiteY222" fmla="*/ 1175731 h 1705557"/>
              <a:gd name="connsiteX223" fmla="*/ 8732793 w 10232859"/>
              <a:gd name="connsiteY223" fmla="*/ 1179486 h 1705557"/>
              <a:gd name="connsiteX224" fmla="*/ 8751897 w 10232859"/>
              <a:gd name="connsiteY224" fmla="*/ 1197400 h 1705557"/>
              <a:gd name="connsiteX225" fmla="*/ 8793564 w 10232859"/>
              <a:gd name="connsiteY225" fmla="*/ 1179086 h 1705557"/>
              <a:gd name="connsiteX226" fmla="*/ 8834270 w 10232859"/>
              <a:gd name="connsiteY226" fmla="*/ 1213138 h 1705557"/>
              <a:gd name="connsiteX227" fmla="*/ 8853872 w 10232859"/>
              <a:gd name="connsiteY227" fmla="*/ 1221228 h 1705557"/>
              <a:gd name="connsiteX228" fmla="*/ 8861901 w 10232859"/>
              <a:gd name="connsiteY228" fmla="*/ 1217889 h 1705557"/>
              <a:gd name="connsiteX229" fmla="*/ 8874168 w 10232859"/>
              <a:gd name="connsiteY229" fmla="*/ 1220481 h 1705557"/>
              <a:gd name="connsiteX230" fmla="*/ 8871123 w 10232859"/>
              <a:gd name="connsiteY230" fmla="*/ 1227674 h 1705557"/>
              <a:gd name="connsiteX231" fmla="*/ 8903537 w 10232859"/>
              <a:gd name="connsiteY231" fmla="*/ 1237102 h 1705557"/>
              <a:gd name="connsiteX232" fmla="*/ 8933767 w 10232859"/>
              <a:gd name="connsiteY232" fmla="*/ 1269882 h 1705557"/>
              <a:gd name="connsiteX233" fmla="*/ 8985765 w 10232859"/>
              <a:gd name="connsiteY233" fmla="*/ 1294178 h 1705557"/>
              <a:gd name="connsiteX234" fmla="*/ 9071444 w 10232859"/>
              <a:gd name="connsiteY234" fmla="*/ 1323819 h 1705557"/>
              <a:gd name="connsiteX235" fmla="*/ 9096711 w 10232859"/>
              <a:gd name="connsiteY235" fmla="*/ 1334291 h 1705557"/>
              <a:gd name="connsiteX236" fmla="*/ 9338853 w 10232859"/>
              <a:gd name="connsiteY236" fmla="*/ 1454560 h 1705557"/>
              <a:gd name="connsiteX237" fmla="*/ 9520814 w 10232859"/>
              <a:gd name="connsiteY237" fmla="*/ 1456341 h 1705557"/>
              <a:gd name="connsiteX238" fmla="*/ 9702271 w 10232859"/>
              <a:gd name="connsiteY238" fmla="*/ 1495067 h 1705557"/>
              <a:gd name="connsiteX239" fmla="*/ 9744273 w 10232859"/>
              <a:gd name="connsiteY239" fmla="*/ 1530026 h 1705557"/>
              <a:gd name="connsiteX240" fmla="*/ 9771903 w 10232859"/>
              <a:gd name="connsiteY240" fmla="*/ 1536548 h 1705557"/>
              <a:gd name="connsiteX241" fmla="*/ 9818565 w 10232859"/>
              <a:gd name="connsiteY241" fmla="*/ 1545059 h 1705557"/>
              <a:gd name="connsiteX242" fmla="*/ 9882202 w 10232859"/>
              <a:gd name="connsiteY242" fmla="*/ 1572402 h 1705557"/>
              <a:gd name="connsiteX243" fmla="*/ 10022025 w 10232859"/>
              <a:gd name="connsiteY243" fmla="*/ 1606210 h 1705557"/>
              <a:gd name="connsiteX244" fmla="*/ 10220406 w 10232859"/>
              <a:gd name="connsiteY244" fmla="*/ 1683519 h 1705557"/>
              <a:gd name="connsiteX245" fmla="*/ 10232859 w 10232859"/>
              <a:gd name="connsiteY245" fmla="*/ 1705557 h 1705557"/>
              <a:gd name="connsiteX246" fmla="*/ 0 w 10232859"/>
              <a:gd name="connsiteY246" fmla="*/ 1705557 h 1705557"/>
              <a:gd name="connsiteX247" fmla="*/ 0 w 10232859"/>
              <a:gd name="connsiteY247" fmla="*/ 28342 h 1705557"/>
              <a:gd name="connsiteX248" fmla="*/ 8097 w 10232859"/>
              <a:gd name="connsiteY248" fmla="*/ 30869 h 1705557"/>
              <a:gd name="connsiteX249" fmla="*/ 77128 w 10232859"/>
              <a:gd name="connsiteY249" fmla="*/ 13381 h 1705557"/>
              <a:gd name="connsiteX250" fmla="*/ 188338 w 10232859"/>
              <a:gd name="connsiteY250" fmla="*/ 11593 h 1705557"/>
              <a:gd name="connsiteX251" fmla="*/ 298809 w 10232859"/>
              <a:gd name="connsiteY251" fmla="*/ 12712 h 1705557"/>
              <a:gd name="connsiteX252" fmla="*/ 338985 w 10232859"/>
              <a:gd name="connsiteY252" fmla="*/ 14520 h 1705557"/>
              <a:gd name="connsiteX253" fmla="*/ 409815 w 10232859"/>
              <a:gd name="connsiteY253" fmla="*/ 11559 h 1705557"/>
              <a:gd name="connsiteX254" fmla="*/ 424169 w 10232859"/>
              <a:gd name="connsiteY25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90341 w 10232859"/>
              <a:gd name="connsiteY49" fmla="*/ 217588 h 1705557"/>
              <a:gd name="connsiteX50" fmla="*/ 2588929 w 10232859"/>
              <a:gd name="connsiteY50" fmla="*/ 207494 h 1705557"/>
              <a:gd name="connsiteX51" fmla="*/ 2687426 w 10232859"/>
              <a:gd name="connsiteY51" fmla="*/ 200362 h 1705557"/>
              <a:gd name="connsiteX52" fmla="*/ 2723517 w 10232859"/>
              <a:gd name="connsiteY52" fmla="*/ 199166 h 1705557"/>
              <a:gd name="connsiteX53" fmla="*/ 2785956 w 10232859"/>
              <a:gd name="connsiteY53" fmla="*/ 190918 h 1705557"/>
              <a:gd name="connsiteX54" fmla="*/ 2813378 w 10232859"/>
              <a:gd name="connsiteY54" fmla="*/ 183347 h 1705557"/>
              <a:gd name="connsiteX55" fmla="*/ 2814782 w 10232859"/>
              <a:gd name="connsiteY55" fmla="*/ 183667 h 1705557"/>
              <a:gd name="connsiteX56" fmla="*/ 2816580 w 10232859"/>
              <a:gd name="connsiteY56" fmla="*/ 180880 h 1705557"/>
              <a:gd name="connsiteX57" fmla="*/ 2821623 w 10232859"/>
              <a:gd name="connsiteY57" fmla="*/ 179389 h 1705557"/>
              <a:gd name="connsiteX58" fmla="*/ 2836688 w 10232859"/>
              <a:gd name="connsiteY58" fmla="*/ 179485 h 1705557"/>
              <a:gd name="connsiteX59" fmla="*/ 2842564 w 10232859"/>
              <a:gd name="connsiteY59" fmla="*/ 180209 h 1705557"/>
              <a:gd name="connsiteX60" fmla="*/ 2850712 w 10232859"/>
              <a:gd name="connsiteY60" fmla="*/ 179804 h 1705557"/>
              <a:gd name="connsiteX61" fmla="*/ 2850846 w 10232859"/>
              <a:gd name="connsiteY61" fmla="*/ 179576 h 1705557"/>
              <a:gd name="connsiteX62" fmla="*/ 2858611 w 10232859"/>
              <a:gd name="connsiteY62" fmla="*/ 179626 h 1705557"/>
              <a:gd name="connsiteX63" fmla="*/ 2897454 w 10232859"/>
              <a:gd name="connsiteY63" fmla="*/ 182628 h 1705557"/>
              <a:gd name="connsiteX64" fmla="*/ 2940369 w 10232859"/>
              <a:gd name="connsiteY64" fmla="*/ 159458 h 1705557"/>
              <a:gd name="connsiteX65" fmla="*/ 2959670 w 10232859"/>
              <a:gd name="connsiteY65" fmla="*/ 154881 h 1705557"/>
              <a:gd name="connsiteX66" fmla="*/ 2969615 w 10232859"/>
              <a:gd name="connsiteY66" fmla="*/ 151269 h 1705557"/>
              <a:gd name="connsiteX67" fmla="*/ 2970000 w 10232859"/>
              <a:gd name="connsiteY67" fmla="*/ 150290 h 1705557"/>
              <a:gd name="connsiteX68" fmla="*/ 3007272 w 10232859"/>
              <a:gd name="connsiteY68" fmla="*/ 153280 h 1705557"/>
              <a:gd name="connsiteX69" fmla="*/ 3011677 w 10232859"/>
              <a:gd name="connsiteY69" fmla="*/ 151918 h 1705557"/>
              <a:gd name="connsiteX70" fmla="*/ 3036668 w 10232859"/>
              <a:gd name="connsiteY70" fmla="*/ 156118 h 1705557"/>
              <a:gd name="connsiteX71" fmla="*/ 3049208 w 10232859"/>
              <a:gd name="connsiteY71" fmla="*/ 157087 h 1705557"/>
              <a:gd name="connsiteX72" fmla="*/ 3053517 w 10232859"/>
              <a:gd name="connsiteY72" fmla="*/ 159836 h 1705557"/>
              <a:gd name="connsiteX73" fmla="*/ 3071637 w 10232859"/>
              <a:gd name="connsiteY73" fmla="*/ 160010 h 1705557"/>
              <a:gd name="connsiteX74" fmla="*/ 3110077 w 10232859"/>
              <a:gd name="connsiteY74" fmla="*/ 155716 h 1705557"/>
              <a:gd name="connsiteX75" fmla="*/ 3173743 w 10232859"/>
              <a:gd name="connsiteY75" fmla="*/ 166095 h 1705557"/>
              <a:gd name="connsiteX76" fmla="*/ 3254203 w 10232859"/>
              <a:gd name="connsiteY76" fmla="*/ 158270 h 1705557"/>
              <a:gd name="connsiteX77" fmla="*/ 3380350 w 10232859"/>
              <a:gd name="connsiteY77" fmla="*/ 157665 h 1705557"/>
              <a:gd name="connsiteX78" fmla="*/ 3476147 w 10232859"/>
              <a:gd name="connsiteY78" fmla="*/ 177439 h 1705557"/>
              <a:gd name="connsiteX79" fmla="*/ 3581876 w 10232859"/>
              <a:gd name="connsiteY79" fmla="*/ 156962 h 1705557"/>
              <a:gd name="connsiteX80" fmla="*/ 3704761 w 10232859"/>
              <a:gd name="connsiteY80" fmla="*/ 157006 h 1705557"/>
              <a:gd name="connsiteX81" fmla="*/ 3755040 w 10232859"/>
              <a:gd name="connsiteY81" fmla="*/ 148492 h 1705557"/>
              <a:gd name="connsiteX82" fmla="*/ 3804689 w 10232859"/>
              <a:gd name="connsiteY82" fmla="*/ 158407 h 1705557"/>
              <a:gd name="connsiteX83" fmla="*/ 3821793 w 10232859"/>
              <a:gd name="connsiteY83" fmla="*/ 151257 h 1705557"/>
              <a:gd name="connsiteX84" fmla="*/ 3824682 w 10232859"/>
              <a:gd name="connsiteY84" fmla="*/ 149833 h 1705557"/>
              <a:gd name="connsiteX85" fmla="*/ 3837536 w 10232859"/>
              <a:gd name="connsiteY85" fmla="*/ 148292 h 1705557"/>
              <a:gd name="connsiteX86" fmla="*/ 3839550 w 10232859"/>
              <a:gd name="connsiteY86" fmla="*/ 142661 h 1705557"/>
              <a:gd name="connsiteX87" fmla="*/ 3857743 w 10232859"/>
              <a:gd name="connsiteY87" fmla="*/ 136618 h 1705557"/>
              <a:gd name="connsiteX88" fmla="*/ 3881852 w 10232859"/>
              <a:gd name="connsiteY88" fmla="*/ 135231 h 1705557"/>
              <a:gd name="connsiteX89" fmla="*/ 3998088 w 10232859"/>
              <a:gd name="connsiteY89" fmla="*/ 134446 h 1705557"/>
              <a:gd name="connsiteX90" fmla="*/ 4066682 w 10232859"/>
              <a:gd name="connsiteY90" fmla="*/ 130661 h 1705557"/>
              <a:gd name="connsiteX91" fmla="*/ 4091246 w 10232859"/>
              <a:gd name="connsiteY91" fmla="*/ 124017 h 1705557"/>
              <a:gd name="connsiteX92" fmla="*/ 4126556 w 10232859"/>
              <a:gd name="connsiteY92" fmla="*/ 118239 h 1705557"/>
              <a:gd name="connsiteX93" fmla="*/ 4187717 w 10232859"/>
              <a:gd name="connsiteY93" fmla="*/ 104010 h 1705557"/>
              <a:gd name="connsiteX94" fmla="*/ 4220826 w 10232859"/>
              <a:gd name="connsiteY94" fmla="*/ 102505 h 1705557"/>
              <a:gd name="connsiteX95" fmla="*/ 4239014 w 10232859"/>
              <a:gd name="connsiteY95" fmla="*/ 97354 h 1705557"/>
              <a:gd name="connsiteX96" fmla="*/ 4246653 w 10232859"/>
              <a:gd name="connsiteY96" fmla="*/ 97874 h 1705557"/>
              <a:gd name="connsiteX97" fmla="*/ 4271841 w 10232859"/>
              <a:gd name="connsiteY97" fmla="*/ 96702 h 1705557"/>
              <a:gd name="connsiteX98" fmla="*/ 4286277 w 10232859"/>
              <a:gd name="connsiteY98" fmla="*/ 96687 h 1705557"/>
              <a:gd name="connsiteX99" fmla="*/ 4292025 w 10232859"/>
              <a:gd name="connsiteY99" fmla="*/ 96921 h 1705557"/>
              <a:gd name="connsiteX100" fmla="*/ 4304713 w 10232859"/>
              <a:gd name="connsiteY100" fmla="*/ 102187 h 1705557"/>
              <a:gd name="connsiteX101" fmla="*/ 4321285 w 10232859"/>
              <a:gd name="connsiteY101" fmla="*/ 100074 h 1705557"/>
              <a:gd name="connsiteX102" fmla="*/ 4339561 w 10232859"/>
              <a:gd name="connsiteY102" fmla="*/ 105320 h 1705557"/>
              <a:gd name="connsiteX103" fmla="*/ 4343990 w 10232859"/>
              <a:gd name="connsiteY103" fmla="*/ 101090 h 1705557"/>
              <a:gd name="connsiteX104" fmla="*/ 4358885 w 10232859"/>
              <a:gd name="connsiteY104" fmla="*/ 96778 h 1705557"/>
              <a:gd name="connsiteX105" fmla="*/ 4371648 w 10232859"/>
              <a:gd name="connsiteY105" fmla="*/ 101826 h 1705557"/>
              <a:gd name="connsiteX106" fmla="*/ 4398380 w 10232859"/>
              <a:gd name="connsiteY106" fmla="*/ 104961 h 1705557"/>
              <a:gd name="connsiteX107" fmla="*/ 4405729 w 10232859"/>
              <a:gd name="connsiteY107" fmla="*/ 104191 h 1705557"/>
              <a:gd name="connsiteX108" fmla="*/ 4431408 w 10232859"/>
              <a:gd name="connsiteY108" fmla="*/ 110825 h 1705557"/>
              <a:gd name="connsiteX109" fmla="*/ 4472183 w 10232859"/>
              <a:gd name="connsiteY109" fmla="*/ 116430 h 1705557"/>
              <a:gd name="connsiteX110" fmla="*/ 4518828 w 10232859"/>
              <a:gd name="connsiteY110" fmla="*/ 119114 h 1705557"/>
              <a:gd name="connsiteX111" fmla="*/ 4532040 w 10232859"/>
              <a:gd name="connsiteY111" fmla="*/ 124307 h 1705557"/>
              <a:gd name="connsiteX112" fmla="*/ 4617778 w 10232859"/>
              <a:gd name="connsiteY112" fmla="*/ 136993 h 1705557"/>
              <a:gd name="connsiteX113" fmla="*/ 4641872 w 10232859"/>
              <a:gd name="connsiteY113" fmla="*/ 140721 h 1705557"/>
              <a:gd name="connsiteX114" fmla="*/ 4662766 w 10232859"/>
              <a:gd name="connsiteY114" fmla="*/ 138952 h 1705557"/>
              <a:gd name="connsiteX115" fmla="*/ 4667770 w 10232859"/>
              <a:gd name="connsiteY115" fmla="*/ 134208 h 1705557"/>
              <a:gd name="connsiteX116" fmla="*/ 4681052 w 10232859"/>
              <a:gd name="connsiteY116" fmla="*/ 135461 h 1705557"/>
              <a:gd name="connsiteX117" fmla="*/ 4684624 w 10232859"/>
              <a:gd name="connsiteY117" fmla="*/ 134755 h 1705557"/>
              <a:gd name="connsiteX118" fmla="*/ 4705061 w 10232859"/>
              <a:gd name="connsiteY118" fmla="*/ 131748 h 1705557"/>
              <a:gd name="connsiteX119" fmla="*/ 4747746 w 10232859"/>
              <a:gd name="connsiteY119" fmla="*/ 151131 h 1705557"/>
              <a:gd name="connsiteX120" fmla="*/ 4801045 w 10232859"/>
              <a:gd name="connsiteY120" fmla="*/ 153753 h 1705557"/>
              <a:gd name="connsiteX121" fmla="*/ 5001600 w 10232859"/>
              <a:gd name="connsiteY121" fmla="*/ 196753 h 1705557"/>
              <a:gd name="connsiteX122" fmla="*/ 5033465 w 10232859"/>
              <a:gd name="connsiteY122" fmla="*/ 182429 h 1705557"/>
              <a:gd name="connsiteX123" fmla="*/ 5115965 w 10232859"/>
              <a:gd name="connsiteY123" fmla="*/ 192583 h 1705557"/>
              <a:gd name="connsiteX124" fmla="*/ 5237936 w 10232859"/>
              <a:gd name="connsiteY124" fmla="*/ 246022 h 1705557"/>
              <a:gd name="connsiteX125" fmla="*/ 5290566 w 10232859"/>
              <a:gd name="connsiteY125" fmla="*/ 269809 h 1705557"/>
              <a:gd name="connsiteX126" fmla="*/ 5344878 w 10232859"/>
              <a:gd name="connsiteY126" fmla="*/ 282874 h 1705557"/>
              <a:gd name="connsiteX127" fmla="*/ 5413398 w 10232859"/>
              <a:gd name="connsiteY127" fmla="*/ 282749 h 1705557"/>
              <a:gd name="connsiteX128" fmla="*/ 5415629 w 10232859"/>
              <a:gd name="connsiteY128" fmla="*/ 282282 h 1705557"/>
              <a:gd name="connsiteX129" fmla="*/ 5433078 w 10232859"/>
              <a:gd name="connsiteY129" fmla="*/ 286198 h 1705557"/>
              <a:gd name="connsiteX130" fmla="*/ 5435759 w 10232859"/>
              <a:gd name="connsiteY130" fmla="*/ 289614 h 1705557"/>
              <a:gd name="connsiteX131" fmla="*/ 5447372 w 10232859"/>
              <a:gd name="connsiteY131" fmla="*/ 293101 h 1705557"/>
              <a:gd name="connsiteX132" fmla="*/ 5469289 w 10232859"/>
              <a:gd name="connsiteY132" fmla="*/ 302134 h 1705557"/>
              <a:gd name="connsiteX133" fmla="*/ 5508752 w 10232859"/>
              <a:gd name="connsiteY133" fmla="*/ 312267 h 1705557"/>
              <a:gd name="connsiteX134" fmla="*/ 5509657 w 10232859"/>
              <a:gd name="connsiteY134" fmla="*/ 311450 h 1705557"/>
              <a:gd name="connsiteX135" fmla="*/ 5521245 w 10232859"/>
              <a:gd name="connsiteY135" fmla="*/ 310202 h 1705557"/>
              <a:gd name="connsiteX136" fmla="*/ 5542415 w 10232859"/>
              <a:gd name="connsiteY136" fmla="*/ 310009 h 1705557"/>
              <a:gd name="connsiteX137" fmla="*/ 5596538 w 10232859"/>
              <a:gd name="connsiteY137" fmla="*/ 297667 h 1705557"/>
              <a:gd name="connsiteX138" fmla="*/ 5632514 w 10232859"/>
              <a:gd name="connsiteY138" fmla="*/ 308476 h 1705557"/>
              <a:gd name="connsiteX139" fmla="*/ 5640005 w 10232859"/>
              <a:gd name="connsiteY139" fmla="*/ 310131 h 1705557"/>
              <a:gd name="connsiteX140" fmla="*/ 5640259 w 10232859"/>
              <a:gd name="connsiteY140" fmla="*/ 309949 h 1705557"/>
              <a:gd name="connsiteX141" fmla="*/ 5648365 w 10232859"/>
              <a:gd name="connsiteY141" fmla="*/ 311268 h 1705557"/>
              <a:gd name="connsiteX142" fmla="*/ 5653662 w 10232859"/>
              <a:gd name="connsiteY142" fmla="*/ 313149 h 1705557"/>
              <a:gd name="connsiteX143" fmla="*/ 5668196 w 10232859"/>
              <a:gd name="connsiteY143" fmla="*/ 316360 h 1705557"/>
              <a:gd name="connsiteX144" fmla="*/ 5673886 w 10232859"/>
              <a:gd name="connsiteY144" fmla="*/ 316040 h 1705557"/>
              <a:gd name="connsiteX145" fmla="*/ 5677139 w 10232859"/>
              <a:gd name="connsiteY145" fmla="*/ 313859 h 1705557"/>
              <a:gd name="connsiteX146" fmla="*/ 5708983 w 10232859"/>
              <a:gd name="connsiteY146" fmla="*/ 313188 h 1705557"/>
              <a:gd name="connsiteX147" fmla="*/ 5773909 w 10232859"/>
              <a:gd name="connsiteY147" fmla="*/ 318575 h 1705557"/>
              <a:gd name="connsiteX148" fmla="*/ 5809500 w 10232859"/>
              <a:gd name="connsiteY148" fmla="*/ 324964 h 1705557"/>
              <a:gd name="connsiteX149" fmla="*/ 5908729 w 10232859"/>
              <a:gd name="connsiteY149" fmla="*/ 338849 h 1705557"/>
              <a:gd name="connsiteX150" fmla="*/ 6009654 w 10232859"/>
              <a:gd name="connsiteY150" fmla="*/ 350040 h 1705557"/>
              <a:gd name="connsiteX151" fmla="*/ 6067487 w 10232859"/>
              <a:gd name="connsiteY151" fmla="*/ 340226 h 1705557"/>
              <a:gd name="connsiteX152" fmla="*/ 6073281 w 10232859"/>
              <a:gd name="connsiteY152" fmla="*/ 340830 h 1705557"/>
              <a:gd name="connsiteX153" fmla="*/ 6086225 w 10232859"/>
              <a:gd name="connsiteY153" fmla="*/ 346135 h 1705557"/>
              <a:gd name="connsiteX154" fmla="*/ 6105063 w 10232859"/>
              <a:gd name="connsiteY154" fmla="*/ 353854 h 1705557"/>
              <a:gd name="connsiteX155" fmla="*/ 6135796 w 10232859"/>
              <a:gd name="connsiteY155" fmla="*/ 369657 h 1705557"/>
              <a:gd name="connsiteX156" fmla="*/ 6195166 w 10232859"/>
              <a:gd name="connsiteY156" fmla="*/ 366704 h 1705557"/>
              <a:gd name="connsiteX157" fmla="*/ 6216259 w 10232859"/>
              <a:gd name="connsiteY157" fmla="*/ 369879 h 1705557"/>
              <a:gd name="connsiteX158" fmla="*/ 6228331 w 10232859"/>
              <a:gd name="connsiteY158" fmla="*/ 370548 h 1705557"/>
              <a:gd name="connsiteX159" fmla="*/ 6229602 w 10232859"/>
              <a:gd name="connsiteY159" fmla="*/ 369928 h 1705557"/>
              <a:gd name="connsiteX160" fmla="*/ 6258988 w 10232859"/>
              <a:gd name="connsiteY160" fmla="*/ 385174 h 1705557"/>
              <a:gd name="connsiteX161" fmla="*/ 6264106 w 10232859"/>
              <a:gd name="connsiteY161" fmla="*/ 385655 h 1705557"/>
              <a:gd name="connsiteX162" fmla="*/ 6281703 w 10232859"/>
              <a:gd name="connsiteY162" fmla="*/ 397568 h 1705557"/>
              <a:gd name="connsiteX163" fmla="*/ 6291622 w 10232859"/>
              <a:gd name="connsiteY163" fmla="*/ 402669 h 1705557"/>
              <a:gd name="connsiteX164" fmla="*/ 6292712 w 10232859"/>
              <a:gd name="connsiteY164" fmla="*/ 406285 h 1705557"/>
              <a:gd name="connsiteX165" fmla="*/ 6308227 w 10232859"/>
              <a:gd name="connsiteY165" fmla="*/ 412710 h 1705557"/>
              <a:gd name="connsiteX166" fmla="*/ 6328981 w 10232859"/>
              <a:gd name="connsiteY166" fmla="*/ 416009 h 1705557"/>
              <a:gd name="connsiteX167" fmla="*/ 6368693 w 10232859"/>
              <a:gd name="connsiteY167" fmla="*/ 424359 h 1705557"/>
              <a:gd name="connsiteX168" fmla="*/ 6414811 w 10232859"/>
              <a:gd name="connsiteY168" fmla="*/ 458714 h 1705557"/>
              <a:gd name="connsiteX169" fmla="*/ 6467879 w 10232859"/>
              <a:gd name="connsiteY169" fmla="*/ 474762 h 1705557"/>
              <a:gd name="connsiteX170" fmla="*/ 6564351 w 10232859"/>
              <a:gd name="connsiteY170" fmla="*/ 544032 h 1705557"/>
              <a:gd name="connsiteX171" fmla="*/ 6711178 w 10232859"/>
              <a:gd name="connsiteY171" fmla="*/ 580124 h 1705557"/>
              <a:gd name="connsiteX172" fmla="*/ 6764036 w 10232859"/>
              <a:gd name="connsiteY172" fmla="*/ 595457 h 1705557"/>
              <a:gd name="connsiteX173" fmla="*/ 6858983 w 10232859"/>
              <a:gd name="connsiteY173" fmla="*/ 630237 h 1705557"/>
              <a:gd name="connsiteX174" fmla="*/ 6910661 w 10232859"/>
              <a:gd name="connsiteY174" fmla="*/ 641134 h 1705557"/>
              <a:gd name="connsiteX175" fmla="*/ 6944111 w 10232859"/>
              <a:gd name="connsiteY175" fmla="*/ 666016 h 1705557"/>
              <a:gd name="connsiteX176" fmla="*/ 6965771 w 10232859"/>
              <a:gd name="connsiteY176" fmla="*/ 666445 h 1705557"/>
              <a:gd name="connsiteX177" fmla="*/ 6969639 w 10232859"/>
              <a:gd name="connsiteY177" fmla="*/ 666351 h 1705557"/>
              <a:gd name="connsiteX178" fmla="*/ 6982242 w 10232859"/>
              <a:gd name="connsiteY178" fmla="*/ 669626 h 1705557"/>
              <a:gd name="connsiteX179" fmla="*/ 6989387 w 10232859"/>
              <a:gd name="connsiteY179" fmla="*/ 665988 h 1705557"/>
              <a:gd name="connsiteX180" fmla="*/ 7010930 w 10232859"/>
              <a:gd name="connsiteY180" fmla="*/ 667648 h 1705557"/>
              <a:gd name="connsiteX181" fmla="*/ 7033125 w 10232859"/>
              <a:gd name="connsiteY181" fmla="*/ 674950 h 1705557"/>
              <a:gd name="connsiteX182" fmla="*/ 7134461 w 10232859"/>
              <a:gd name="connsiteY182" fmla="*/ 714706 h 1705557"/>
              <a:gd name="connsiteX183" fmla="*/ 7197450 w 10232859"/>
              <a:gd name="connsiteY183" fmla="*/ 735608 h 1705557"/>
              <a:gd name="connsiteX184" fmla="*/ 7225084 w 10232859"/>
              <a:gd name="connsiteY184" fmla="*/ 739019 h 1705557"/>
              <a:gd name="connsiteX185" fmla="*/ 7261183 w 10232859"/>
              <a:gd name="connsiteY185" fmla="*/ 746827 h 1705557"/>
              <a:gd name="connsiteX186" fmla="*/ 7327760 w 10232859"/>
              <a:gd name="connsiteY186" fmla="*/ 757100 h 1705557"/>
              <a:gd name="connsiteX187" fmla="*/ 7412222 w 10232859"/>
              <a:gd name="connsiteY187" fmla="*/ 777001 h 1705557"/>
              <a:gd name="connsiteX188" fmla="*/ 7457904 w 10232859"/>
              <a:gd name="connsiteY188" fmla="*/ 810835 h 1705557"/>
              <a:gd name="connsiteX189" fmla="*/ 7465795 w 10232859"/>
              <a:gd name="connsiteY189" fmla="*/ 809112 h 1705557"/>
              <a:gd name="connsiteX190" fmla="*/ 7505046 w 10232859"/>
              <a:gd name="connsiteY190" fmla="*/ 823031 h 1705557"/>
              <a:gd name="connsiteX191" fmla="*/ 7623220 w 10232859"/>
              <a:gd name="connsiteY191" fmla="*/ 895034 h 1705557"/>
              <a:gd name="connsiteX192" fmla="*/ 7700458 w 10232859"/>
              <a:gd name="connsiteY192" fmla="*/ 921593 h 1705557"/>
              <a:gd name="connsiteX193" fmla="*/ 7730988 w 10232859"/>
              <a:gd name="connsiteY193" fmla="*/ 927270 h 1705557"/>
              <a:gd name="connsiteX194" fmla="*/ 7781942 w 10232859"/>
              <a:gd name="connsiteY194" fmla="*/ 937017 h 1705557"/>
              <a:gd name="connsiteX195" fmla="*/ 7827704 w 10232859"/>
              <a:gd name="connsiteY195" fmla="*/ 935072 h 1705557"/>
              <a:gd name="connsiteX196" fmla="*/ 7867270 w 10232859"/>
              <a:gd name="connsiteY196" fmla="*/ 946880 h 1705557"/>
              <a:gd name="connsiteX197" fmla="*/ 7866538 w 10232859"/>
              <a:gd name="connsiteY197" fmla="*/ 961559 h 1705557"/>
              <a:gd name="connsiteX198" fmla="*/ 7912084 w 10232859"/>
              <a:gd name="connsiteY198" fmla="*/ 970314 h 1705557"/>
              <a:gd name="connsiteX199" fmla="*/ 7982264 w 10232859"/>
              <a:gd name="connsiteY199" fmla="*/ 982287 h 1705557"/>
              <a:gd name="connsiteX200" fmla="*/ 7991272 w 10232859"/>
              <a:gd name="connsiteY200" fmla="*/ 987618 h 1705557"/>
              <a:gd name="connsiteX201" fmla="*/ 8006496 w 10232859"/>
              <a:gd name="connsiteY201" fmla="*/ 979353 h 1705557"/>
              <a:gd name="connsiteX202" fmla="*/ 8034497 w 10232859"/>
              <a:gd name="connsiteY202" fmla="*/ 978568 h 1705557"/>
              <a:gd name="connsiteX203" fmla="*/ 8150881 w 10232859"/>
              <a:gd name="connsiteY203" fmla="*/ 996925 h 1705557"/>
              <a:gd name="connsiteX204" fmla="*/ 8172106 w 10232859"/>
              <a:gd name="connsiteY204" fmla="*/ 997026 h 1705557"/>
              <a:gd name="connsiteX205" fmla="*/ 8196076 w 10232859"/>
              <a:gd name="connsiteY205" fmla="*/ 1006592 h 1705557"/>
              <a:gd name="connsiteX206" fmla="*/ 8247463 w 10232859"/>
              <a:gd name="connsiteY206" fmla="*/ 1022846 h 1705557"/>
              <a:gd name="connsiteX207" fmla="*/ 8279272 w 10232859"/>
              <a:gd name="connsiteY207" fmla="*/ 1039435 h 1705557"/>
              <a:gd name="connsiteX208" fmla="*/ 8289611 w 10232859"/>
              <a:gd name="connsiteY208" fmla="*/ 1035144 h 1705557"/>
              <a:gd name="connsiteX209" fmla="*/ 8311483 w 10232859"/>
              <a:gd name="connsiteY209" fmla="*/ 1035913 h 1705557"/>
              <a:gd name="connsiteX210" fmla="*/ 8399489 w 10232859"/>
              <a:gd name="connsiteY210" fmla="*/ 1055076 h 1705557"/>
              <a:gd name="connsiteX211" fmla="*/ 8415973 w 10232859"/>
              <a:gd name="connsiteY211" fmla="*/ 1056174 h 1705557"/>
              <a:gd name="connsiteX212" fmla="*/ 8433326 w 10232859"/>
              <a:gd name="connsiteY212" fmla="*/ 1064395 h 1705557"/>
              <a:gd name="connsiteX213" fmla="*/ 8502328 w 10232859"/>
              <a:gd name="connsiteY213" fmla="*/ 1098012 h 1705557"/>
              <a:gd name="connsiteX214" fmla="*/ 8534346 w 10232859"/>
              <a:gd name="connsiteY214" fmla="*/ 1113494 h 1705557"/>
              <a:gd name="connsiteX215" fmla="*/ 8534980 w 10232859"/>
              <a:gd name="connsiteY215" fmla="*/ 1117375 h 1705557"/>
              <a:gd name="connsiteX216" fmla="*/ 8544104 w 10232859"/>
              <a:gd name="connsiteY216" fmla="*/ 1114920 h 1705557"/>
              <a:gd name="connsiteX217" fmla="*/ 8567742 w 10232859"/>
              <a:gd name="connsiteY217" fmla="*/ 1124104 h 1705557"/>
              <a:gd name="connsiteX218" fmla="*/ 8633779 w 10232859"/>
              <a:gd name="connsiteY218" fmla="*/ 1145740 h 1705557"/>
              <a:gd name="connsiteX219" fmla="*/ 8676965 w 10232859"/>
              <a:gd name="connsiteY219" fmla="*/ 1163463 h 1705557"/>
              <a:gd name="connsiteX220" fmla="*/ 8698944 w 10232859"/>
              <a:gd name="connsiteY220" fmla="*/ 1163453 h 1705557"/>
              <a:gd name="connsiteX221" fmla="*/ 8711456 w 10232859"/>
              <a:gd name="connsiteY221" fmla="*/ 1175731 h 1705557"/>
              <a:gd name="connsiteX222" fmla="*/ 8732793 w 10232859"/>
              <a:gd name="connsiteY222" fmla="*/ 1179486 h 1705557"/>
              <a:gd name="connsiteX223" fmla="*/ 8751897 w 10232859"/>
              <a:gd name="connsiteY223" fmla="*/ 1197400 h 1705557"/>
              <a:gd name="connsiteX224" fmla="*/ 8793564 w 10232859"/>
              <a:gd name="connsiteY224" fmla="*/ 1179086 h 1705557"/>
              <a:gd name="connsiteX225" fmla="*/ 8834270 w 10232859"/>
              <a:gd name="connsiteY225" fmla="*/ 1213138 h 1705557"/>
              <a:gd name="connsiteX226" fmla="*/ 8853872 w 10232859"/>
              <a:gd name="connsiteY226" fmla="*/ 1221228 h 1705557"/>
              <a:gd name="connsiteX227" fmla="*/ 8861901 w 10232859"/>
              <a:gd name="connsiteY227" fmla="*/ 1217889 h 1705557"/>
              <a:gd name="connsiteX228" fmla="*/ 8874168 w 10232859"/>
              <a:gd name="connsiteY228" fmla="*/ 1220481 h 1705557"/>
              <a:gd name="connsiteX229" fmla="*/ 8871123 w 10232859"/>
              <a:gd name="connsiteY229" fmla="*/ 1227674 h 1705557"/>
              <a:gd name="connsiteX230" fmla="*/ 8903537 w 10232859"/>
              <a:gd name="connsiteY230" fmla="*/ 1237102 h 1705557"/>
              <a:gd name="connsiteX231" fmla="*/ 8933767 w 10232859"/>
              <a:gd name="connsiteY231" fmla="*/ 1269882 h 1705557"/>
              <a:gd name="connsiteX232" fmla="*/ 8985765 w 10232859"/>
              <a:gd name="connsiteY232" fmla="*/ 1294178 h 1705557"/>
              <a:gd name="connsiteX233" fmla="*/ 9071444 w 10232859"/>
              <a:gd name="connsiteY233" fmla="*/ 1323819 h 1705557"/>
              <a:gd name="connsiteX234" fmla="*/ 9096711 w 10232859"/>
              <a:gd name="connsiteY234" fmla="*/ 1334291 h 1705557"/>
              <a:gd name="connsiteX235" fmla="*/ 9338853 w 10232859"/>
              <a:gd name="connsiteY235" fmla="*/ 1454560 h 1705557"/>
              <a:gd name="connsiteX236" fmla="*/ 9520814 w 10232859"/>
              <a:gd name="connsiteY236" fmla="*/ 1456341 h 1705557"/>
              <a:gd name="connsiteX237" fmla="*/ 9702271 w 10232859"/>
              <a:gd name="connsiteY237" fmla="*/ 1495067 h 1705557"/>
              <a:gd name="connsiteX238" fmla="*/ 9744273 w 10232859"/>
              <a:gd name="connsiteY238" fmla="*/ 1530026 h 1705557"/>
              <a:gd name="connsiteX239" fmla="*/ 9771903 w 10232859"/>
              <a:gd name="connsiteY239" fmla="*/ 1536548 h 1705557"/>
              <a:gd name="connsiteX240" fmla="*/ 9818565 w 10232859"/>
              <a:gd name="connsiteY240" fmla="*/ 1545059 h 1705557"/>
              <a:gd name="connsiteX241" fmla="*/ 9882202 w 10232859"/>
              <a:gd name="connsiteY241" fmla="*/ 1572402 h 1705557"/>
              <a:gd name="connsiteX242" fmla="*/ 10022025 w 10232859"/>
              <a:gd name="connsiteY242" fmla="*/ 1606210 h 1705557"/>
              <a:gd name="connsiteX243" fmla="*/ 10220406 w 10232859"/>
              <a:gd name="connsiteY243" fmla="*/ 1683519 h 1705557"/>
              <a:gd name="connsiteX244" fmla="*/ 10232859 w 10232859"/>
              <a:gd name="connsiteY244" fmla="*/ 1705557 h 1705557"/>
              <a:gd name="connsiteX245" fmla="*/ 0 w 10232859"/>
              <a:gd name="connsiteY245" fmla="*/ 1705557 h 1705557"/>
              <a:gd name="connsiteX246" fmla="*/ 0 w 10232859"/>
              <a:gd name="connsiteY246" fmla="*/ 28342 h 1705557"/>
              <a:gd name="connsiteX247" fmla="*/ 8097 w 10232859"/>
              <a:gd name="connsiteY247" fmla="*/ 30869 h 1705557"/>
              <a:gd name="connsiteX248" fmla="*/ 77128 w 10232859"/>
              <a:gd name="connsiteY248" fmla="*/ 13381 h 1705557"/>
              <a:gd name="connsiteX249" fmla="*/ 188338 w 10232859"/>
              <a:gd name="connsiteY249" fmla="*/ 11593 h 1705557"/>
              <a:gd name="connsiteX250" fmla="*/ 298809 w 10232859"/>
              <a:gd name="connsiteY250" fmla="*/ 12712 h 1705557"/>
              <a:gd name="connsiteX251" fmla="*/ 338985 w 10232859"/>
              <a:gd name="connsiteY251" fmla="*/ 14520 h 1705557"/>
              <a:gd name="connsiteX252" fmla="*/ 409815 w 10232859"/>
              <a:gd name="connsiteY252" fmla="*/ 11559 h 1705557"/>
              <a:gd name="connsiteX253" fmla="*/ 424169 w 10232859"/>
              <a:gd name="connsiteY253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876587 w 10232859"/>
              <a:gd name="connsiteY27" fmla="*/ 144797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11246 w 10232859"/>
              <a:gd name="connsiteY41" fmla="*/ 233408 h 1699043"/>
              <a:gd name="connsiteX42" fmla="*/ 2364066 w 10232859"/>
              <a:gd name="connsiteY42" fmla="*/ 218237 h 1699043"/>
              <a:gd name="connsiteX43" fmla="*/ 2400814 w 10232859"/>
              <a:gd name="connsiteY43" fmla="*/ 227165 h 1699043"/>
              <a:gd name="connsiteX44" fmla="*/ 2408414 w 10232859"/>
              <a:gd name="connsiteY44" fmla="*/ 228429 h 1699043"/>
              <a:gd name="connsiteX45" fmla="*/ 2408650 w 10232859"/>
              <a:gd name="connsiteY45" fmla="*/ 228234 h 1699043"/>
              <a:gd name="connsiteX46" fmla="*/ 2416835 w 10232859"/>
              <a:gd name="connsiteY46" fmla="*/ 229128 h 1699043"/>
              <a:gd name="connsiteX47" fmla="*/ 2422271 w 10232859"/>
              <a:gd name="connsiteY47" fmla="*/ 230733 h 1699043"/>
              <a:gd name="connsiteX48" fmla="*/ 2490341 w 10232859"/>
              <a:gd name="connsiteY48" fmla="*/ 211074 h 1699043"/>
              <a:gd name="connsiteX49" fmla="*/ 2588929 w 10232859"/>
              <a:gd name="connsiteY49" fmla="*/ 200980 h 1699043"/>
              <a:gd name="connsiteX50" fmla="*/ 2687426 w 10232859"/>
              <a:gd name="connsiteY50" fmla="*/ 193848 h 1699043"/>
              <a:gd name="connsiteX51" fmla="*/ 2723517 w 10232859"/>
              <a:gd name="connsiteY51" fmla="*/ 192652 h 1699043"/>
              <a:gd name="connsiteX52" fmla="*/ 2785956 w 10232859"/>
              <a:gd name="connsiteY52" fmla="*/ 184404 h 1699043"/>
              <a:gd name="connsiteX53" fmla="*/ 2813378 w 10232859"/>
              <a:gd name="connsiteY53" fmla="*/ 176833 h 1699043"/>
              <a:gd name="connsiteX54" fmla="*/ 2814782 w 10232859"/>
              <a:gd name="connsiteY54" fmla="*/ 177153 h 1699043"/>
              <a:gd name="connsiteX55" fmla="*/ 2816580 w 10232859"/>
              <a:gd name="connsiteY55" fmla="*/ 174366 h 1699043"/>
              <a:gd name="connsiteX56" fmla="*/ 2821623 w 10232859"/>
              <a:gd name="connsiteY56" fmla="*/ 172875 h 1699043"/>
              <a:gd name="connsiteX57" fmla="*/ 2836688 w 10232859"/>
              <a:gd name="connsiteY57" fmla="*/ 172971 h 1699043"/>
              <a:gd name="connsiteX58" fmla="*/ 2842564 w 10232859"/>
              <a:gd name="connsiteY58" fmla="*/ 173695 h 1699043"/>
              <a:gd name="connsiteX59" fmla="*/ 2850712 w 10232859"/>
              <a:gd name="connsiteY59" fmla="*/ 173290 h 1699043"/>
              <a:gd name="connsiteX60" fmla="*/ 2850846 w 10232859"/>
              <a:gd name="connsiteY60" fmla="*/ 173062 h 1699043"/>
              <a:gd name="connsiteX61" fmla="*/ 2858611 w 10232859"/>
              <a:gd name="connsiteY61" fmla="*/ 173112 h 1699043"/>
              <a:gd name="connsiteX62" fmla="*/ 2897454 w 10232859"/>
              <a:gd name="connsiteY62" fmla="*/ 176114 h 1699043"/>
              <a:gd name="connsiteX63" fmla="*/ 2940369 w 10232859"/>
              <a:gd name="connsiteY63" fmla="*/ 152944 h 1699043"/>
              <a:gd name="connsiteX64" fmla="*/ 2959670 w 10232859"/>
              <a:gd name="connsiteY64" fmla="*/ 148367 h 1699043"/>
              <a:gd name="connsiteX65" fmla="*/ 2969615 w 10232859"/>
              <a:gd name="connsiteY65" fmla="*/ 144755 h 1699043"/>
              <a:gd name="connsiteX66" fmla="*/ 2970000 w 10232859"/>
              <a:gd name="connsiteY66" fmla="*/ 143776 h 1699043"/>
              <a:gd name="connsiteX67" fmla="*/ 3007272 w 10232859"/>
              <a:gd name="connsiteY67" fmla="*/ 146766 h 1699043"/>
              <a:gd name="connsiteX68" fmla="*/ 3011677 w 10232859"/>
              <a:gd name="connsiteY68" fmla="*/ 145404 h 1699043"/>
              <a:gd name="connsiteX69" fmla="*/ 3036668 w 10232859"/>
              <a:gd name="connsiteY69" fmla="*/ 149604 h 1699043"/>
              <a:gd name="connsiteX70" fmla="*/ 3049208 w 10232859"/>
              <a:gd name="connsiteY70" fmla="*/ 150573 h 1699043"/>
              <a:gd name="connsiteX71" fmla="*/ 3053517 w 10232859"/>
              <a:gd name="connsiteY71" fmla="*/ 153322 h 1699043"/>
              <a:gd name="connsiteX72" fmla="*/ 3071637 w 10232859"/>
              <a:gd name="connsiteY72" fmla="*/ 153496 h 1699043"/>
              <a:gd name="connsiteX73" fmla="*/ 3110077 w 10232859"/>
              <a:gd name="connsiteY73" fmla="*/ 149202 h 1699043"/>
              <a:gd name="connsiteX74" fmla="*/ 3173743 w 10232859"/>
              <a:gd name="connsiteY74" fmla="*/ 159581 h 1699043"/>
              <a:gd name="connsiteX75" fmla="*/ 3254203 w 10232859"/>
              <a:gd name="connsiteY75" fmla="*/ 151756 h 1699043"/>
              <a:gd name="connsiteX76" fmla="*/ 3380350 w 10232859"/>
              <a:gd name="connsiteY76" fmla="*/ 151151 h 1699043"/>
              <a:gd name="connsiteX77" fmla="*/ 3476147 w 10232859"/>
              <a:gd name="connsiteY77" fmla="*/ 170925 h 1699043"/>
              <a:gd name="connsiteX78" fmla="*/ 3581876 w 10232859"/>
              <a:gd name="connsiteY78" fmla="*/ 150448 h 1699043"/>
              <a:gd name="connsiteX79" fmla="*/ 3704761 w 10232859"/>
              <a:gd name="connsiteY79" fmla="*/ 150492 h 1699043"/>
              <a:gd name="connsiteX80" fmla="*/ 3755040 w 10232859"/>
              <a:gd name="connsiteY80" fmla="*/ 141978 h 1699043"/>
              <a:gd name="connsiteX81" fmla="*/ 3804689 w 10232859"/>
              <a:gd name="connsiteY81" fmla="*/ 151893 h 1699043"/>
              <a:gd name="connsiteX82" fmla="*/ 3821793 w 10232859"/>
              <a:gd name="connsiteY82" fmla="*/ 144743 h 1699043"/>
              <a:gd name="connsiteX83" fmla="*/ 3824682 w 10232859"/>
              <a:gd name="connsiteY83" fmla="*/ 143319 h 1699043"/>
              <a:gd name="connsiteX84" fmla="*/ 3837536 w 10232859"/>
              <a:gd name="connsiteY84" fmla="*/ 141778 h 1699043"/>
              <a:gd name="connsiteX85" fmla="*/ 3839550 w 10232859"/>
              <a:gd name="connsiteY85" fmla="*/ 136147 h 1699043"/>
              <a:gd name="connsiteX86" fmla="*/ 3857743 w 10232859"/>
              <a:gd name="connsiteY86" fmla="*/ 130104 h 1699043"/>
              <a:gd name="connsiteX87" fmla="*/ 3881852 w 10232859"/>
              <a:gd name="connsiteY87" fmla="*/ 128717 h 1699043"/>
              <a:gd name="connsiteX88" fmla="*/ 3998088 w 10232859"/>
              <a:gd name="connsiteY88" fmla="*/ 127932 h 1699043"/>
              <a:gd name="connsiteX89" fmla="*/ 4066682 w 10232859"/>
              <a:gd name="connsiteY89" fmla="*/ 124147 h 1699043"/>
              <a:gd name="connsiteX90" fmla="*/ 4091246 w 10232859"/>
              <a:gd name="connsiteY90" fmla="*/ 117503 h 1699043"/>
              <a:gd name="connsiteX91" fmla="*/ 4126556 w 10232859"/>
              <a:gd name="connsiteY91" fmla="*/ 111725 h 1699043"/>
              <a:gd name="connsiteX92" fmla="*/ 4187717 w 10232859"/>
              <a:gd name="connsiteY92" fmla="*/ 97496 h 1699043"/>
              <a:gd name="connsiteX93" fmla="*/ 4220826 w 10232859"/>
              <a:gd name="connsiteY93" fmla="*/ 95991 h 1699043"/>
              <a:gd name="connsiteX94" fmla="*/ 4239014 w 10232859"/>
              <a:gd name="connsiteY94" fmla="*/ 90840 h 1699043"/>
              <a:gd name="connsiteX95" fmla="*/ 4246653 w 10232859"/>
              <a:gd name="connsiteY95" fmla="*/ 91360 h 1699043"/>
              <a:gd name="connsiteX96" fmla="*/ 4271841 w 10232859"/>
              <a:gd name="connsiteY96" fmla="*/ 90188 h 1699043"/>
              <a:gd name="connsiteX97" fmla="*/ 4286277 w 10232859"/>
              <a:gd name="connsiteY97" fmla="*/ 90173 h 1699043"/>
              <a:gd name="connsiteX98" fmla="*/ 4292025 w 10232859"/>
              <a:gd name="connsiteY98" fmla="*/ 90407 h 1699043"/>
              <a:gd name="connsiteX99" fmla="*/ 4304713 w 10232859"/>
              <a:gd name="connsiteY99" fmla="*/ 95673 h 1699043"/>
              <a:gd name="connsiteX100" fmla="*/ 4321285 w 10232859"/>
              <a:gd name="connsiteY100" fmla="*/ 93560 h 1699043"/>
              <a:gd name="connsiteX101" fmla="*/ 4339561 w 10232859"/>
              <a:gd name="connsiteY101" fmla="*/ 98806 h 1699043"/>
              <a:gd name="connsiteX102" fmla="*/ 4343990 w 10232859"/>
              <a:gd name="connsiteY102" fmla="*/ 94576 h 1699043"/>
              <a:gd name="connsiteX103" fmla="*/ 4358885 w 10232859"/>
              <a:gd name="connsiteY103" fmla="*/ 90264 h 1699043"/>
              <a:gd name="connsiteX104" fmla="*/ 4371648 w 10232859"/>
              <a:gd name="connsiteY104" fmla="*/ 95312 h 1699043"/>
              <a:gd name="connsiteX105" fmla="*/ 4398380 w 10232859"/>
              <a:gd name="connsiteY105" fmla="*/ 98447 h 1699043"/>
              <a:gd name="connsiteX106" fmla="*/ 4405729 w 10232859"/>
              <a:gd name="connsiteY106" fmla="*/ 97677 h 1699043"/>
              <a:gd name="connsiteX107" fmla="*/ 4431408 w 10232859"/>
              <a:gd name="connsiteY107" fmla="*/ 104311 h 1699043"/>
              <a:gd name="connsiteX108" fmla="*/ 4472183 w 10232859"/>
              <a:gd name="connsiteY108" fmla="*/ 109916 h 1699043"/>
              <a:gd name="connsiteX109" fmla="*/ 4518828 w 10232859"/>
              <a:gd name="connsiteY109" fmla="*/ 112600 h 1699043"/>
              <a:gd name="connsiteX110" fmla="*/ 4532040 w 10232859"/>
              <a:gd name="connsiteY110" fmla="*/ 117793 h 1699043"/>
              <a:gd name="connsiteX111" fmla="*/ 4617778 w 10232859"/>
              <a:gd name="connsiteY111" fmla="*/ 130479 h 1699043"/>
              <a:gd name="connsiteX112" fmla="*/ 4641872 w 10232859"/>
              <a:gd name="connsiteY112" fmla="*/ 134207 h 1699043"/>
              <a:gd name="connsiteX113" fmla="*/ 4662766 w 10232859"/>
              <a:gd name="connsiteY113" fmla="*/ 132438 h 1699043"/>
              <a:gd name="connsiteX114" fmla="*/ 4667770 w 10232859"/>
              <a:gd name="connsiteY114" fmla="*/ 127694 h 1699043"/>
              <a:gd name="connsiteX115" fmla="*/ 4681052 w 10232859"/>
              <a:gd name="connsiteY115" fmla="*/ 128947 h 1699043"/>
              <a:gd name="connsiteX116" fmla="*/ 4684624 w 10232859"/>
              <a:gd name="connsiteY116" fmla="*/ 128241 h 1699043"/>
              <a:gd name="connsiteX117" fmla="*/ 4705061 w 10232859"/>
              <a:gd name="connsiteY117" fmla="*/ 125234 h 1699043"/>
              <a:gd name="connsiteX118" fmla="*/ 4747746 w 10232859"/>
              <a:gd name="connsiteY118" fmla="*/ 144617 h 1699043"/>
              <a:gd name="connsiteX119" fmla="*/ 4801045 w 10232859"/>
              <a:gd name="connsiteY119" fmla="*/ 147239 h 1699043"/>
              <a:gd name="connsiteX120" fmla="*/ 5001600 w 10232859"/>
              <a:gd name="connsiteY120" fmla="*/ 190239 h 1699043"/>
              <a:gd name="connsiteX121" fmla="*/ 5033465 w 10232859"/>
              <a:gd name="connsiteY121" fmla="*/ 175915 h 1699043"/>
              <a:gd name="connsiteX122" fmla="*/ 5115965 w 10232859"/>
              <a:gd name="connsiteY122" fmla="*/ 186069 h 1699043"/>
              <a:gd name="connsiteX123" fmla="*/ 5237936 w 10232859"/>
              <a:gd name="connsiteY123" fmla="*/ 239508 h 1699043"/>
              <a:gd name="connsiteX124" fmla="*/ 5290566 w 10232859"/>
              <a:gd name="connsiteY124" fmla="*/ 263295 h 1699043"/>
              <a:gd name="connsiteX125" fmla="*/ 5344878 w 10232859"/>
              <a:gd name="connsiteY125" fmla="*/ 276360 h 1699043"/>
              <a:gd name="connsiteX126" fmla="*/ 5413398 w 10232859"/>
              <a:gd name="connsiteY126" fmla="*/ 276235 h 1699043"/>
              <a:gd name="connsiteX127" fmla="*/ 5415629 w 10232859"/>
              <a:gd name="connsiteY127" fmla="*/ 275768 h 1699043"/>
              <a:gd name="connsiteX128" fmla="*/ 5433078 w 10232859"/>
              <a:gd name="connsiteY128" fmla="*/ 279684 h 1699043"/>
              <a:gd name="connsiteX129" fmla="*/ 5435759 w 10232859"/>
              <a:gd name="connsiteY129" fmla="*/ 283100 h 1699043"/>
              <a:gd name="connsiteX130" fmla="*/ 5447372 w 10232859"/>
              <a:gd name="connsiteY130" fmla="*/ 286587 h 1699043"/>
              <a:gd name="connsiteX131" fmla="*/ 5469289 w 10232859"/>
              <a:gd name="connsiteY131" fmla="*/ 295620 h 1699043"/>
              <a:gd name="connsiteX132" fmla="*/ 5508752 w 10232859"/>
              <a:gd name="connsiteY132" fmla="*/ 305753 h 1699043"/>
              <a:gd name="connsiteX133" fmla="*/ 5509657 w 10232859"/>
              <a:gd name="connsiteY133" fmla="*/ 304936 h 1699043"/>
              <a:gd name="connsiteX134" fmla="*/ 5521245 w 10232859"/>
              <a:gd name="connsiteY134" fmla="*/ 303688 h 1699043"/>
              <a:gd name="connsiteX135" fmla="*/ 5542415 w 10232859"/>
              <a:gd name="connsiteY135" fmla="*/ 303495 h 1699043"/>
              <a:gd name="connsiteX136" fmla="*/ 5596538 w 10232859"/>
              <a:gd name="connsiteY136" fmla="*/ 291153 h 1699043"/>
              <a:gd name="connsiteX137" fmla="*/ 5632514 w 10232859"/>
              <a:gd name="connsiteY137" fmla="*/ 301962 h 1699043"/>
              <a:gd name="connsiteX138" fmla="*/ 5640005 w 10232859"/>
              <a:gd name="connsiteY138" fmla="*/ 303617 h 1699043"/>
              <a:gd name="connsiteX139" fmla="*/ 5640259 w 10232859"/>
              <a:gd name="connsiteY139" fmla="*/ 303435 h 1699043"/>
              <a:gd name="connsiteX140" fmla="*/ 5648365 w 10232859"/>
              <a:gd name="connsiteY140" fmla="*/ 304754 h 1699043"/>
              <a:gd name="connsiteX141" fmla="*/ 5653662 w 10232859"/>
              <a:gd name="connsiteY141" fmla="*/ 306635 h 1699043"/>
              <a:gd name="connsiteX142" fmla="*/ 5668196 w 10232859"/>
              <a:gd name="connsiteY142" fmla="*/ 309846 h 1699043"/>
              <a:gd name="connsiteX143" fmla="*/ 5673886 w 10232859"/>
              <a:gd name="connsiteY143" fmla="*/ 309526 h 1699043"/>
              <a:gd name="connsiteX144" fmla="*/ 5677139 w 10232859"/>
              <a:gd name="connsiteY144" fmla="*/ 307345 h 1699043"/>
              <a:gd name="connsiteX145" fmla="*/ 5708983 w 10232859"/>
              <a:gd name="connsiteY145" fmla="*/ 306674 h 1699043"/>
              <a:gd name="connsiteX146" fmla="*/ 5773909 w 10232859"/>
              <a:gd name="connsiteY146" fmla="*/ 312061 h 1699043"/>
              <a:gd name="connsiteX147" fmla="*/ 5809500 w 10232859"/>
              <a:gd name="connsiteY147" fmla="*/ 318450 h 1699043"/>
              <a:gd name="connsiteX148" fmla="*/ 5908729 w 10232859"/>
              <a:gd name="connsiteY148" fmla="*/ 332335 h 1699043"/>
              <a:gd name="connsiteX149" fmla="*/ 6009654 w 10232859"/>
              <a:gd name="connsiteY149" fmla="*/ 343526 h 1699043"/>
              <a:gd name="connsiteX150" fmla="*/ 6067487 w 10232859"/>
              <a:gd name="connsiteY150" fmla="*/ 333712 h 1699043"/>
              <a:gd name="connsiteX151" fmla="*/ 6073281 w 10232859"/>
              <a:gd name="connsiteY151" fmla="*/ 334316 h 1699043"/>
              <a:gd name="connsiteX152" fmla="*/ 6086225 w 10232859"/>
              <a:gd name="connsiteY152" fmla="*/ 339621 h 1699043"/>
              <a:gd name="connsiteX153" fmla="*/ 6105063 w 10232859"/>
              <a:gd name="connsiteY153" fmla="*/ 347340 h 1699043"/>
              <a:gd name="connsiteX154" fmla="*/ 6135796 w 10232859"/>
              <a:gd name="connsiteY154" fmla="*/ 363143 h 1699043"/>
              <a:gd name="connsiteX155" fmla="*/ 6195166 w 10232859"/>
              <a:gd name="connsiteY155" fmla="*/ 360190 h 1699043"/>
              <a:gd name="connsiteX156" fmla="*/ 6216259 w 10232859"/>
              <a:gd name="connsiteY156" fmla="*/ 363365 h 1699043"/>
              <a:gd name="connsiteX157" fmla="*/ 6228331 w 10232859"/>
              <a:gd name="connsiteY157" fmla="*/ 364034 h 1699043"/>
              <a:gd name="connsiteX158" fmla="*/ 6229602 w 10232859"/>
              <a:gd name="connsiteY158" fmla="*/ 363414 h 1699043"/>
              <a:gd name="connsiteX159" fmla="*/ 6258988 w 10232859"/>
              <a:gd name="connsiteY159" fmla="*/ 378660 h 1699043"/>
              <a:gd name="connsiteX160" fmla="*/ 6264106 w 10232859"/>
              <a:gd name="connsiteY160" fmla="*/ 379141 h 1699043"/>
              <a:gd name="connsiteX161" fmla="*/ 6281703 w 10232859"/>
              <a:gd name="connsiteY161" fmla="*/ 391054 h 1699043"/>
              <a:gd name="connsiteX162" fmla="*/ 6291622 w 10232859"/>
              <a:gd name="connsiteY162" fmla="*/ 396155 h 1699043"/>
              <a:gd name="connsiteX163" fmla="*/ 6292712 w 10232859"/>
              <a:gd name="connsiteY163" fmla="*/ 399771 h 1699043"/>
              <a:gd name="connsiteX164" fmla="*/ 6308227 w 10232859"/>
              <a:gd name="connsiteY164" fmla="*/ 406196 h 1699043"/>
              <a:gd name="connsiteX165" fmla="*/ 6328981 w 10232859"/>
              <a:gd name="connsiteY165" fmla="*/ 409495 h 1699043"/>
              <a:gd name="connsiteX166" fmla="*/ 6368693 w 10232859"/>
              <a:gd name="connsiteY166" fmla="*/ 417845 h 1699043"/>
              <a:gd name="connsiteX167" fmla="*/ 6414811 w 10232859"/>
              <a:gd name="connsiteY167" fmla="*/ 452200 h 1699043"/>
              <a:gd name="connsiteX168" fmla="*/ 6467879 w 10232859"/>
              <a:gd name="connsiteY168" fmla="*/ 468248 h 1699043"/>
              <a:gd name="connsiteX169" fmla="*/ 6564351 w 10232859"/>
              <a:gd name="connsiteY169" fmla="*/ 537518 h 1699043"/>
              <a:gd name="connsiteX170" fmla="*/ 6711178 w 10232859"/>
              <a:gd name="connsiteY170" fmla="*/ 573610 h 1699043"/>
              <a:gd name="connsiteX171" fmla="*/ 6764036 w 10232859"/>
              <a:gd name="connsiteY171" fmla="*/ 588943 h 1699043"/>
              <a:gd name="connsiteX172" fmla="*/ 6858983 w 10232859"/>
              <a:gd name="connsiteY172" fmla="*/ 623723 h 1699043"/>
              <a:gd name="connsiteX173" fmla="*/ 6910661 w 10232859"/>
              <a:gd name="connsiteY173" fmla="*/ 634620 h 1699043"/>
              <a:gd name="connsiteX174" fmla="*/ 6944111 w 10232859"/>
              <a:gd name="connsiteY174" fmla="*/ 659502 h 1699043"/>
              <a:gd name="connsiteX175" fmla="*/ 6965771 w 10232859"/>
              <a:gd name="connsiteY175" fmla="*/ 659931 h 1699043"/>
              <a:gd name="connsiteX176" fmla="*/ 6969639 w 10232859"/>
              <a:gd name="connsiteY176" fmla="*/ 659837 h 1699043"/>
              <a:gd name="connsiteX177" fmla="*/ 6982242 w 10232859"/>
              <a:gd name="connsiteY177" fmla="*/ 663112 h 1699043"/>
              <a:gd name="connsiteX178" fmla="*/ 6989387 w 10232859"/>
              <a:gd name="connsiteY178" fmla="*/ 659474 h 1699043"/>
              <a:gd name="connsiteX179" fmla="*/ 7010930 w 10232859"/>
              <a:gd name="connsiteY179" fmla="*/ 661134 h 1699043"/>
              <a:gd name="connsiteX180" fmla="*/ 7033125 w 10232859"/>
              <a:gd name="connsiteY180" fmla="*/ 668436 h 1699043"/>
              <a:gd name="connsiteX181" fmla="*/ 7134461 w 10232859"/>
              <a:gd name="connsiteY181" fmla="*/ 708192 h 1699043"/>
              <a:gd name="connsiteX182" fmla="*/ 7197450 w 10232859"/>
              <a:gd name="connsiteY182" fmla="*/ 729094 h 1699043"/>
              <a:gd name="connsiteX183" fmla="*/ 7225084 w 10232859"/>
              <a:gd name="connsiteY183" fmla="*/ 732505 h 1699043"/>
              <a:gd name="connsiteX184" fmla="*/ 7261183 w 10232859"/>
              <a:gd name="connsiteY184" fmla="*/ 740313 h 1699043"/>
              <a:gd name="connsiteX185" fmla="*/ 7327760 w 10232859"/>
              <a:gd name="connsiteY185" fmla="*/ 750586 h 1699043"/>
              <a:gd name="connsiteX186" fmla="*/ 7412222 w 10232859"/>
              <a:gd name="connsiteY186" fmla="*/ 770487 h 1699043"/>
              <a:gd name="connsiteX187" fmla="*/ 7457904 w 10232859"/>
              <a:gd name="connsiteY187" fmla="*/ 804321 h 1699043"/>
              <a:gd name="connsiteX188" fmla="*/ 7465795 w 10232859"/>
              <a:gd name="connsiteY188" fmla="*/ 802598 h 1699043"/>
              <a:gd name="connsiteX189" fmla="*/ 7505046 w 10232859"/>
              <a:gd name="connsiteY189" fmla="*/ 816517 h 1699043"/>
              <a:gd name="connsiteX190" fmla="*/ 7623220 w 10232859"/>
              <a:gd name="connsiteY190" fmla="*/ 888520 h 1699043"/>
              <a:gd name="connsiteX191" fmla="*/ 7700458 w 10232859"/>
              <a:gd name="connsiteY191" fmla="*/ 915079 h 1699043"/>
              <a:gd name="connsiteX192" fmla="*/ 7730988 w 10232859"/>
              <a:gd name="connsiteY192" fmla="*/ 920756 h 1699043"/>
              <a:gd name="connsiteX193" fmla="*/ 7781942 w 10232859"/>
              <a:gd name="connsiteY193" fmla="*/ 930503 h 1699043"/>
              <a:gd name="connsiteX194" fmla="*/ 7827704 w 10232859"/>
              <a:gd name="connsiteY194" fmla="*/ 928558 h 1699043"/>
              <a:gd name="connsiteX195" fmla="*/ 7867270 w 10232859"/>
              <a:gd name="connsiteY195" fmla="*/ 940366 h 1699043"/>
              <a:gd name="connsiteX196" fmla="*/ 7866538 w 10232859"/>
              <a:gd name="connsiteY196" fmla="*/ 955045 h 1699043"/>
              <a:gd name="connsiteX197" fmla="*/ 7912084 w 10232859"/>
              <a:gd name="connsiteY197" fmla="*/ 963800 h 1699043"/>
              <a:gd name="connsiteX198" fmla="*/ 7982264 w 10232859"/>
              <a:gd name="connsiteY198" fmla="*/ 975773 h 1699043"/>
              <a:gd name="connsiteX199" fmla="*/ 7991272 w 10232859"/>
              <a:gd name="connsiteY199" fmla="*/ 981104 h 1699043"/>
              <a:gd name="connsiteX200" fmla="*/ 8006496 w 10232859"/>
              <a:gd name="connsiteY200" fmla="*/ 972839 h 1699043"/>
              <a:gd name="connsiteX201" fmla="*/ 8034497 w 10232859"/>
              <a:gd name="connsiteY201" fmla="*/ 972054 h 1699043"/>
              <a:gd name="connsiteX202" fmla="*/ 8150881 w 10232859"/>
              <a:gd name="connsiteY202" fmla="*/ 990411 h 1699043"/>
              <a:gd name="connsiteX203" fmla="*/ 8172106 w 10232859"/>
              <a:gd name="connsiteY203" fmla="*/ 990512 h 1699043"/>
              <a:gd name="connsiteX204" fmla="*/ 8196076 w 10232859"/>
              <a:gd name="connsiteY204" fmla="*/ 1000078 h 1699043"/>
              <a:gd name="connsiteX205" fmla="*/ 8247463 w 10232859"/>
              <a:gd name="connsiteY205" fmla="*/ 1016332 h 1699043"/>
              <a:gd name="connsiteX206" fmla="*/ 8279272 w 10232859"/>
              <a:gd name="connsiteY206" fmla="*/ 1032921 h 1699043"/>
              <a:gd name="connsiteX207" fmla="*/ 8289611 w 10232859"/>
              <a:gd name="connsiteY207" fmla="*/ 1028630 h 1699043"/>
              <a:gd name="connsiteX208" fmla="*/ 8311483 w 10232859"/>
              <a:gd name="connsiteY208" fmla="*/ 1029399 h 1699043"/>
              <a:gd name="connsiteX209" fmla="*/ 8399489 w 10232859"/>
              <a:gd name="connsiteY209" fmla="*/ 1048562 h 1699043"/>
              <a:gd name="connsiteX210" fmla="*/ 8415973 w 10232859"/>
              <a:gd name="connsiteY210" fmla="*/ 1049660 h 1699043"/>
              <a:gd name="connsiteX211" fmla="*/ 8433326 w 10232859"/>
              <a:gd name="connsiteY211" fmla="*/ 1057881 h 1699043"/>
              <a:gd name="connsiteX212" fmla="*/ 8502328 w 10232859"/>
              <a:gd name="connsiteY212" fmla="*/ 1091498 h 1699043"/>
              <a:gd name="connsiteX213" fmla="*/ 8534346 w 10232859"/>
              <a:gd name="connsiteY213" fmla="*/ 1106980 h 1699043"/>
              <a:gd name="connsiteX214" fmla="*/ 8534980 w 10232859"/>
              <a:gd name="connsiteY214" fmla="*/ 1110861 h 1699043"/>
              <a:gd name="connsiteX215" fmla="*/ 8544104 w 10232859"/>
              <a:gd name="connsiteY215" fmla="*/ 1108406 h 1699043"/>
              <a:gd name="connsiteX216" fmla="*/ 8567742 w 10232859"/>
              <a:gd name="connsiteY216" fmla="*/ 1117590 h 1699043"/>
              <a:gd name="connsiteX217" fmla="*/ 8633779 w 10232859"/>
              <a:gd name="connsiteY217" fmla="*/ 1139226 h 1699043"/>
              <a:gd name="connsiteX218" fmla="*/ 8676965 w 10232859"/>
              <a:gd name="connsiteY218" fmla="*/ 1156949 h 1699043"/>
              <a:gd name="connsiteX219" fmla="*/ 8698944 w 10232859"/>
              <a:gd name="connsiteY219" fmla="*/ 1156939 h 1699043"/>
              <a:gd name="connsiteX220" fmla="*/ 8711456 w 10232859"/>
              <a:gd name="connsiteY220" fmla="*/ 1169217 h 1699043"/>
              <a:gd name="connsiteX221" fmla="*/ 8732793 w 10232859"/>
              <a:gd name="connsiteY221" fmla="*/ 1172972 h 1699043"/>
              <a:gd name="connsiteX222" fmla="*/ 8751897 w 10232859"/>
              <a:gd name="connsiteY222" fmla="*/ 1190886 h 1699043"/>
              <a:gd name="connsiteX223" fmla="*/ 8793564 w 10232859"/>
              <a:gd name="connsiteY223" fmla="*/ 1172572 h 1699043"/>
              <a:gd name="connsiteX224" fmla="*/ 8834270 w 10232859"/>
              <a:gd name="connsiteY224" fmla="*/ 1206624 h 1699043"/>
              <a:gd name="connsiteX225" fmla="*/ 8853872 w 10232859"/>
              <a:gd name="connsiteY225" fmla="*/ 1214714 h 1699043"/>
              <a:gd name="connsiteX226" fmla="*/ 8861901 w 10232859"/>
              <a:gd name="connsiteY226" fmla="*/ 1211375 h 1699043"/>
              <a:gd name="connsiteX227" fmla="*/ 8874168 w 10232859"/>
              <a:gd name="connsiteY227" fmla="*/ 1213967 h 1699043"/>
              <a:gd name="connsiteX228" fmla="*/ 8871123 w 10232859"/>
              <a:gd name="connsiteY228" fmla="*/ 1221160 h 1699043"/>
              <a:gd name="connsiteX229" fmla="*/ 8903537 w 10232859"/>
              <a:gd name="connsiteY229" fmla="*/ 1230588 h 1699043"/>
              <a:gd name="connsiteX230" fmla="*/ 8933767 w 10232859"/>
              <a:gd name="connsiteY230" fmla="*/ 1263368 h 1699043"/>
              <a:gd name="connsiteX231" fmla="*/ 8985765 w 10232859"/>
              <a:gd name="connsiteY231" fmla="*/ 1287664 h 1699043"/>
              <a:gd name="connsiteX232" fmla="*/ 9071444 w 10232859"/>
              <a:gd name="connsiteY232" fmla="*/ 1317305 h 1699043"/>
              <a:gd name="connsiteX233" fmla="*/ 9096711 w 10232859"/>
              <a:gd name="connsiteY233" fmla="*/ 1327777 h 1699043"/>
              <a:gd name="connsiteX234" fmla="*/ 9338853 w 10232859"/>
              <a:gd name="connsiteY234" fmla="*/ 1448046 h 1699043"/>
              <a:gd name="connsiteX235" fmla="*/ 9520814 w 10232859"/>
              <a:gd name="connsiteY235" fmla="*/ 1449827 h 1699043"/>
              <a:gd name="connsiteX236" fmla="*/ 9702271 w 10232859"/>
              <a:gd name="connsiteY236" fmla="*/ 1488553 h 1699043"/>
              <a:gd name="connsiteX237" fmla="*/ 9744273 w 10232859"/>
              <a:gd name="connsiteY237" fmla="*/ 1523512 h 1699043"/>
              <a:gd name="connsiteX238" fmla="*/ 9771903 w 10232859"/>
              <a:gd name="connsiteY238" fmla="*/ 1530034 h 1699043"/>
              <a:gd name="connsiteX239" fmla="*/ 9818565 w 10232859"/>
              <a:gd name="connsiteY239" fmla="*/ 1538545 h 1699043"/>
              <a:gd name="connsiteX240" fmla="*/ 9882202 w 10232859"/>
              <a:gd name="connsiteY240" fmla="*/ 1565888 h 1699043"/>
              <a:gd name="connsiteX241" fmla="*/ 10022025 w 10232859"/>
              <a:gd name="connsiteY241" fmla="*/ 1599696 h 1699043"/>
              <a:gd name="connsiteX242" fmla="*/ 10220406 w 10232859"/>
              <a:gd name="connsiteY242" fmla="*/ 1677005 h 1699043"/>
              <a:gd name="connsiteX243" fmla="*/ 10232859 w 10232859"/>
              <a:gd name="connsiteY243" fmla="*/ 1699043 h 1699043"/>
              <a:gd name="connsiteX244" fmla="*/ 0 w 10232859"/>
              <a:gd name="connsiteY244" fmla="*/ 1699043 h 1699043"/>
              <a:gd name="connsiteX245" fmla="*/ 0 w 10232859"/>
              <a:gd name="connsiteY245" fmla="*/ 21828 h 1699043"/>
              <a:gd name="connsiteX246" fmla="*/ 8097 w 10232859"/>
              <a:gd name="connsiteY246" fmla="*/ 24355 h 1699043"/>
              <a:gd name="connsiteX247" fmla="*/ 77128 w 10232859"/>
              <a:gd name="connsiteY247" fmla="*/ 6867 h 1699043"/>
              <a:gd name="connsiteX248" fmla="*/ 188338 w 10232859"/>
              <a:gd name="connsiteY248" fmla="*/ 5079 h 1699043"/>
              <a:gd name="connsiteX249" fmla="*/ 298809 w 10232859"/>
              <a:gd name="connsiteY249" fmla="*/ 6198 h 1699043"/>
              <a:gd name="connsiteX250" fmla="*/ 338985 w 10232859"/>
              <a:gd name="connsiteY250" fmla="*/ 8006 h 1699043"/>
              <a:gd name="connsiteX251" fmla="*/ 409815 w 10232859"/>
              <a:gd name="connsiteY25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11246 w 10232859"/>
              <a:gd name="connsiteY41" fmla="*/ 233408 h 1699043"/>
              <a:gd name="connsiteX42" fmla="*/ 2364066 w 10232859"/>
              <a:gd name="connsiteY42" fmla="*/ 218237 h 1699043"/>
              <a:gd name="connsiteX43" fmla="*/ 2400814 w 10232859"/>
              <a:gd name="connsiteY43" fmla="*/ 227165 h 1699043"/>
              <a:gd name="connsiteX44" fmla="*/ 2408414 w 10232859"/>
              <a:gd name="connsiteY44" fmla="*/ 228429 h 1699043"/>
              <a:gd name="connsiteX45" fmla="*/ 2408650 w 10232859"/>
              <a:gd name="connsiteY45" fmla="*/ 228234 h 1699043"/>
              <a:gd name="connsiteX46" fmla="*/ 2416835 w 10232859"/>
              <a:gd name="connsiteY46" fmla="*/ 229128 h 1699043"/>
              <a:gd name="connsiteX47" fmla="*/ 2422271 w 10232859"/>
              <a:gd name="connsiteY47" fmla="*/ 230733 h 1699043"/>
              <a:gd name="connsiteX48" fmla="*/ 2490341 w 10232859"/>
              <a:gd name="connsiteY48" fmla="*/ 211074 h 1699043"/>
              <a:gd name="connsiteX49" fmla="*/ 2588929 w 10232859"/>
              <a:gd name="connsiteY49" fmla="*/ 200980 h 1699043"/>
              <a:gd name="connsiteX50" fmla="*/ 2687426 w 10232859"/>
              <a:gd name="connsiteY50" fmla="*/ 193848 h 1699043"/>
              <a:gd name="connsiteX51" fmla="*/ 2723517 w 10232859"/>
              <a:gd name="connsiteY51" fmla="*/ 192652 h 1699043"/>
              <a:gd name="connsiteX52" fmla="*/ 2785956 w 10232859"/>
              <a:gd name="connsiteY52" fmla="*/ 184404 h 1699043"/>
              <a:gd name="connsiteX53" fmla="*/ 2813378 w 10232859"/>
              <a:gd name="connsiteY53" fmla="*/ 176833 h 1699043"/>
              <a:gd name="connsiteX54" fmla="*/ 2814782 w 10232859"/>
              <a:gd name="connsiteY54" fmla="*/ 177153 h 1699043"/>
              <a:gd name="connsiteX55" fmla="*/ 2816580 w 10232859"/>
              <a:gd name="connsiteY55" fmla="*/ 174366 h 1699043"/>
              <a:gd name="connsiteX56" fmla="*/ 2821623 w 10232859"/>
              <a:gd name="connsiteY56" fmla="*/ 172875 h 1699043"/>
              <a:gd name="connsiteX57" fmla="*/ 2836688 w 10232859"/>
              <a:gd name="connsiteY57" fmla="*/ 172971 h 1699043"/>
              <a:gd name="connsiteX58" fmla="*/ 2842564 w 10232859"/>
              <a:gd name="connsiteY58" fmla="*/ 173695 h 1699043"/>
              <a:gd name="connsiteX59" fmla="*/ 2850712 w 10232859"/>
              <a:gd name="connsiteY59" fmla="*/ 173290 h 1699043"/>
              <a:gd name="connsiteX60" fmla="*/ 2850846 w 10232859"/>
              <a:gd name="connsiteY60" fmla="*/ 173062 h 1699043"/>
              <a:gd name="connsiteX61" fmla="*/ 2858611 w 10232859"/>
              <a:gd name="connsiteY61" fmla="*/ 173112 h 1699043"/>
              <a:gd name="connsiteX62" fmla="*/ 2897454 w 10232859"/>
              <a:gd name="connsiteY62" fmla="*/ 176114 h 1699043"/>
              <a:gd name="connsiteX63" fmla="*/ 2940369 w 10232859"/>
              <a:gd name="connsiteY63" fmla="*/ 152944 h 1699043"/>
              <a:gd name="connsiteX64" fmla="*/ 2959670 w 10232859"/>
              <a:gd name="connsiteY64" fmla="*/ 148367 h 1699043"/>
              <a:gd name="connsiteX65" fmla="*/ 2969615 w 10232859"/>
              <a:gd name="connsiteY65" fmla="*/ 144755 h 1699043"/>
              <a:gd name="connsiteX66" fmla="*/ 2970000 w 10232859"/>
              <a:gd name="connsiteY66" fmla="*/ 143776 h 1699043"/>
              <a:gd name="connsiteX67" fmla="*/ 3007272 w 10232859"/>
              <a:gd name="connsiteY67" fmla="*/ 146766 h 1699043"/>
              <a:gd name="connsiteX68" fmla="*/ 3011677 w 10232859"/>
              <a:gd name="connsiteY68" fmla="*/ 145404 h 1699043"/>
              <a:gd name="connsiteX69" fmla="*/ 3036668 w 10232859"/>
              <a:gd name="connsiteY69" fmla="*/ 149604 h 1699043"/>
              <a:gd name="connsiteX70" fmla="*/ 3049208 w 10232859"/>
              <a:gd name="connsiteY70" fmla="*/ 150573 h 1699043"/>
              <a:gd name="connsiteX71" fmla="*/ 3053517 w 10232859"/>
              <a:gd name="connsiteY71" fmla="*/ 153322 h 1699043"/>
              <a:gd name="connsiteX72" fmla="*/ 3071637 w 10232859"/>
              <a:gd name="connsiteY72" fmla="*/ 153496 h 1699043"/>
              <a:gd name="connsiteX73" fmla="*/ 3110077 w 10232859"/>
              <a:gd name="connsiteY73" fmla="*/ 149202 h 1699043"/>
              <a:gd name="connsiteX74" fmla="*/ 3173743 w 10232859"/>
              <a:gd name="connsiteY74" fmla="*/ 159581 h 1699043"/>
              <a:gd name="connsiteX75" fmla="*/ 3254203 w 10232859"/>
              <a:gd name="connsiteY75" fmla="*/ 151756 h 1699043"/>
              <a:gd name="connsiteX76" fmla="*/ 3380350 w 10232859"/>
              <a:gd name="connsiteY76" fmla="*/ 151151 h 1699043"/>
              <a:gd name="connsiteX77" fmla="*/ 3476147 w 10232859"/>
              <a:gd name="connsiteY77" fmla="*/ 170925 h 1699043"/>
              <a:gd name="connsiteX78" fmla="*/ 3581876 w 10232859"/>
              <a:gd name="connsiteY78" fmla="*/ 150448 h 1699043"/>
              <a:gd name="connsiteX79" fmla="*/ 3704761 w 10232859"/>
              <a:gd name="connsiteY79" fmla="*/ 150492 h 1699043"/>
              <a:gd name="connsiteX80" fmla="*/ 3755040 w 10232859"/>
              <a:gd name="connsiteY80" fmla="*/ 141978 h 1699043"/>
              <a:gd name="connsiteX81" fmla="*/ 3804689 w 10232859"/>
              <a:gd name="connsiteY81" fmla="*/ 151893 h 1699043"/>
              <a:gd name="connsiteX82" fmla="*/ 3821793 w 10232859"/>
              <a:gd name="connsiteY82" fmla="*/ 144743 h 1699043"/>
              <a:gd name="connsiteX83" fmla="*/ 3824682 w 10232859"/>
              <a:gd name="connsiteY83" fmla="*/ 143319 h 1699043"/>
              <a:gd name="connsiteX84" fmla="*/ 3837536 w 10232859"/>
              <a:gd name="connsiteY84" fmla="*/ 141778 h 1699043"/>
              <a:gd name="connsiteX85" fmla="*/ 3839550 w 10232859"/>
              <a:gd name="connsiteY85" fmla="*/ 136147 h 1699043"/>
              <a:gd name="connsiteX86" fmla="*/ 3857743 w 10232859"/>
              <a:gd name="connsiteY86" fmla="*/ 130104 h 1699043"/>
              <a:gd name="connsiteX87" fmla="*/ 3881852 w 10232859"/>
              <a:gd name="connsiteY87" fmla="*/ 128717 h 1699043"/>
              <a:gd name="connsiteX88" fmla="*/ 3998088 w 10232859"/>
              <a:gd name="connsiteY88" fmla="*/ 127932 h 1699043"/>
              <a:gd name="connsiteX89" fmla="*/ 4066682 w 10232859"/>
              <a:gd name="connsiteY89" fmla="*/ 124147 h 1699043"/>
              <a:gd name="connsiteX90" fmla="*/ 4091246 w 10232859"/>
              <a:gd name="connsiteY90" fmla="*/ 117503 h 1699043"/>
              <a:gd name="connsiteX91" fmla="*/ 4126556 w 10232859"/>
              <a:gd name="connsiteY91" fmla="*/ 111725 h 1699043"/>
              <a:gd name="connsiteX92" fmla="*/ 4187717 w 10232859"/>
              <a:gd name="connsiteY92" fmla="*/ 97496 h 1699043"/>
              <a:gd name="connsiteX93" fmla="*/ 4220826 w 10232859"/>
              <a:gd name="connsiteY93" fmla="*/ 95991 h 1699043"/>
              <a:gd name="connsiteX94" fmla="*/ 4239014 w 10232859"/>
              <a:gd name="connsiteY94" fmla="*/ 90840 h 1699043"/>
              <a:gd name="connsiteX95" fmla="*/ 4246653 w 10232859"/>
              <a:gd name="connsiteY95" fmla="*/ 91360 h 1699043"/>
              <a:gd name="connsiteX96" fmla="*/ 4271841 w 10232859"/>
              <a:gd name="connsiteY96" fmla="*/ 90188 h 1699043"/>
              <a:gd name="connsiteX97" fmla="*/ 4286277 w 10232859"/>
              <a:gd name="connsiteY97" fmla="*/ 90173 h 1699043"/>
              <a:gd name="connsiteX98" fmla="*/ 4292025 w 10232859"/>
              <a:gd name="connsiteY98" fmla="*/ 90407 h 1699043"/>
              <a:gd name="connsiteX99" fmla="*/ 4304713 w 10232859"/>
              <a:gd name="connsiteY99" fmla="*/ 95673 h 1699043"/>
              <a:gd name="connsiteX100" fmla="*/ 4321285 w 10232859"/>
              <a:gd name="connsiteY100" fmla="*/ 93560 h 1699043"/>
              <a:gd name="connsiteX101" fmla="*/ 4339561 w 10232859"/>
              <a:gd name="connsiteY101" fmla="*/ 98806 h 1699043"/>
              <a:gd name="connsiteX102" fmla="*/ 4343990 w 10232859"/>
              <a:gd name="connsiteY102" fmla="*/ 94576 h 1699043"/>
              <a:gd name="connsiteX103" fmla="*/ 4358885 w 10232859"/>
              <a:gd name="connsiteY103" fmla="*/ 90264 h 1699043"/>
              <a:gd name="connsiteX104" fmla="*/ 4371648 w 10232859"/>
              <a:gd name="connsiteY104" fmla="*/ 95312 h 1699043"/>
              <a:gd name="connsiteX105" fmla="*/ 4398380 w 10232859"/>
              <a:gd name="connsiteY105" fmla="*/ 98447 h 1699043"/>
              <a:gd name="connsiteX106" fmla="*/ 4405729 w 10232859"/>
              <a:gd name="connsiteY106" fmla="*/ 97677 h 1699043"/>
              <a:gd name="connsiteX107" fmla="*/ 4431408 w 10232859"/>
              <a:gd name="connsiteY107" fmla="*/ 104311 h 1699043"/>
              <a:gd name="connsiteX108" fmla="*/ 4472183 w 10232859"/>
              <a:gd name="connsiteY108" fmla="*/ 109916 h 1699043"/>
              <a:gd name="connsiteX109" fmla="*/ 4518828 w 10232859"/>
              <a:gd name="connsiteY109" fmla="*/ 112600 h 1699043"/>
              <a:gd name="connsiteX110" fmla="*/ 4532040 w 10232859"/>
              <a:gd name="connsiteY110" fmla="*/ 117793 h 1699043"/>
              <a:gd name="connsiteX111" fmla="*/ 4617778 w 10232859"/>
              <a:gd name="connsiteY111" fmla="*/ 130479 h 1699043"/>
              <a:gd name="connsiteX112" fmla="*/ 4641872 w 10232859"/>
              <a:gd name="connsiteY112" fmla="*/ 134207 h 1699043"/>
              <a:gd name="connsiteX113" fmla="*/ 4662766 w 10232859"/>
              <a:gd name="connsiteY113" fmla="*/ 132438 h 1699043"/>
              <a:gd name="connsiteX114" fmla="*/ 4667770 w 10232859"/>
              <a:gd name="connsiteY114" fmla="*/ 127694 h 1699043"/>
              <a:gd name="connsiteX115" fmla="*/ 4681052 w 10232859"/>
              <a:gd name="connsiteY115" fmla="*/ 128947 h 1699043"/>
              <a:gd name="connsiteX116" fmla="*/ 4684624 w 10232859"/>
              <a:gd name="connsiteY116" fmla="*/ 128241 h 1699043"/>
              <a:gd name="connsiteX117" fmla="*/ 4705061 w 10232859"/>
              <a:gd name="connsiteY117" fmla="*/ 125234 h 1699043"/>
              <a:gd name="connsiteX118" fmla="*/ 4747746 w 10232859"/>
              <a:gd name="connsiteY118" fmla="*/ 144617 h 1699043"/>
              <a:gd name="connsiteX119" fmla="*/ 4801045 w 10232859"/>
              <a:gd name="connsiteY119" fmla="*/ 147239 h 1699043"/>
              <a:gd name="connsiteX120" fmla="*/ 5001600 w 10232859"/>
              <a:gd name="connsiteY120" fmla="*/ 190239 h 1699043"/>
              <a:gd name="connsiteX121" fmla="*/ 5033465 w 10232859"/>
              <a:gd name="connsiteY121" fmla="*/ 175915 h 1699043"/>
              <a:gd name="connsiteX122" fmla="*/ 5115965 w 10232859"/>
              <a:gd name="connsiteY122" fmla="*/ 186069 h 1699043"/>
              <a:gd name="connsiteX123" fmla="*/ 5237936 w 10232859"/>
              <a:gd name="connsiteY123" fmla="*/ 239508 h 1699043"/>
              <a:gd name="connsiteX124" fmla="*/ 5290566 w 10232859"/>
              <a:gd name="connsiteY124" fmla="*/ 263295 h 1699043"/>
              <a:gd name="connsiteX125" fmla="*/ 5344878 w 10232859"/>
              <a:gd name="connsiteY125" fmla="*/ 276360 h 1699043"/>
              <a:gd name="connsiteX126" fmla="*/ 5413398 w 10232859"/>
              <a:gd name="connsiteY126" fmla="*/ 276235 h 1699043"/>
              <a:gd name="connsiteX127" fmla="*/ 5415629 w 10232859"/>
              <a:gd name="connsiteY127" fmla="*/ 275768 h 1699043"/>
              <a:gd name="connsiteX128" fmla="*/ 5433078 w 10232859"/>
              <a:gd name="connsiteY128" fmla="*/ 279684 h 1699043"/>
              <a:gd name="connsiteX129" fmla="*/ 5435759 w 10232859"/>
              <a:gd name="connsiteY129" fmla="*/ 283100 h 1699043"/>
              <a:gd name="connsiteX130" fmla="*/ 5447372 w 10232859"/>
              <a:gd name="connsiteY130" fmla="*/ 286587 h 1699043"/>
              <a:gd name="connsiteX131" fmla="*/ 5469289 w 10232859"/>
              <a:gd name="connsiteY131" fmla="*/ 295620 h 1699043"/>
              <a:gd name="connsiteX132" fmla="*/ 5508752 w 10232859"/>
              <a:gd name="connsiteY132" fmla="*/ 305753 h 1699043"/>
              <a:gd name="connsiteX133" fmla="*/ 5509657 w 10232859"/>
              <a:gd name="connsiteY133" fmla="*/ 304936 h 1699043"/>
              <a:gd name="connsiteX134" fmla="*/ 5521245 w 10232859"/>
              <a:gd name="connsiteY134" fmla="*/ 303688 h 1699043"/>
              <a:gd name="connsiteX135" fmla="*/ 5542415 w 10232859"/>
              <a:gd name="connsiteY135" fmla="*/ 303495 h 1699043"/>
              <a:gd name="connsiteX136" fmla="*/ 5596538 w 10232859"/>
              <a:gd name="connsiteY136" fmla="*/ 291153 h 1699043"/>
              <a:gd name="connsiteX137" fmla="*/ 5632514 w 10232859"/>
              <a:gd name="connsiteY137" fmla="*/ 301962 h 1699043"/>
              <a:gd name="connsiteX138" fmla="*/ 5640005 w 10232859"/>
              <a:gd name="connsiteY138" fmla="*/ 303617 h 1699043"/>
              <a:gd name="connsiteX139" fmla="*/ 5640259 w 10232859"/>
              <a:gd name="connsiteY139" fmla="*/ 303435 h 1699043"/>
              <a:gd name="connsiteX140" fmla="*/ 5648365 w 10232859"/>
              <a:gd name="connsiteY140" fmla="*/ 304754 h 1699043"/>
              <a:gd name="connsiteX141" fmla="*/ 5653662 w 10232859"/>
              <a:gd name="connsiteY141" fmla="*/ 306635 h 1699043"/>
              <a:gd name="connsiteX142" fmla="*/ 5668196 w 10232859"/>
              <a:gd name="connsiteY142" fmla="*/ 309846 h 1699043"/>
              <a:gd name="connsiteX143" fmla="*/ 5673886 w 10232859"/>
              <a:gd name="connsiteY143" fmla="*/ 309526 h 1699043"/>
              <a:gd name="connsiteX144" fmla="*/ 5677139 w 10232859"/>
              <a:gd name="connsiteY144" fmla="*/ 307345 h 1699043"/>
              <a:gd name="connsiteX145" fmla="*/ 5708983 w 10232859"/>
              <a:gd name="connsiteY145" fmla="*/ 306674 h 1699043"/>
              <a:gd name="connsiteX146" fmla="*/ 5773909 w 10232859"/>
              <a:gd name="connsiteY146" fmla="*/ 312061 h 1699043"/>
              <a:gd name="connsiteX147" fmla="*/ 5809500 w 10232859"/>
              <a:gd name="connsiteY147" fmla="*/ 318450 h 1699043"/>
              <a:gd name="connsiteX148" fmla="*/ 5908729 w 10232859"/>
              <a:gd name="connsiteY148" fmla="*/ 332335 h 1699043"/>
              <a:gd name="connsiteX149" fmla="*/ 6009654 w 10232859"/>
              <a:gd name="connsiteY149" fmla="*/ 343526 h 1699043"/>
              <a:gd name="connsiteX150" fmla="*/ 6067487 w 10232859"/>
              <a:gd name="connsiteY150" fmla="*/ 333712 h 1699043"/>
              <a:gd name="connsiteX151" fmla="*/ 6073281 w 10232859"/>
              <a:gd name="connsiteY151" fmla="*/ 334316 h 1699043"/>
              <a:gd name="connsiteX152" fmla="*/ 6086225 w 10232859"/>
              <a:gd name="connsiteY152" fmla="*/ 339621 h 1699043"/>
              <a:gd name="connsiteX153" fmla="*/ 6105063 w 10232859"/>
              <a:gd name="connsiteY153" fmla="*/ 347340 h 1699043"/>
              <a:gd name="connsiteX154" fmla="*/ 6135796 w 10232859"/>
              <a:gd name="connsiteY154" fmla="*/ 363143 h 1699043"/>
              <a:gd name="connsiteX155" fmla="*/ 6195166 w 10232859"/>
              <a:gd name="connsiteY155" fmla="*/ 360190 h 1699043"/>
              <a:gd name="connsiteX156" fmla="*/ 6216259 w 10232859"/>
              <a:gd name="connsiteY156" fmla="*/ 363365 h 1699043"/>
              <a:gd name="connsiteX157" fmla="*/ 6228331 w 10232859"/>
              <a:gd name="connsiteY157" fmla="*/ 364034 h 1699043"/>
              <a:gd name="connsiteX158" fmla="*/ 6229602 w 10232859"/>
              <a:gd name="connsiteY158" fmla="*/ 363414 h 1699043"/>
              <a:gd name="connsiteX159" fmla="*/ 6258988 w 10232859"/>
              <a:gd name="connsiteY159" fmla="*/ 378660 h 1699043"/>
              <a:gd name="connsiteX160" fmla="*/ 6264106 w 10232859"/>
              <a:gd name="connsiteY160" fmla="*/ 379141 h 1699043"/>
              <a:gd name="connsiteX161" fmla="*/ 6281703 w 10232859"/>
              <a:gd name="connsiteY161" fmla="*/ 391054 h 1699043"/>
              <a:gd name="connsiteX162" fmla="*/ 6291622 w 10232859"/>
              <a:gd name="connsiteY162" fmla="*/ 396155 h 1699043"/>
              <a:gd name="connsiteX163" fmla="*/ 6292712 w 10232859"/>
              <a:gd name="connsiteY163" fmla="*/ 399771 h 1699043"/>
              <a:gd name="connsiteX164" fmla="*/ 6308227 w 10232859"/>
              <a:gd name="connsiteY164" fmla="*/ 406196 h 1699043"/>
              <a:gd name="connsiteX165" fmla="*/ 6328981 w 10232859"/>
              <a:gd name="connsiteY165" fmla="*/ 409495 h 1699043"/>
              <a:gd name="connsiteX166" fmla="*/ 6368693 w 10232859"/>
              <a:gd name="connsiteY166" fmla="*/ 417845 h 1699043"/>
              <a:gd name="connsiteX167" fmla="*/ 6414811 w 10232859"/>
              <a:gd name="connsiteY167" fmla="*/ 452200 h 1699043"/>
              <a:gd name="connsiteX168" fmla="*/ 6467879 w 10232859"/>
              <a:gd name="connsiteY168" fmla="*/ 468248 h 1699043"/>
              <a:gd name="connsiteX169" fmla="*/ 6564351 w 10232859"/>
              <a:gd name="connsiteY169" fmla="*/ 537518 h 1699043"/>
              <a:gd name="connsiteX170" fmla="*/ 6711178 w 10232859"/>
              <a:gd name="connsiteY170" fmla="*/ 573610 h 1699043"/>
              <a:gd name="connsiteX171" fmla="*/ 6764036 w 10232859"/>
              <a:gd name="connsiteY171" fmla="*/ 588943 h 1699043"/>
              <a:gd name="connsiteX172" fmla="*/ 6858983 w 10232859"/>
              <a:gd name="connsiteY172" fmla="*/ 623723 h 1699043"/>
              <a:gd name="connsiteX173" fmla="*/ 6910661 w 10232859"/>
              <a:gd name="connsiteY173" fmla="*/ 634620 h 1699043"/>
              <a:gd name="connsiteX174" fmla="*/ 6944111 w 10232859"/>
              <a:gd name="connsiteY174" fmla="*/ 659502 h 1699043"/>
              <a:gd name="connsiteX175" fmla="*/ 6965771 w 10232859"/>
              <a:gd name="connsiteY175" fmla="*/ 659931 h 1699043"/>
              <a:gd name="connsiteX176" fmla="*/ 6969639 w 10232859"/>
              <a:gd name="connsiteY176" fmla="*/ 659837 h 1699043"/>
              <a:gd name="connsiteX177" fmla="*/ 6982242 w 10232859"/>
              <a:gd name="connsiteY177" fmla="*/ 663112 h 1699043"/>
              <a:gd name="connsiteX178" fmla="*/ 6989387 w 10232859"/>
              <a:gd name="connsiteY178" fmla="*/ 659474 h 1699043"/>
              <a:gd name="connsiteX179" fmla="*/ 7010930 w 10232859"/>
              <a:gd name="connsiteY179" fmla="*/ 661134 h 1699043"/>
              <a:gd name="connsiteX180" fmla="*/ 7033125 w 10232859"/>
              <a:gd name="connsiteY180" fmla="*/ 668436 h 1699043"/>
              <a:gd name="connsiteX181" fmla="*/ 7134461 w 10232859"/>
              <a:gd name="connsiteY181" fmla="*/ 708192 h 1699043"/>
              <a:gd name="connsiteX182" fmla="*/ 7197450 w 10232859"/>
              <a:gd name="connsiteY182" fmla="*/ 729094 h 1699043"/>
              <a:gd name="connsiteX183" fmla="*/ 7225084 w 10232859"/>
              <a:gd name="connsiteY183" fmla="*/ 732505 h 1699043"/>
              <a:gd name="connsiteX184" fmla="*/ 7261183 w 10232859"/>
              <a:gd name="connsiteY184" fmla="*/ 740313 h 1699043"/>
              <a:gd name="connsiteX185" fmla="*/ 7327760 w 10232859"/>
              <a:gd name="connsiteY185" fmla="*/ 750586 h 1699043"/>
              <a:gd name="connsiteX186" fmla="*/ 7412222 w 10232859"/>
              <a:gd name="connsiteY186" fmla="*/ 770487 h 1699043"/>
              <a:gd name="connsiteX187" fmla="*/ 7457904 w 10232859"/>
              <a:gd name="connsiteY187" fmla="*/ 804321 h 1699043"/>
              <a:gd name="connsiteX188" fmla="*/ 7465795 w 10232859"/>
              <a:gd name="connsiteY188" fmla="*/ 802598 h 1699043"/>
              <a:gd name="connsiteX189" fmla="*/ 7505046 w 10232859"/>
              <a:gd name="connsiteY189" fmla="*/ 816517 h 1699043"/>
              <a:gd name="connsiteX190" fmla="*/ 7623220 w 10232859"/>
              <a:gd name="connsiteY190" fmla="*/ 888520 h 1699043"/>
              <a:gd name="connsiteX191" fmla="*/ 7700458 w 10232859"/>
              <a:gd name="connsiteY191" fmla="*/ 915079 h 1699043"/>
              <a:gd name="connsiteX192" fmla="*/ 7730988 w 10232859"/>
              <a:gd name="connsiteY192" fmla="*/ 920756 h 1699043"/>
              <a:gd name="connsiteX193" fmla="*/ 7781942 w 10232859"/>
              <a:gd name="connsiteY193" fmla="*/ 930503 h 1699043"/>
              <a:gd name="connsiteX194" fmla="*/ 7827704 w 10232859"/>
              <a:gd name="connsiteY194" fmla="*/ 928558 h 1699043"/>
              <a:gd name="connsiteX195" fmla="*/ 7867270 w 10232859"/>
              <a:gd name="connsiteY195" fmla="*/ 940366 h 1699043"/>
              <a:gd name="connsiteX196" fmla="*/ 7866538 w 10232859"/>
              <a:gd name="connsiteY196" fmla="*/ 955045 h 1699043"/>
              <a:gd name="connsiteX197" fmla="*/ 7912084 w 10232859"/>
              <a:gd name="connsiteY197" fmla="*/ 963800 h 1699043"/>
              <a:gd name="connsiteX198" fmla="*/ 7982264 w 10232859"/>
              <a:gd name="connsiteY198" fmla="*/ 975773 h 1699043"/>
              <a:gd name="connsiteX199" fmla="*/ 7991272 w 10232859"/>
              <a:gd name="connsiteY199" fmla="*/ 981104 h 1699043"/>
              <a:gd name="connsiteX200" fmla="*/ 8006496 w 10232859"/>
              <a:gd name="connsiteY200" fmla="*/ 972839 h 1699043"/>
              <a:gd name="connsiteX201" fmla="*/ 8034497 w 10232859"/>
              <a:gd name="connsiteY201" fmla="*/ 972054 h 1699043"/>
              <a:gd name="connsiteX202" fmla="*/ 8150881 w 10232859"/>
              <a:gd name="connsiteY202" fmla="*/ 990411 h 1699043"/>
              <a:gd name="connsiteX203" fmla="*/ 8172106 w 10232859"/>
              <a:gd name="connsiteY203" fmla="*/ 990512 h 1699043"/>
              <a:gd name="connsiteX204" fmla="*/ 8196076 w 10232859"/>
              <a:gd name="connsiteY204" fmla="*/ 1000078 h 1699043"/>
              <a:gd name="connsiteX205" fmla="*/ 8247463 w 10232859"/>
              <a:gd name="connsiteY205" fmla="*/ 1016332 h 1699043"/>
              <a:gd name="connsiteX206" fmla="*/ 8279272 w 10232859"/>
              <a:gd name="connsiteY206" fmla="*/ 1032921 h 1699043"/>
              <a:gd name="connsiteX207" fmla="*/ 8289611 w 10232859"/>
              <a:gd name="connsiteY207" fmla="*/ 1028630 h 1699043"/>
              <a:gd name="connsiteX208" fmla="*/ 8311483 w 10232859"/>
              <a:gd name="connsiteY208" fmla="*/ 1029399 h 1699043"/>
              <a:gd name="connsiteX209" fmla="*/ 8399489 w 10232859"/>
              <a:gd name="connsiteY209" fmla="*/ 1048562 h 1699043"/>
              <a:gd name="connsiteX210" fmla="*/ 8415973 w 10232859"/>
              <a:gd name="connsiteY210" fmla="*/ 1049660 h 1699043"/>
              <a:gd name="connsiteX211" fmla="*/ 8433326 w 10232859"/>
              <a:gd name="connsiteY211" fmla="*/ 1057881 h 1699043"/>
              <a:gd name="connsiteX212" fmla="*/ 8502328 w 10232859"/>
              <a:gd name="connsiteY212" fmla="*/ 1091498 h 1699043"/>
              <a:gd name="connsiteX213" fmla="*/ 8534346 w 10232859"/>
              <a:gd name="connsiteY213" fmla="*/ 1106980 h 1699043"/>
              <a:gd name="connsiteX214" fmla="*/ 8534980 w 10232859"/>
              <a:gd name="connsiteY214" fmla="*/ 1110861 h 1699043"/>
              <a:gd name="connsiteX215" fmla="*/ 8544104 w 10232859"/>
              <a:gd name="connsiteY215" fmla="*/ 1108406 h 1699043"/>
              <a:gd name="connsiteX216" fmla="*/ 8567742 w 10232859"/>
              <a:gd name="connsiteY216" fmla="*/ 1117590 h 1699043"/>
              <a:gd name="connsiteX217" fmla="*/ 8633779 w 10232859"/>
              <a:gd name="connsiteY217" fmla="*/ 1139226 h 1699043"/>
              <a:gd name="connsiteX218" fmla="*/ 8676965 w 10232859"/>
              <a:gd name="connsiteY218" fmla="*/ 1156949 h 1699043"/>
              <a:gd name="connsiteX219" fmla="*/ 8698944 w 10232859"/>
              <a:gd name="connsiteY219" fmla="*/ 1156939 h 1699043"/>
              <a:gd name="connsiteX220" fmla="*/ 8711456 w 10232859"/>
              <a:gd name="connsiteY220" fmla="*/ 1169217 h 1699043"/>
              <a:gd name="connsiteX221" fmla="*/ 8732793 w 10232859"/>
              <a:gd name="connsiteY221" fmla="*/ 1172972 h 1699043"/>
              <a:gd name="connsiteX222" fmla="*/ 8751897 w 10232859"/>
              <a:gd name="connsiteY222" fmla="*/ 1190886 h 1699043"/>
              <a:gd name="connsiteX223" fmla="*/ 8793564 w 10232859"/>
              <a:gd name="connsiteY223" fmla="*/ 1172572 h 1699043"/>
              <a:gd name="connsiteX224" fmla="*/ 8834270 w 10232859"/>
              <a:gd name="connsiteY224" fmla="*/ 1206624 h 1699043"/>
              <a:gd name="connsiteX225" fmla="*/ 8853872 w 10232859"/>
              <a:gd name="connsiteY225" fmla="*/ 1214714 h 1699043"/>
              <a:gd name="connsiteX226" fmla="*/ 8861901 w 10232859"/>
              <a:gd name="connsiteY226" fmla="*/ 1211375 h 1699043"/>
              <a:gd name="connsiteX227" fmla="*/ 8874168 w 10232859"/>
              <a:gd name="connsiteY227" fmla="*/ 1213967 h 1699043"/>
              <a:gd name="connsiteX228" fmla="*/ 8871123 w 10232859"/>
              <a:gd name="connsiteY228" fmla="*/ 1221160 h 1699043"/>
              <a:gd name="connsiteX229" fmla="*/ 8903537 w 10232859"/>
              <a:gd name="connsiteY229" fmla="*/ 1230588 h 1699043"/>
              <a:gd name="connsiteX230" fmla="*/ 8933767 w 10232859"/>
              <a:gd name="connsiteY230" fmla="*/ 1263368 h 1699043"/>
              <a:gd name="connsiteX231" fmla="*/ 8985765 w 10232859"/>
              <a:gd name="connsiteY231" fmla="*/ 1287664 h 1699043"/>
              <a:gd name="connsiteX232" fmla="*/ 9071444 w 10232859"/>
              <a:gd name="connsiteY232" fmla="*/ 1317305 h 1699043"/>
              <a:gd name="connsiteX233" fmla="*/ 9096711 w 10232859"/>
              <a:gd name="connsiteY233" fmla="*/ 1327777 h 1699043"/>
              <a:gd name="connsiteX234" fmla="*/ 9338853 w 10232859"/>
              <a:gd name="connsiteY234" fmla="*/ 1448046 h 1699043"/>
              <a:gd name="connsiteX235" fmla="*/ 9520814 w 10232859"/>
              <a:gd name="connsiteY235" fmla="*/ 1449827 h 1699043"/>
              <a:gd name="connsiteX236" fmla="*/ 9702271 w 10232859"/>
              <a:gd name="connsiteY236" fmla="*/ 1488553 h 1699043"/>
              <a:gd name="connsiteX237" fmla="*/ 9744273 w 10232859"/>
              <a:gd name="connsiteY237" fmla="*/ 1523512 h 1699043"/>
              <a:gd name="connsiteX238" fmla="*/ 9771903 w 10232859"/>
              <a:gd name="connsiteY238" fmla="*/ 1530034 h 1699043"/>
              <a:gd name="connsiteX239" fmla="*/ 9818565 w 10232859"/>
              <a:gd name="connsiteY239" fmla="*/ 1538545 h 1699043"/>
              <a:gd name="connsiteX240" fmla="*/ 9882202 w 10232859"/>
              <a:gd name="connsiteY240" fmla="*/ 1565888 h 1699043"/>
              <a:gd name="connsiteX241" fmla="*/ 10022025 w 10232859"/>
              <a:gd name="connsiteY241" fmla="*/ 1599696 h 1699043"/>
              <a:gd name="connsiteX242" fmla="*/ 10220406 w 10232859"/>
              <a:gd name="connsiteY242" fmla="*/ 1677005 h 1699043"/>
              <a:gd name="connsiteX243" fmla="*/ 10232859 w 10232859"/>
              <a:gd name="connsiteY243" fmla="*/ 1699043 h 1699043"/>
              <a:gd name="connsiteX244" fmla="*/ 0 w 10232859"/>
              <a:gd name="connsiteY244" fmla="*/ 1699043 h 1699043"/>
              <a:gd name="connsiteX245" fmla="*/ 0 w 10232859"/>
              <a:gd name="connsiteY245" fmla="*/ 21828 h 1699043"/>
              <a:gd name="connsiteX246" fmla="*/ 8097 w 10232859"/>
              <a:gd name="connsiteY246" fmla="*/ 24355 h 1699043"/>
              <a:gd name="connsiteX247" fmla="*/ 77128 w 10232859"/>
              <a:gd name="connsiteY247" fmla="*/ 6867 h 1699043"/>
              <a:gd name="connsiteX248" fmla="*/ 188338 w 10232859"/>
              <a:gd name="connsiteY248" fmla="*/ 5079 h 1699043"/>
              <a:gd name="connsiteX249" fmla="*/ 298809 w 10232859"/>
              <a:gd name="connsiteY249" fmla="*/ 6198 h 1699043"/>
              <a:gd name="connsiteX250" fmla="*/ 338985 w 10232859"/>
              <a:gd name="connsiteY250" fmla="*/ 8006 h 1699043"/>
              <a:gd name="connsiteX251" fmla="*/ 409815 w 10232859"/>
              <a:gd name="connsiteY25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01045 w 10232859"/>
              <a:gd name="connsiteY118" fmla="*/ 147239 h 1699043"/>
              <a:gd name="connsiteX119" fmla="*/ 5001600 w 10232859"/>
              <a:gd name="connsiteY119" fmla="*/ 190239 h 1699043"/>
              <a:gd name="connsiteX120" fmla="*/ 5033465 w 10232859"/>
              <a:gd name="connsiteY120" fmla="*/ 175915 h 1699043"/>
              <a:gd name="connsiteX121" fmla="*/ 5115965 w 10232859"/>
              <a:gd name="connsiteY121" fmla="*/ 186069 h 1699043"/>
              <a:gd name="connsiteX122" fmla="*/ 5237936 w 10232859"/>
              <a:gd name="connsiteY122" fmla="*/ 239508 h 1699043"/>
              <a:gd name="connsiteX123" fmla="*/ 5290566 w 10232859"/>
              <a:gd name="connsiteY123" fmla="*/ 263295 h 1699043"/>
              <a:gd name="connsiteX124" fmla="*/ 5344878 w 10232859"/>
              <a:gd name="connsiteY124" fmla="*/ 276360 h 1699043"/>
              <a:gd name="connsiteX125" fmla="*/ 5413398 w 10232859"/>
              <a:gd name="connsiteY125" fmla="*/ 276235 h 1699043"/>
              <a:gd name="connsiteX126" fmla="*/ 5415629 w 10232859"/>
              <a:gd name="connsiteY126" fmla="*/ 275768 h 1699043"/>
              <a:gd name="connsiteX127" fmla="*/ 5433078 w 10232859"/>
              <a:gd name="connsiteY127" fmla="*/ 279684 h 1699043"/>
              <a:gd name="connsiteX128" fmla="*/ 5435759 w 10232859"/>
              <a:gd name="connsiteY128" fmla="*/ 283100 h 1699043"/>
              <a:gd name="connsiteX129" fmla="*/ 5447372 w 10232859"/>
              <a:gd name="connsiteY129" fmla="*/ 286587 h 1699043"/>
              <a:gd name="connsiteX130" fmla="*/ 5469289 w 10232859"/>
              <a:gd name="connsiteY130" fmla="*/ 295620 h 1699043"/>
              <a:gd name="connsiteX131" fmla="*/ 5508752 w 10232859"/>
              <a:gd name="connsiteY131" fmla="*/ 305753 h 1699043"/>
              <a:gd name="connsiteX132" fmla="*/ 5509657 w 10232859"/>
              <a:gd name="connsiteY132" fmla="*/ 304936 h 1699043"/>
              <a:gd name="connsiteX133" fmla="*/ 5521245 w 10232859"/>
              <a:gd name="connsiteY133" fmla="*/ 303688 h 1699043"/>
              <a:gd name="connsiteX134" fmla="*/ 5542415 w 10232859"/>
              <a:gd name="connsiteY134" fmla="*/ 303495 h 1699043"/>
              <a:gd name="connsiteX135" fmla="*/ 5596538 w 10232859"/>
              <a:gd name="connsiteY135" fmla="*/ 291153 h 1699043"/>
              <a:gd name="connsiteX136" fmla="*/ 5632514 w 10232859"/>
              <a:gd name="connsiteY136" fmla="*/ 301962 h 1699043"/>
              <a:gd name="connsiteX137" fmla="*/ 5640005 w 10232859"/>
              <a:gd name="connsiteY137" fmla="*/ 303617 h 1699043"/>
              <a:gd name="connsiteX138" fmla="*/ 5640259 w 10232859"/>
              <a:gd name="connsiteY138" fmla="*/ 303435 h 1699043"/>
              <a:gd name="connsiteX139" fmla="*/ 5648365 w 10232859"/>
              <a:gd name="connsiteY139" fmla="*/ 304754 h 1699043"/>
              <a:gd name="connsiteX140" fmla="*/ 5653662 w 10232859"/>
              <a:gd name="connsiteY140" fmla="*/ 306635 h 1699043"/>
              <a:gd name="connsiteX141" fmla="*/ 5668196 w 10232859"/>
              <a:gd name="connsiteY141" fmla="*/ 309846 h 1699043"/>
              <a:gd name="connsiteX142" fmla="*/ 5673886 w 10232859"/>
              <a:gd name="connsiteY142" fmla="*/ 309526 h 1699043"/>
              <a:gd name="connsiteX143" fmla="*/ 5677139 w 10232859"/>
              <a:gd name="connsiteY143" fmla="*/ 307345 h 1699043"/>
              <a:gd name="connsiteX144" fmla="*/ 5708983 w 10232859"/>
              <a:gd name="connsiteY144" fmla="*/ 306674 h 1699043"/>
              <a:gd name="connsiteX145" fmla="*/ 5773909 w 10232859"/>
              <a:gd name="connsiteY145" fmla="*/ 312061 h 1699043"/>
              <a:gd name="connsiteX146" fmla="*/ 5809500 w 10232859"/>
              <a:gd name="connsiteY146" fmla="*/ 318450 h 1699043"/>
              <a:gd name="connsiteX147" fmla="*/ 5908729 w 10232859"/>
              <a:gd name="connsiteY147" fmla="*/ 332335 h 1699043"/>
              <a:gd name="connsiteX148" fmla="*/ 6009654 w 10232859"/>
              <a:gd name="connsiteY148" fmla="*/ 343526 h 1699043"/>
              <a:gd name="connsiteX149" fmla="*/ 6067487 w 10232859"/>
              <a:gd name="connsiteY149" fmla="*/ 333712 h 1699043"/>
              <a:gd name="connsiteX150" fmla="*/ 6073281 w 10232859"/>
              <a:gd name="connsiteY150" fmla="*/ 334316 h 1699043"/>
              <a:gd name="connsiteX151" fmla="*/ 6086225 w 10232859"/>
              <a:gd name="connsiteY151" fmla="*/ 339621 h 1699043"/>
              <a:gd name="connsiteX152" fmla="*/ 6105063 w 10232859"/>
              <a:gd name="connsiteY152" fmla="*/ 347340 h 1699043"/>
              <a:gd name="connsiteX153" fmla="*/ 6135796 w 10232859"/>
              <a:gd name="connsiteY153" fmla="*/ 363143 h 1699043"/>
              <a:gd name="connsiteX154" fmla="*/ 6195166 w 10232859"/>
              <a:gd name="connsiteY154" fmla="*/ 360190 h 1699043"/>
              <a:gd name="connsiteX155" fmla="*/ 6216259 w 10232859"/>
              <a:gd name="connsiteY155" fmla="*/ 363365 h 1699043"/>
              <a:gd name="connsiteX156" fmla="*/ 6228331 w 10232859"/>
              <a:gd name="connsiteY156" fmla="*/ 364034 h 1699043"/>
              <a:gd name="connsiteX157" fmla="*/ 6229602 w 10232859"/>
              <a:gd name="connsiteY157" fmla="*/ 363414 h 1699043"/>
              <a:gd name="connsiteX158" fmla="*/ 6258988 w 10232859"/>
              <a:gd name="connsiteY158" fmla="*/ 378660 h 1699043"/>
              <a:gd name="connsiteX159" fmla="*/ 6264106 w 10232859"/>
              <a:gd name="connsiteY159" fmla="*/ 379141 h 1699043"/>
              <a:gd name="connsiteX160" fmla="*/ 6281703 w 10232859"/>
              <a:gd name="connsiteY160" fmla="*/ 391054 h 1699043"/>
              <a:gd name="connsiteX161" fmla="*/ 6291622 w 10232859"/>
              <a:gd name="connsiteY161" fmla="*/ 396155 h 1699043"/>
              <a:gd name="connsiteX162" fmla="*/ 6292712 w 10232859"/>
              <a:gd name="connsiteY162" fmla="*/ 399771 h 1699043"/>
              <a:gd name="connsiteX163" fmla="*/ 6308227 w 10232859"/>
              <a:gd name="connsiteY163" fmla="*/ 406196 h 1699043"/>
              <a:gd name="connsiteX164" fmla="*/ 6328981 w 10232859"/>
              <a:gd name="connsiteY164" fmla="*/ 409495 h 1699043"/>
              <a:gd name="connsiteX165" fmla="*/ 6368693 w 10232859"/>
              <a:gd name="connsiteY165" fmla="*/ 417845 h 1699043"/>
              <a:gd name="connsiteX166" fmla="*/ 6414811 w 10232859"/>
              <a:gd name="connsiteY166" fmla="*/ 452200 h 1699043"/>
              <a:gd name="connsiteX167" fmla="*/ 6467879 w 10232859"/>
              <a:gd name="connsiteY167" fmla="*/ 468248 h 1699043"/>
              <a:gd name="connsiteX168" fmla="*/ 6564351 w 10232859"/>
              <a:gd name="connsiteY168" fmla="*/ 537518 h 1699043"/>
              <a:gd name="connsiteX169" fmla="*/ 6711178 w 10232859"/>
              <a:gd name="connsiteY169" fmla="*/ 573610 h 1699043"/>
              <a:gd name="connsiteX170" fmla="*/ 6764036 w 10232859"/>
              <a:gd name="connsiteY170" fmla="*/ 588943 h 1699043"/>
              <a:gd name="connsiteX171" fmla="*/ 6858983 w 10232859"/>
              <a:gd name="connsiteY171" fmla="*/ 623723 h 1699043"/>
              <a:gd name="connsiteX172" fmla="*/ 6910661 w 10232859"/>
              <a:gd name="connsiteY172" fmla="*/ 634620 h 1699043"/>
              <a:gd name="connsiteX173" fmla="*/ 6944111 w 10232859"/>
              <a:gd name="connsiteY173" fmla="*/ 659502 h 1699043"/>
              <a:gd name="connsiteX174" fmla="*/ 6965771 w 10232859"/>
              <a:gd name="connsiteY174" fmla="*/ 659931 h 1699043"/>
              <a:gd name="connsiteX175" fmla="*/ 6969639 w 10232859"/>
              <a:gd name="connsiteY175" fmla="*/ 659837 h 1699043"/>
              <a:gd name="connsiteX176" fmla="*/ 6982242 w 10232859"/>
              <a:gd name="connsiteY176" fmla="*/ 663112 h 1699043"/>
              <a:gd name="connsiteX177" fmla="*/ 6989387 w 10232859"/>
              <a:gd name="connsiteY177" fmla="*/ 659474 h 1699043"/>
              <a:gd name="connsiteX178" fmla="*/ 7010930 w 10232859"/>
              <a:gd name="connsiteY178" fmla="*/ 661134 h 1699043"/>
              <a:gd name="connsiteX179" fmla="*/ 7033125 w 10232859"/>
              <a:gd name="connsiteY179" fmla="*/ 668436 h 1699043"/>
              <a:gd name="connsiteX180" fmla="*/ 7134461 w 10232859"/>
              <a:gd name="connsiteY180" fmla="*/ 708192 h 1699043"/>
              <a:gd name="connsiteX181" fmla="*/ 7197450 w 10232859"/>
              <a:gd name="connsiteY181" fmla="*/ 729094 h 1699043"/>
              <a:gd name="connsiteX182" fmla="*/ 7225084 w 10232859"/>
              <a:gd name="connsiteY182" fmla="*/ 732505 h 1699043"/>
              <a:gd name="connsiteX183" fmla="*/ 7261183 w 10232859"/>
              <a:gd name="connsiteY183" fmla="*/ 740313 h 1699043"/>
              <a:gd name="connsiteX184" fmla="*/ 7327760 w 10232859"/>
              <a:gd name="connsiteY184" fmla="*/ 750586 h 1699043"/>
              <a:gd name="connsiteX185" fmla="*/ 7412222 w 10232859"/>
              <a:gd name="connsiteY185" fmla="*/ 770487 h 1699043"/>
              <a:gd name="connsiteX186" fmla="*/ 7457904 w 10232859"/>
              <a:gd name="connsiteY186" fmla="*/ 804321 h 1699043"/>
              <a:gd name="connsiteX187" fmla="*/ 7465795 w 10232859"/>
              <a:gd name="connsiteY187" fmla="*/ 802598 h 1699043"/>
              <a:gd name="connsiteX188" fmla="*/ 7505046 w 10232859"/>
              <a:gd name="connsiteY188" fmla="*/ 816517 h 1699043"/>
              <a:gd name="connsiteX189" fmla="*/ 7623220 w 10232859"/>
              <a:gd name="connsiteY189" fmla="*/ 888520 h 1699043"/>
              <a:gd name="connsiteX190" fmla="*/ 7700458 w 10232859"/>
              <a:gd name="connsiteY190" fmla="*/ 915079 h 1699043"/>
              <a:gd name="connsiteX191" fmla="*/ 7730988 w 10232859"/>
              <a:gd name="connsiteY191" fmla="*/ 920756 h 1699043"/>
              <a:gd name="connsiteX192" fmla="*/ 7781942 w 10232859"/>
              <a:gd name="connsiteY192" fmla="*/ 930503 h 1699043"/>
              <a:gd name="connsiteX193" fmla="*/ 7827704 w 10232859"/>
              <a:gd name="connsiteY193" fmla="*/ 928558 h 1699043"/>
              <a:gd name="connsiteX194" fmla="*/ 7867270 w 10232859"/>
              <a:gd name="connsiteY194" fmla="*/ 940366 h 1699043"/>
              <a:gd name="connsiteX195" fmla="*/ 7866538 w 10232859"/>
              <a:gd name="connsiteY195" fmla="*/ 955045 h 1699043"/>
              <a:gd name="connsiteX196" fmla="*/ 7912084 w 10232859"/>
              <a:gd name="connsiteY196" fmla="*/ 963800 h 1699043"/>
              <a:gd name="connsiteX197" fmla="*/ 7982264 w 10232859"/>
              <a:gd name="connsiteY197" fmla="*/ 975773 h 1699043"/>
              <a:gd name="connsiteX198" fmla="*/ 7991272 w 10232859"/>
              <a:gd name="connsiteY198" fmla="*/ 981104 h 1699043"/>
              <a:gd name="connsiteX199" fmla="*/ 8006496 w 10232859"/>
              <a:gd name="connsiteY199" fmla="*/ 972839 h 1699043"/>
              <a:gd name="connsiteX200" fmla="*/ 8034497 w 10232859"/>
              <a:gd name="connsiteY200" fmla="*/ 972054 h 1699043"/>
              <a:gd name="connsiteX201" fmla="*/ 8150881 w 10232859"/>
              <a:gd name="connsiteY201" fmla="*/ 990411 h 1699043"/>
              <a:gd name="connsiteX202" fmla="*/ 8172106 w 10232859"/>
              <a:gd name="connsiteY202" fmla="*/ 990512 h 1699043"/>
              <a:gd name="connsiteX203" fmla="*/ 8196076 w 10232859"/>
              <a:gd name="connsiteY203" fmla="*/ 1000078 h 1699043"/>
              <a:gd name="connsiteX204" fmla="*/ 8247463 w 10232859"/>
              <a:gd name="connsiteY204" fmla="*/ 1016332 h 1699043"/>
              <a:gd name="connsiteX205" fmla="*/ 8279272 w 10232859"/>
              <a:gd name="connsiteY205" fmla="*/ 1032921 h 1699043"/>
              <a:gd name="connsiteX206" fmla="*/ 8289611 w 10232859"/>
              <a:gd name="connsiteY206" fmla="*/ 1028630 h 1699043"/>
              <a:gd name="connsiteX207" fmla="*/ 8311483 w 10232859"/>
              <a:gd name="connsiteY207" fmla="*/ 1029399 h 1699043"/>
              <a:gd name="connsiteX208" fmla="*/ 8399489 w 10232859"/>
              <a:gd name="connsiteY208" fmla="*/ 1048562 h 1699043"/>
              <a:gd name="connsiteX209" fmla="*/ 8415973 w 10232859"/>
              <a:gd name="connsiteY209" fmla="*/ 1049660 h 1699043"/>
              <a:gd name="connsiteX210" fmla="*/ 8433326 w 10232859"/>
              <a:gd name="connsiteY210" fmla="*/ 1057881 h 1699043"/>
              <a:gd name="connsiteX211" fmla="*/ 8502328 w 10232859"/>
              <a:gd name="connsiteY211" fmla="*/ 1091498 h 1699043"/>
              <a:gd name="connsiteX212" fmla="*/ 8534346 w 10232859"/>
              <a:gd name="connsiteY212" fmla="*/ 1106980 h 1699043"/>
              <a:gd name="connsiteX213" fmla="*/ 8534980 w 10232859"/>
              <a:gd name="connsiteY213" fmla="*/ 1110861 h 1699043"/>
              <a:gd name="connsiteX214" fmla="*/ 8544104 w 10232859"/>
              <a:gd name="connsiteY214" fmla="*/ 1108406 h 1699043"/>
              <a:gd name="connsiteX215" fmla="*/ 8567742 w 10232859"/>
              <a:gd name="connsiteY215" fmla="*/ 1117590 h 1699043"/>
              <a:gd name="connsiteX216" fmla="*/ 8633779 w 10232859"/>
              <a:gd name="connsiteY216" fmla="*/ 1139226 h 1699043"/>
              <a:gd name="connsiteX217" fmla="*/ 8676965 w 10232859"/>
              <a:gd name="connsiteY217" fmla="*/ 1156949 h 1699043"/>
              <a:gd name="connsiteX218" fmla="*/ 8698944 w 10232859"/>
              <a:gd name="connsiteY218" fmla="*/ 1156939 h 1699043"/>
              <a:gd name="connsiteX219" fmla="*/ 8711456 w 10232859"/>
              <a:gd name="connsiteY219" fmla="*/ 1169217 h 1699043"/>
              <a:gd name="connsiteX220" fmla="*/ 8732793 w 10232859"/>
              <a:gd name="connsiteY220" fmla="*/ 1172972 h 1699043"/>
              <a:gd name="connsiteX221" fmla="*/ 8751897 w 10232859"/>
              <a:gd name="connsiteY221" fmla="*/ 1190886 h 1699043"/>
              <a:gd name="connsiteX222" fmla="*/ 8793564 w 10232859"/>
              <a:gd name="connsiteY222" fmla="*/ 1172572 h 1699043"/>
              <a:gd name="connsiteX223" fmla="*/ 8834270 w 10232859"/>
              <a:gd name="connsiteY223" fmla="*/ 1206624 h 1699043"/>
              <a:gd name="connsiteX224" fmla="*/ 8853872 w 10232859"/>
              <a:gd name="connsiteY224" fmla="*/ 1214714 h 1699043"/>
              <a:gd name="connsiteX225" fmla="*/ 8861901 w 10232859"/>
              <a:gd name="connsiteY225" fmla="*/ 1211375 h 1699043"/>
              <a:gd name="connsiteX226" fmla="*/ 8874168 w 10232859"/>
              <a:gd name="connsiteY226" fmla="*/ 1213967 h 1699043"/>
              <a:gd name="connsiteX227" fmla="*/ 8871123 w 10232859"/>
              <a:gd name="connsiteY227" fmla="*/ 1221160 h 1699043"/>
              <a:gd name="connsiteX228" fmla="*/ 8903537 w 10232859"/>
              <a:gd name="connsiteY228" fmla="*/ 1230588 h 1699043"/>
              <a:gd name="connsiteX229" fmla="*/ 8933767 w 10232859"/>
              <a:gd name="connsiteY229" fmla="*/ 1263368 h 1699043"/>
              <a:gd name="connsiteX230" fmla="*/ 8985765 w 10232859"/>
              <a:gd name="connsiteY230" fmla="*/ 1287664 h 1699043"/>
              <a:gd name="connsiteX231" fmla="*/ 9071444 w 10232859"/>
              <a:gd name="connsiteY231" fmla="*/ 1317305 h 1699043"/>
              <a:gd name="connsiteX232" fmla="*/ 9096711 w 10232859"/>
              <a:gd name="connsiteY232" fmla="*/ 1327777 h 1699043"/>
              <a:gd name="connsiteX233" fmla="*/ 9338853 w 10232859"/>
              <a:gd name="connsiteY233" fmla="*/ 1448046 h 1699043"/>
              <a:gd name="connsiteX234" fmla="*/ 9520814 w 10232859"/>
              <a:gd name="connsiteY234" fmla="*/ 1449827 h 1699043"/>
              <a:gd name="connsiteX235" fmla="*/ 9702271 w 10232859"/>
              <a:gd name="connsiteY235" fmla="*/ 1488553 h 1699043"/>
              <a:gd name="connsiteX236" fmla="*/ 9744273 w 10232859"/>
              <a:gd name="connsiteY236" fmla="*/ 1523512 h 1699043"/>
              <a:gd name="connsiteX237" fmla="*/ 9771903 w 10232859"/>
              <a:gd name="connsiteY237" fmla="*/ 1530034 h 1699043"/>
              <a:gd name="connsiteX238" fmla="*/ 9818565 w 10232859"/>
              <a:gd name="connsiteY238" fmla="*/ 1538545 h 1699043"/>
              <a:gd name="connsiteX239" fmla="*/ 9882202 w 10232859"/>
              <a:gd name="connsiteY239" fmla="*/ 1565888 h 1699043"/>
              <a:gd name="connsiteX240" fmla="*/ 10022025 w 10232859"/>
              <a:gd name="connsiteY240" fmla="*/ 1599696 h 1699043"/>
              <a:gd name="connsiteX241" fmla="*/ 10220406 w 10232859"/>
              <a:gd name="connsiteY241" fmla="*/ 1677005 h 1699043"/>
              <a:gd name="connsiteX242" fmla="*/ 10232859 w 10232859"/>
              <a:gd name="connsiteY242" fmla="*/ 1699043 h 1699043"/>
              <a:gd name="connsiteX243" fmla="*/ 0 w 10232859"/>
              <a:gd name="connsiteY243" fmla="*/ 1699043 h 1699043"/>
              <a:gd name="connsiteX244" fmla="*/ 0 w 10232859"/>
              <a:gd name="connsiteY244" fmla="*/ 21828 h 1699043"/>
              <a:gd name="connsiteX245" fmla="*/ 8097 w 10232859"/>
              <a:gd name="connsiteY245" fmla="*/ 24355 h 1699043"/>
              <a:gd name="connsiteX246" fmla="*/ 77128 w 10232859"/>
              <a:gd name="connsiteY246" fmla="*/ 6867 h 1699043"/>
              <a:gd name="connsiteX247" fmla="*/ 188338 w 10232859"/>
              <a:gd name="connsiteY247" fmla="*/ 5079 h 1699043"/>
              <a:gd name="connsiteX248" fmla="*/ 298809 w 10232859"/>
              <a:gd name="connsiteY248" fmla="*/ 6198 h 1699043"/>
              <a:gd name="connsiteX249" fmla="*/ 338985 w 10232859"/>
              <a:gd name="connsiteY249" fmla="*/ 8006 h 1699043"/>
              <a:gd name="connsiteX250" fmla="*/ 409815 w 10232859"/>
              <a:gd name="connsiteY250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01045 w 10232859"/>
              <a:gd name="connsiteY118" fmla="*/ 147239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09654 w 10232859"/>
              <a:gd name="connsiteY146" fmla="*/ 343526 h 1699043"/>
              <a:gd name="connsiteX147" fmla="*/ 6067487 w 10232859"/>
              <a:gd name="connsiteY147" fmla="*/ 333712 h 1699043"/>
              <a:gd name="connsiteX148" fmla="*/ 6073281 w 10232859"/>
              <a:gd name="connsiteY148" fmla="*/ 334316 h 1699043"/>
              <a:gd name="connsiteX149" fmla="*/ 6086225 w 10232859"/>
              <a:gd name="connsiteY149" fmla="*/ 339621 h 1699043"/>
              <a:gd name="connsiteX150" fmla="*/ 6105063 w 10232859"/>
              <a:gd name="connsiteY150" fmla="*/ 347340 h 1699043"/>
              <a:gd name="connsiteX151" fmla="*/ 6135796 w 10232859"/>
              <a:gd name="connsiteY151" fmla="*/ 363143 h 1699043"/>
              <a:gd name="connsiteX152" fmla="*/ 6195166 w 10232859"/>
              <a:gd name="connsiteY152" fmla="*/ 360190 h 1699043"/>
              <a:gd name="connsiteX153" fmla="*/ 6216259 w 10232859"/>
              <a:gd name="connsiteY153" fmla="*/ 363365 h 1699043"/>
              <a:gd name="connsiteX154" fmla="*/ 6228331 w 10232859"/>
              <a:gd name="connsiteY154" fmla="*/ 364034 h 1699043"/>
              <a:gd name="connsiteX155" fmla="*/ 6229602 w 10232859"/>
              <a:gd name="connsiteY155" fmla="*/ 363414 h 1699043"/>
              <a:gd name="connsiteX156" fmla="*/ 6258988 w 10232859"/>
              <a:gd name="connsiteY156" fmla="*/ 378660 h 1699043"/>
              <a:gd name="connsiteX157" fmla="*/ 6264106 w 10232859"/>
              <a:gd name="connsiteY157" fmla="*/ 379141 h 1699043"/>
              <a:gd name="connsiteX158" fmla="*/ 6281703 w 10232859"/>
              <a:gd name="connsiteY158" fmla="*/ 391054 h 1699043"/>
              <a:gd name="connsiteX159" fmla="*/ 6291622 w 10232859"/>
              <a:gd name="connsiteY159" fmla="*/ 396155 h 1699043"/>
              <a:gd name="connsiteX160" fmla="*/ 6292712 w 10232859"/>
              <a:gd name="connsiteY160" fmla="*/ 399771 h 1699043"/>
              <a:gd name="connsiteX161" fmla="*/ 6308227 w 10232859"/>
              <a:gd name="connsiteY161" fmla="*/ 406196 h 1699043"/>
              <a:gd name="connsiteX162" fmla="*/ 6328981 w 10232859"/>
              <a:gd name="connsiteY162" fmla="*/ 409495 h 1699043"/>
              <a:gd name="connsiteX163" fmla="*/ 6368693 w 10232859"/>
              <a:gd name="connsiteY163" fmla="*/ 417845 h 1699043"/>
              <a:gd name="connsiteX164" fmla="*/ 6414811 w 10232859"/>
              <a:gd name="connsiteY164" fmla="*/ 452200 h 1699043"/>
              <a:gd name="connsiteX165" fmla="*/ 6467879 w 10232859"/>
              <a:gd name="connsiteY165" fmla="*/ 468248 h 1699043"/>
              <a:gd name="connsiteX166" fmla="*/ 6564351 w 10232859"/>
              <a:gd name="connsiteY166" fmla="*/ 537518 h 1699043"/>
              <a:gd name="connsiteX167" fmla="*/ 6711178 w 10232859"/>
              <a:gd name="connsiteY167" fmla="*/ 573610 h 1699043"/>
              <a:gd name="connsiteX168" fmla="*/ 6764036 w 10232859"/>
              <a:gd name="connsiteY168" fmla="*/ 588943 h 1699043"/>
              <a:gd name="connsiteX169" fmla="*/ 6858983 w 10232859"/>
              <a:gd name="connsiteY169" fmla="*/ 623723 h 1699043"/>
              <a:gd name="connsiteX170" fmla="*/ 6910661 w 10232859"/>
              <a:gd name="connsiteY170" fmla="*/ 634620 h 1699043"/>
              <a:gd name="connsiteX171" fmla="*/ 6944111 w 10232859"/>
              <a:gd name="connsiteY171" fmla="*/ 659502 h 1699043"/>
              <a:gd name="connsiteX172" fmla="*/ 6965771 w 10232859"/>
              <a:gd name="connsiteY172" fmla="*/ 659931 h 1699043"/>
              <a:gd name="connsiteX173" fmla="*/ 6969639 w 10232859"/>
              <a:gd name="connsiteY173" fmla="*/ 659837 h 1699043"/>
              <a:gd name="connsiteX174" fmla="*/ 6982242 w 10232859"/>
              <a:gd name="connsiteY174" fmla="*/ 663112 h 1699043"/>
              <a:gd name="connsiteX175" fmla="*/ 6989387 w 10232859"/>
              <a:gd name="connsiteY175" fmla="*/ 659474 h 1699043"/>
              <a:gd name="connsiteX176" fmla="*/ 7010930 w 10232859"/>
              <a:gd name="connsiteY176" fmla="*/ 661134 h 1699043"/>
              <a:gd name="connsiteX177" fmla="*/ 7033125 w 10232859"/>
              <a:gd name="connsiteY177" fmla="*/ 668436 h 1699043"/>
              <a:gd name="connsiteX178" fmla="*/ 7134461 w 10232859"/>
              <a:gd name="connsiteY178" fmla="*/ 708192 h 1699043"/>
              <a:gd name="connsiteX179" fmla="*/ 7197450 w 10232859"/>
              <a:gd name="connsiteY179" fmla="*/ 729094 h 1699043"/>
              <a:gd name="connsiteX180" fmla="*/ 7225084 w 10232859"/>
              <a:gd name="connsiteY180" fmla="*/ 732505 h 1699043"/>
              <a:gd name="connsiteX181" fmla="*/ 7261183 w 10232859"/>
              <a:gd name="connsiteY181" fmla="*/ 740313 h 1699043"/>
              <a:gd name="connsiteX182" fmla="*/ 7327760 w 10232859"/>
              <a:gd name="connsiteY182" fmla="*/ 750586 h 1699043"/>
              <a:gd name="connsiteX183" fmla="*/ 7412222 w 10232859"/>
              <a:gd name="connsiteY183" fmla="*/ 770487 h 1699043"/>
              <a:gd name="connsiteX184" fmla="*/ 7457904 w 10232859"/>
              <a:gd name="connsiteY184" fmla="*/ 804321 h 1699043"/>
              <a:gd name="connsiteX185" fmla="*/ 7465795 w 10232859"/>
              <a:gd name="connsiteY185" fmla="*/ 802598 h 1699043"/>
              <a:gd name="connsiteX186" fmla="*/ 7505046 w 10232859"/>
              <a:gd name="connsiteY186" fmla="*/ 816517 h 1699043"/>
              <a:gd name="connsiteX187" fmla="*/ 7623220 w 10232859"/>
              <a:gd name="connsiteY187" fmla="*/ 888520 h 1699043"/>
              <a:gd name="connsiteX188" fmla="*/ 7700458 w 10232859"/>
              <a:gd name="connsiteY188" fmla="*/ 915079 h 1699043"/>
              <a:gd name="connsiteX189" fmla="*/ 7730988 w 10232859"/>
              <a:gd name="connsiteY189" fmla="*/ 920756 h 1699043"/>
              <a:gd name="connsiteX190" fmla="*/ 7781942 w 10232859"/>
              <a:gd name="connsiteY190" fmla="*/ 930503 h 1699043"/>
              <a:gd name="connsiteX191" fmla="*/ 7827704 w 10232859"/>
              <a:gd name="connsiteY191" fmla="*/ 928558 h 1699043"/>
              <a:gd name="connsiteX192" fmla="*/ 7867270 w 10232859"/>
              <a:gd name="connsiteY192" fmla="*/ 940366 h 1699043"/>
              <a:gd name="connsiteX193" fmla="*/ 7866538 w 10232859"/>
              <a:gd name="connsiteY193" fmla="*/ 955045 h 1699043"/>
              <a:gd name="connsiteX194" fmla="*/ 7912084 w 10232859"/>
              <a:gd name="connsiteY194" fmla="*/ 963800 h 1699043"/>
              <a:gd name="connsiteX195" fmla="*/ 7982264 w 10232859"/>
              <a:gd name="connsiteY195" fmla="*/ 975773 h 1699043"/>
              <a:gd name="connsiteX196" fmla="*/ 7991272 w 10232859"/>
              <a:gd name="connsiteY196" fmla="*/ 981104 h 1699043"/>
              <a:gd name="connsiteX197" fmla="*/ 8006496 w 10232859"/>
              <a:gd name="connsiteY197" fmla="*/ 972839 h 1699043"/>
              <a:gd name="connsiteX198" fmla="*/ 8034497 w 10232859"/>
              <a:gd name="connsiteY198" fmla="*/ 972054 h 1699043"/>
              <a:gd name="connsiteX199" fmla="*/ 8150881 w 10232859"/>
              <a:gd name="connsiteY199" fmla="*/ 990411 h 1699043"/>
              <a:gd name="connsiteX200" fmla="*/ 8172106 w 10232859"/>
              <a:gd name="connsiteY200" fmla="*/ 990512 h 1699043"/>
              <a:gd name="connsiteX201" fmla="*/ 8196076 w 10232859"/>
              <a:gd name="connsiteY201" fmla="*/ 1000078 h 1699043"/>
              <a:gd name="connsiteX202" fmla="*/ 8247463 w 10232859"/>
              <a:gd name="connsiteY202" fmla="*/ 1016332 h 1699043"/>
              <a:gd name="connsiteX203" fmla="*/ 8279272 w 10232859"/>
              <a:gd name="connsiteY203" fmla="*/ 1032921 h 1699043"/>
              <a:gd name="connsiteX204" fmla="*/ 8289611 w 10232859"/>
              <a:gd name="connsiteY204" fmla="*/ 1028630 h 1699043"/>
              <a:gd name="connsiteX205" fmla="*/ 8311483 w 10232859"/>
              <a:gd name="connsiteY205" fmla="*/ 1029399 h 1699043"/>
              <a:gd name="connsiteX206" fmla="*/ 8399489 w 10232859"/>
              <a:gd name="connsiteY206" fmla="*/ 1048562 h 1699043"/>
              <a:gd name="connsiteX207" fmla="*/ 8415973 w 10232859"/>
              <a:gd name="connsiteY207" fmla="*/ 1049660 h 1699043"/>
              <a:gd name="connsiteX208" fmla="*/ 8433326 w 10232859"/>
              <a:gd name="connsiteY208" fmla="*/ 1057881 h 1699043"/>
              <a:gd name="connsiteX209" fmla="*/ 8502328 w 10232859"/>
              <a:gd name="connsiteY209" fmla="*/ 1091498 h 1699043"/>
              <a:gd name="connsiteX210" fmla="*/ 8534346 w 10232859"/>
              <a:gd name="connsiteY210" fmla="*/ 1106980 h 1699043"/>
              <a:gd name="connsiteX211" fmla="*/ 8534980 w 10232859"/>
              <a:gd name="connsiteY211" fmla="*/ 1110861 h 1699043"/>
              <a:gd name="connsiteX212" fmla="*/ 8544104 w 10232859"/>
              <a:gd name="connsiteY212" fmla="*/ 1108406 h 1699043"/>
              <a:gd name="connsiteX213" fmla="*/ 8567742 w 10232859"/>
              <a:gd name="connsiteY213" fmla="*/ 1117590 h 1699043"/>
              <a:gd name="connsiteX214" fmla="*/ 8633779 w 10232859"/>
              <a:gd name="connsiteY214" fmla="*/ 1139226 h 1699043"/>
              <a:gd name="connsiteX215" fmla="*/ 8676965 w 10232859"/>
              <a:gd name="connsiteY215" fmla="*/ 1156949 h 1699043"/>
              <a:gd name="connsiteX216" fmla="*/ 8698944 w 10232859"/>
              <a:gd name="connsiteY216" fmla="*/ 1156939 h 1699043"/>
              <a:gd name="connsiteX217" fmla="*/ 8711456 w 10232859"/>
              <a:gd name="connsiteY217" fmla="*/ 1169217 h 1699043"/>
              <a:gd name="connsiteX218" fmla="*/ 8732793 w 10232859"/>
              <a:gd name="connsiteY218" fmla="*/ 1172972 h 1699043"/>
              <a:gd name="connsiteX219" fmla="*/ 8751897 w 10232859"/>
              <a:gd name="connsiteY219" fmla="*/ 1190886 h 1699043"/>
              <a:gd name="connsiteX220" fmla="*/ 8793564 w 10232859"/>
              <a:gd name="connsiteY220" fmla="*/ 1172572 h 1699043"/>
              <a:gd name="connsiteX221" fmla="*/ 8834270 w 10232859"/>
              <a:gd name="connsiteY221" fmla="*/ 1206624 h 1699043"/>
              <a:gd name="connsiteX222" fmla="*/ 8853872 w 10232859"/>
              <a:gd name="connsiteY222" fmla="*/ 1214714 h 1699043"/>
              <a:gd name="connsiteX223" fmla="*/ 8861901 w 10232859"/>
              <a:gd name="connsiteY223" fmla="*/ 1211375 h 1699043"/>
              <a:gd name="connsiteX224" fmla="*/ 8874168 w 10232859"/>
              <a:gd name="connsiteY224" fmla="*/ 1213967 h 1699043"/>
              <a:gd name="connsiteX225" fmla="*/ 8871123 w 10232859"/>
              <a:gd name="connsiteY225" fmla="*/ 1221160 h 1699043"/>
              <a:gd name="connsiteX226" fmla="*/ 8903537 w 10232859"/>
              <a:gd name="connsiteY226" fmla="*/ 1230588 h 1699043"/>
              <a:gd name="connsiteX227" fmla="*/ 8933767 w 10232859"/>
              <a:gd name="connsiteY227" fmla="*/ 1263368 h 1699043"/>
              <a:gd name="connsiteX228" fmla="*/ 8985765 w 10232859"/>
              <a:gd name="connsiteY228" fmla="*/ 1287664 h 1699043"/>
              <a:gd name="connsiteX229" fmla="*/ 9071444 w 10232859"/>
              <a:gd name="connsiteY229" fmla="*/ 1317305 h 1699043"/>
              <a:gd name="connsiteX230" fmla="*/ 9096711 w 10232859"/>
              <a:gd name="connsiteY230" fmla="*/ 1327777 h 1699043"/>
              <a:gd name="connsiteX231" fmla="*/ 9338853 w 10232859"/>
              <a:gd name="connsiteY231" fmla="*/ 1448046 h 1699043"/>
              <a:gd name="connsiteX232" fmla="*/ 9520814 w 10232859"/>
              <a:gd name="connsiteY232" fmla="*/ 1449827 h 1699043"/>
              <a:gd name="connsiteX233" fmla="*/ 9702271 w 10232859"/>
              <a:gd name="connsiteY233" fmla="*/ 1488553 h 1699043"/>
              <a:gd name="connsiteX234" fmla="*/ 9744273 w 10232859"/>
              <a:gd name="connsiteY234" fmla="*/ 1523512 h 1699043"/>
              <a:gd name="connsiteX235" fmla="*/ 9771903 w 10232859"/>
              <a:gd name="connsiteY235" fmla="*/ 1530034 h 1699043"/>
              <a:gd name="connsiteX236" fmla="*/ 9818565 w 10232859"/>
              <a:gd name="connsiteY236" fmla="*/ 1538545 h 1699043"/>
              <a:gd name="connsiteX237" fmla="*/ 9882202 w 10232859"/>
              <a:gd name="connsiteY237" fmla="*/ 1565888 h 1699043"/>
              <a:gd name="connsiteX238" fmla="*/ 10022025 w 10232859"/>
              <a:gd name="connsiteY238" fmla="*/ 1599696 h 1699043"/>
              <a:gd name="connsiteX239" fmla="*/ 10220406 w 10232859"/>
              <a:gd name="connsiteY239" fmla="*/ 1677005 h 1699043"/>
              <a:gd name="connsiteX240" fmla="*/ 10232859 w 10232859"/>
              <a:gd name="connsiteY240" fmla="*/ 1699043 h 1699043"/>
              <a:gd name="connsiteX241" fmla="*/ 0 w 10232859"/>
              <a:gd name="connsiteY241" fmla="*/ 1699043 h 1699043"/>
              <a:gd name="connsiteX242" fmla="*/ 0 w 10232859"/>
              <a:gd name="connsiteY242" fmla="*/ 21828 h 1699043"/>
              <a:gd name="connsiteX243" fmla="*/ 8097 w 10232859"/>
              <a:gd name="connsiteY243" fmla="*/ 24355 h 1699043"/>
              <a:gd name="connsiteX244" fmla="*/ 77128 w 10232859"/>
              <a:gd name="connsiteY244" fmla="*/ 6867 h 1699043"/>
              <a:gd name="connsiteX245" fmla="*/ 188338 w 10232859"/>
              <a:gd name="connsiteY245" fmla="*/ 5079 h 1699043"/>
              <a:gd name="connsiteX246" fmla="*/ 298809 w 10232859"/>
              <a:gd name="connsiteY246" fmla="*/ 6198 h 1699043"/>
              <a:gd name="connsiteX247" fmla="*/ 338985 w 10232859"/>
              <a:gd name="connsiteY247" fmla="*/ 8006 h 1699043"/>
              <a:gd name="connsiteX248" fmla="*/ 409815 w 10232859"/>
              <a:gd name="connsiteY248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09654 w 10232859"/>
              <a:gd name="connsiteY146" fmla="*/ 343526 h 1699043"/>
              <a:gd name="connsiteX147" fmla="*/ 6067487 w 10232859"/>
              <a:gd name="connsiteY147" fmla="*/ 333712 h 1699043"/>
              <a:gd name="connsiteX148" fmla="*/ 6073281 w 10232859"/>
              <a:gd name="connsiteY148" fmla="*/ 334316 h 1699043"/>
              <a:gd name="connsiteX149" fmla="*/ 6086225 w 10232859"/>
              <a:gd name="connsiteY149" fmla="*/ 339621 h 1699043"/>
              <a:gd name="connsiteX150" fmla="*/ 6105063 w 10232859"/>
              <a:gd name="connsiteY150" fmla="*/ 347340 h 1699043"/>
              <a:gd name="connsiteX151" fmla="*/ 6195166 w 10232859"/>
              <a:gd name="connsiteY151" fmla="*/ 360190 h 1699043"/>
              <a:gd name="connsiteX152" fmla="*/ 6216259 w 10232859"/>
              <a:gd name="connsiteY152" fmla="*/ 363365 h 1699043"/>
              <a:gd name="connsiteX153" fmla="*/ 6228331 w 10232859"/>
              <a:gd name="connsiteY153" fmla="*/ 364034 h 1699043"/>
              <a:gd name="connsiteX154" fmla="*/ 6229602 w 10232859"/>
              <a:gd name="connsiteY154" fmla="*/ 363414 h 1699043"/>
              <a:gd name="connsiteX155" fmla="*/ 6258988 w 10232859"/>
              <a:gd name="connsiteY155" fmla="*/ 378660 h 1699043"/>
              <a:gd name="connsiteX156" fmla="*/ 6264106 w 10232859"/>
              <a:gd name="connsiteY156" fmla="*/ 379141 h 1699043"/>
              <a:gd name="connsiteX157" fmla="*/ 6281703 w 10232859"/>
              <a:gd name="connsiteY157" fmla="*/ 391054 h 1699043"/>
              <a:gd name="connsiteX158" fmla="*/ 6291622 w 10232859"/>
              <a:gd name="connsiteY158" fmla="*/ 396155 h 1699043"/>
              <a:gd name="connsiteX159" fmla="*/ 6292712 w 10232859"/>
              <a:gd name="connsiteY159" fmla="*/ 399771 h 1699043"/>
              <a:gd name="connsiteX160" fmla="*/ 6308227 w 10232859"/>
              <a:gd name="connsiteY160" fmla="*/ 406196 h 1699043"/>
              <a:gd name="connsiteX161" fmla="*/ 6328981 w 10232859"/>
              <a:gd name="connsiteY161" fmla="*/ 409495 h 1699043"/>
              <a:gd name="connsiteX162" fmla="*/ 6368693 w 10232859"/>
              <a:gd name="connsiteY162" fmla="*/ 417845 h 1699043"/>
              <a:gd name="connsiteX163" fmla="*/ 6414811 w 10232859"/>
              <a:gd name="connsiteY163" fmla="*/ 452200 h 1699043"/>
              <a:gd name="connsiteX164" fmla="*/ 6467879 w 10232859"/>
              <a:gd name="connsiteY164" fmla="*/ 468248 h 1699043"/>
              <a:gd name="connsiteX165" fmla="*/ 6564351 w 10232859"/>
              <a:gd name="connsiteY165" fmla="*/ 537518 h 1699043"/>
              <a:gd name="connsiteX166" fmla="*/ 6711178 w 10232859"/>
              <a:gd name="connsiteY166" fmla="*/ 573610 h 1699043"/>
              <a:gd name="connsiteX167" fmla="*/ 6764036 w 10232859"/>
              <a:gd name="connsiteY167" fmla="*/ 588943 h 1699043"/>
              <a:gd name="connsiteX168" fmla="*/ 6858983 w 10232859"/>
              <a:gd name="connsiteY168" fmla="*/ 623723 h 1699043"/>
              <a:gd name="connsiteX169" fmla="*/ 6910661 w 10232859"/>
              <a:gd name="connsiteY169" fmla="*/ 634620 h 1699043"/>
              <a:gd name="connsiteX170" fmla="*/ 6944111 w 10232859"/>
              <a:gd name="connsiteY170" fmla="*/ 659502 h 1699043"/>
              <a:gd name="connsiteX171" fmla="*/ 6965771 w 10232859"/>
              <a:gd name="connsiteY171" fmla="*/ 659931 h 1699043"/>
              <a:gd name="connsiteX172" fmla="*/ 6969639 w 10232859"/>
              <a:gd name="connsiteY172" fmla="*/ 659837 h 1699043"/>
              <a:gd name="connsiteX173" fmla="*/ 6982242 w 10232859"/>
              <a:gd name="connsiteY173" fmla="*/ 663112 h 1699043"/>
              <a:gd name="connsiteX174" fmla="*/ 6989387 w 10232859"/>
              <a:gd name="connsiteY174" fmla="*/ 659474 h 1699043"/>
              <a:gd name="connsiteX175" fmla="*/ 7010930 w 10232859"/>
              <a:gd name="connsiteY175" fmla="*/ 661134 h 1699043"/>
              <a:gd name="connsiteX176" fmla="*/ 7033125 w 10232859"/>
              <a:gd name="connsiteY176" fmla="*/ 668436 h 1699043"/>
              <a:gd name="connsiteX177" fmla="*/ 7134461 w 10232859"/>
              <a:gd name="connsiteY177" fmla="*/ 708192 h 1699043"/>
              <a:gd name="connsiteX178" fmla="*/ 7197450 w 10232859"/>
              <a:gd name="connsiteY178" fmla="*/ 729094 h 1699043"/>
              <a:gd name="connsiteX179" fmla="*/ 7225084 w 10232859"/>
              <a:gd name="connsiteY179" fmla="*/ 732505 h 1699043"/>
              <a:gd name="connsiteX180" fmla="*/ 7261183 w 10232859"/>
              <a:gd name="connsiteY180" fmla="*/ 740313 h 1699043"/>
              <a:gd name="connsiteX181" fmla="*/ 7327760 w 10232859"/>
              <a:gd name="connsiteY181" fmla="*/ 750586 h 1699043"/>
              <a:gd name="connsiteX182" fmla="*/ 7412222 w 10232859"/>
              <a:gd name="connsiteY182" fmla="*/ 770487 h 1699043"/>
              <a:gd name="connsiteX183" fmla="*/ 7457904 w 10232859"/>
              <a:gd name="connsiteY183" fmla="*/ 804321 h 1699043"/>
              <a:gd name="connsiteX184" fmla="*/ 7465795 w 10232859"/>
              <a:gd name="connsiteY184" fmla="*/ 802598 h 1699043"/>
              <a:gd name="connsiteX185" fmla="*/ 7505046 w 10232859"/>
              <a:gd name="connsiteY185" fmla="*/ 816517 h 1699043"/>
              <a:gd name="connsiteX186" fmla="*/ 7623220 w 10232859"/>
              <a:gd name="connsiteY186" fmla="*/ 888520 h 1699043"/>
              <a:gd name="connsiteX187" fmla="*/ 7700458 w 10232859"/>
              <a:gd name="connsiteY187" fmla="*/ 915079 h 1699043"/>
              <a:gd name="connsiteX188" fmla="*/ 7730988 w 10232859"/>
              <a:gd name="connsiteY188" fmla="*/ 920756 h 1699043"/>
              <a:gd name="connsiteX189" fmla="*/ 7781942 w 10232859"/>
              <a:gd name="connsiteY189" fmla="*/ 930503 h 1699043"/>
              <a:gd name="connsiteX190" fmla="*/ 7827704 w 10232859"/>
              <a:gd name="connsiteY190" fmla="*/ 928558 h 1699043"/>
              <a:gd name="connsiteX191" fmla="*/ 7867270 w 10232859"/>
              <a:gd name="connsiteY191" fmla="*/ 940366 h 1699043"/>
              <a:gd name="connsiteX192" fmla="*/ 7866538 w 10232859"/>
              <a:gd name="connsiteY192" fmla="*/ 955045 h 1699043"/>
              <a:gd name="connsiteX193" fmla="*/ 7912084 w 10232859"/>
              <a:gd name="connsiteY193" fmla="*/ 963800 h 1699043"/>
              <a:gd name="connsiteX194" fmla="*/ 7982264 w 10232859"/>
              <a:gd name="connsiteY194" fmla="*/ 975773 h 1699043"/>
              <a:gd name="connsiteX195" fmla="*/ 7991272 w 10232859"/>
              <a:gd name="connsiteY195" fmla="*/ 981104 h 1699043"/>
              <a:gd name="connsiteX196" fmla="*/ 8006496 w 10232859"/>
              <a:gd name="connsiteY196" fmla="*/ 972839 h 1699043"/>
              <a:gd name="connsiteX197" fmla="*/ 8034497 w 10232859"/>
              <a:gd name="connsiteY197" fmla="*/ 972054 h 1699043"/>
              <a:gd name="connsiteX198" fmla="*/ 8150881 w 10232859"/>
              <a:gd name="connsiteY198" fmla="*/ 990411 h 1699043"/>
              <a:gd name="connsiteX199" fmla="*/ 8172106 w 10232859"/>
              <a:gd name="connsiteY199" fmla="*/ 990512 h 1699043"/>
              <a:gd name="connsiteX200" fmla="*/ 8196076 w 10232859"/>
              <a:gd name="connsiteY200" fmla="*/ 1000078 h 1699043"/>
              <a:gd name="connsiteX201" fmla="*/ 8247463 w 10232859"/>
              <a:gd name="connsiteY201" fmla="*/ 1016332 h 1699043"/>
              <a:gd name="connsiteX202" fmla="*/ 8279272 w 10232859"/>
              <a:gd name="connsiteY202" fmla="*/ 1032921 h 1699043"/>
              <a:gd name="connsiteX203" fmla="*/ 8289611 w 10232859"/>
              <a:gd name="connsiteY203" fmla="*/ 1028630 h 1699043"/>
              <a:gd name="connsiteX204" fmla="*/ 8311483 w 10232859"/>
              <a:gd name="connsiteY204" fmla="*/ 1029399 h 1699043"/>
              <a:gd name="connsiteX205" fmla="*/ 8399489 w 10232859"/>
              <a:gd name="connsiteY205" fmla="*/ 1048562 h 1699043"/>
              <a:gd name="connsiteX206" fmla="*/ 8415973 w 10232859"/>
              <a:gd name="connsiteY206" fmla="*/ 1049660 h 1699043"/>
              <a:gd name="connsiteX207" fmla="*/ 8433326 w 10232859"/>
              <a:gd name="connsiteY207" fmla="*/ 1057881 h 1699043"/>
              <a:gd name="connsiteX208" fmla="*/ 8502328 w 10232859"/>
              <a:gd name="connsiteY208" fmla="*/ 1091498 h 1699043"/>
              <a:gd name="connsiteX209" fmla="*/ 8534346 w 10232859"/>
              <a:gd name="connsiteY209" fmla="*/ 1106980 h 1699043"/>
              <a:gd name="connsiteX210" fmla="*/ 8534980 w 10232859"/>
              <a:gd name="connsiteY210" fmla="*/ 1110861 h 1699043"/>
              <a:gd name="connsiteX211" fmla="*/ 8544104 w 10232859"/>
              <a:gd name="connsiteY211" fmla="*/ 1108406 h 1699043"/>
              <a:gd name="connsiteX212" fmla="*/ 8567742 w 10232859"/>
              <a:gd name="connsiteY212" fmla="*/ 1117590 h 1699043"/>
              <a:gd name="connsiteX213" fmla="*/ 8633779 w 10232859"/>
              <a:gd name="connsiteY213" fmla="*/ 1139226 h 1699043"/>
              <a:gd name="connsiteX214" fmla="*/ 8676965 w 10232859"/>
              <a:gd name="connsiteY214" fmla="*/ 1156949 h 1699043"/>
              <a:gd name="connsiteX215" fmla="*/ 8698944 w 10232859"/>
              <a:gd name="connsiteY215" fmla="*/ 1156939 h 1699043"/>
              <a:gd name="connsiteX216" fmla="*/ 8711456 w 10232859"/>
              <a:gd name="connsiteY216" fmla="*/ 1169217 h 1699043"/>
              <a:gd name="connsiteX217" fmla="*/ 8732793 w 10232859"/>
              <a:gd name="connsiteY217" fmla="*/ 1172972 h 1699043"/>
              <a:gd name="connsiteX218" fmla="*/ 8751897 w 10232859"/>
              <a:gd name="connsiteY218" fmla="*/ 1190886 h 1699043"/>
              <a:gd name="connsiteX219" fmla="*/ 8793564 w 10232859"/>
              <a:gd name="connsiteY219" fmla="*/ 1172572 h 1699043"/>
              <a:gd name="connsiteX220" fmla="*/ 8834270 w 10232859"/>
              <a:gd name="connsiteY220" fmla="*/ 1206624 h 1699043"/>
              <a:gd name="connsiteX221" fmla="*/ 8853872 w 10232859"/>
              <a:gd name="connsiteY221" fmla="*/ 1214714 h 1699043"/>
              <a:gd name="connsiteX222" fmla="*/ 8861901 w 10232859"/>
              <a:gd name="connsiteY222" fmla="*/ 1211375 h 1699043"/>
              <a:gd name="connsiteX223" fmla="*/ 8874168 w 10232859"/>
              <a:gd name="connsiteY223" fmla="*/ 1213967 h 1699043"/>
              <a:gd name="connsiteX224" fmla="*/ 8871123 w 10232859"/>
              <a:gd name="connsiteY224" fmla="*/ 1221160 h 1699043"/>
              <a:gd name="connsiteX225" fmla="*/ 8903537 w 10232859"/>
              <a:gd name="connsiteY225" fmla="*/ 1230588 h 1699043"/>
              <a:gd name="connsiteX226" fmla="*/ 8933767 w 10232859"/>
              <a:gd name="connsiteY226" fmla="*/ 1263368 h 1699043"/>
              <a:gd name="connsiteX227" fmla="*/ 8985765 w 10232859"/>
              <a:gd name="connsiteY227" fmla="*/ 1287664 h 1699043"/>
              <a:gd name="connsiteX228" fmla="*/ 9071444 w 10232859"/>
              <a:gd name="connsiteY228" fmla="*/ 1317305 h 1699043"/>
              <a:gd name="connsiteX229" fmla="*/ 9096711 w 10232859"/>
              <a:gd name="connsiteY229" fmla="*/ 1327777 h 1699043"/>
              <a:gd name="connsiteX230" fmla="*/ 9338853 w 10232859"/>
              <a:gd name="connsiteY230" fmla="*/ 1448046 h 1699043"/>
              <a:gd name="connsiteX231" fmla="*/ 9520814 w 10232859"/>
              <a:gd name="connsiteY231" fmla="*/ 1449827 h 1699043"/>
              <a:gd name="connsiteX232" fmla="*/ 9702271 w 10232859"/>
              <a:gd name="connsiteY232" fmla="*/ 1488553 h 1699043"/>
              <a:gd name="connsiteX233" fmla="*/ 9744273 w 10232859"/>
              <a:gd name="connsiteY233" fmla="*/ 1523512 h 1699043"/>
              <a:gd name="connsiteX234" fmla="*/ 9771903 w 10232859"/>
              <a:gd name="connsiteY234" fmla="*/ 1530034 h 1699043"/>
              <a:gd name="connsiteX235" fmla="*/ 9818565 w 10232859"/>
              <a:gd name="connsiteY235" fmla="*/ 1538545 h 1699043"/>
              <a:gd name="connsiteX236" fmla="*/ 9882202 w 10232859"/>
              <a:gd name="connsiteY236" fmla="*/ 1565888 h 1699043"/>
              <a:gd name="connsiteX237" fmla="*/ 10022025 w 10232859"/>
              <a:gd name="connsiteY237" fmla="*/ 1599696 h 1699043"/>
              <a:gd name="connsiteX238" fmla="*/ 10220406 w 10232859"/>
              <a:gd name="connsiteY238" fmla="*/ 1677005 h 1699043"/>
              <a:gd name="connsiteX239" fmla="*/ 10232859 w 10232859"/>
              <a:gd name="connsiteY239" fmla="*/ 1699043 h 1699043"/>
              <a:gd name="connsiteX240" fmla="*/ 0 w 10232859"/>
              <a:gd name="connsiteY240" fmla="*/ 1699043 h 1699043"/>
              <a:gd name="connsiteX241" fmla="*/ 0 w 10232859"/>
              <a:gd name="connsiteY241" fmla="*/ 21828 h 1699043"/>
              <a:gd name="connsiteX242" fmla="*/ 8097 w 10232859"/>
              <a:gd name="connsiteY242" fmla="*/ 24355 h 1699043"/>
              <a:gd name="connsiteX243" fmla="*/ 77128 w 10232859"/>
              <a:gd name="connsiteY243" fmla="*/ 6867 h 1699043"/>
              <a:gd name="connsiteX244" fmla="*/ 188338 w 10232859"/>
              <a:gd name="connsiteY244" fmla="*/ 5079 h 1699043"/>
              <a:gd name="connsiteX245" fmla="*/ 298809 w 10232859"/>
              <a:gd name="connsiteY245" fmla="*/ 6198 h 1699043"/>
              <a:gd name="connsiteX246" fmla="*/ 338985 w 10232859"/>
              <a:gd name="connsiteY246" fmla="*/ 8006 h 1699043"/>
              <a:gd name="connsiteX247" fmla="*/ 409815 w 10232859"/>
              <a:gd name="connsiteY247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67487 w 10232859"/>
              <a:gd name="connsiteY146" fmla="*/ 333712 h 1699043"/>
              <a:gd name="connsiteX147" fmla="*/ 6073281 w 10232859"/>
              <a:gd name="connsiteY147" fmla="*/ 334316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67487 w 10232859"/>
              <a:gd name="connsiteY146" fmla="*/ 333712 h 1699043"/>
              <a:gd name="connsiteX147" fmla="*/ 5992653 w 10232859"/>
              <a:gd name="connsiteY147" fmla="*/ 428990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5992653 w 10232859"/>
              <a:gd name="connsiteY147" fmla="*/ 428990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6538 w 10232859"/>
              <a:gd name="connsiteY190" fmla="*/ 955045 h 1699043"/>
              <a:gd name="connsiteX191" fmla="*/ 7912084 w 10232859"/>
              <a:gd name="connsiteY191" fmla="*/ 963800 h 1699043"/>
              <a:gd name="connsiteX192" fmla="*/ 7982264 w 10232859"/>
              <a:gd name="connsiteY192" fmla="*/ 975773 h 1699043"/>
              <a:gd name="connsiteX193" fmla="*/ 7991272 w 10232859"/>
              <a:gd name="connsiteY193" fmla="*/ 981104 h 1699043"/>
              <a:gd name="connsiteX194" fmla="*/ 8006496 w 10232859"/>
              <a:gd name="connsiteY194" fmla="*/ 972839 h 1699043"/>
              <a:gd name="connsiteX195" fmla="*/ 8034497 w 10232859"/>
              <a:gd name="connsiteY195" fmla="*/ 972054 h 1699043"/>
              <a:gd name="connsiteX196" fmla="*/ 8150881 w 10232859"/>
              <a:gd name="connsiteY196" fmla="*/ 990411 h 1699043"/>
              <a:gd name="connsiteX197" fmla="*/ 8172106 w 10232859"/>
              <a:gd name="connsiteY197" fmla="*/ 990512 h 1699043"/>
              <a:gd name="connsiteX198" fmla="*/ 8196076 w 10232859"/>
              <a:gd name="connsiteY198" fmla="*/ 1000078 h 1699043"/>
              <a:gd name="connsiteX199" fmla="*/ 8247463 w 10232859"/>
              <a:gd name="connsiteY199" fmla="*/ 1016332 h 1699043"/>
              <a:gd name="connsiteX200" fmla="*/ 8279272 w 10232859"/>
              <a:gd name="connsiteY200" fmla="*/ 1032921 h 1699043"/>
              <a:gd name="connsiteX201" fmla="*/ 8289611 w 10232859"/>
              <a:gd name="connsiteY201" fmla="*/ 1028630 h 1699043"/>
              <a:gd name="connsiteX202" fmla="*/ 8311483 w 10232859"/>
              <a:gd name="connsiteY202" fmla="*/ 1029399 h 1699043"/>
              <a:gd name="connsiteX203" fmla="*/ 8399489 w 10232859"/>
              <a:gd name="connsiteY203" fmla="*/ 1048562 h 1699043"/>
              <a:gd name="connsiteX204" fmla="*/ 8415973 w 10232859"/>
              <a:gd name="connsiteY204" fmla="*/ 1049660 h 1699043"/>
              <a:gd name="connsiteX205" fmla="*/ 8433326 w 10232859"/>
              <a:gd name="connsiteY205" fmla="*/ 1057881 h 1699043"/>
              <a:gd name="connsiteX206" fmla="*/ 8502328 w 10232859"/>
              <a:gd name="connsiteY206" fmla="*/ 1091498 h 1699043"/>
              <a:gd name="connsiteX207" fmla="*/ 8534346 w 10232859"/>
              <a:gd name="connsiteY207" fmla="*/ 1106980 h 1699043"/>
              <a:gd name="connsiteX208" fmla="*/ 8534980 w 10232859"/>
              <a:gd name="connsiteY208" fmla="*/ 1110861 h 1699043"/>
              <a:gd name="connsiteX209" fmla="*/ 8544104 w 10232859"/>
              <a:gd name="connsiteY209" fmla="*/ 1108406 h 1699043"/>
              <a:gd name="connsiteX210" fmla="*/ 8567742 w 10232859"/>
              <a:gd name="connsiteY210" fmla="*/ 1117590 h 1699043"/>
              <a:gd name="connsiteX211" fmla="*/ 8633779 w 10232859"/>
              <a:gd name="connsiteY211" fmla="*/ 1139226 h 1699043"/>
              <a:gd name="connsiteX212" fmla="*/ 8676965 w 10232859"/>
              <a:gd name="connsiteY212" fmla="*/ 1156949 h 1699043"/>
              <a:gd name="connsiteX213" fmla="*/ 8698944 w 10232859"/>
              <a:gd name="connsiteY213" fmla="*/ 1156939 h 1699043"/>
              <a:gd name="connsiteX214" fmla="*/ 8711456 w 10232859"/>
              <a:gd name="connsiteY214" fmla="*/ 1169217 h 1699043"/>
              <a:gd name="connsiteX215" fmla="*/ 8732793 w 10232859"/>
              <a:gd name="connsiteY215" fmla="*/ 1172972 h 1699043"/>
              <a:gd name="connsiteX216" fmla="*/ 8751897 w 10232859"/>
              <a:gd name="connsiteY216" fmla="*/ 1190886 h 1699043"/>
              <a:gd name="connsiteX217" fmla="*/ 8793564 w 10232859"/>
              <a:gd name="connsiteY217" fmla="*/ 1172572 h 1699043"/>
              <a:gd name="connsiteX218" fmla="*/ 8834270 w 10232859"/>
              <a:gd name="connsiteY218" fmla="*/ 1206624 h 1699043"/>
              <a:gd name="connsiteX219" fmla="*/ 8853872 w 10232859"/>
              <a:gd name="connsiteY219" fmla="*/ 1214714 h 1699043"/>
              <a:gd name="connsiteX220" fmla="*/ 8861901 w 10232859"/>
              <a:gd name="connsiteY220" fmla="*/ 1211375 h 1699043"/>
              <a:gd name="connsiteX221" fmla="*/ 8874168 w 10232859"/>
              <a:gd name="connsiteY221" fmla="*/ 1213967 h 1699043"/>
              <a:gd name="connsiteX222" fmla="*/ 8871123 w 10232859"/>
              <a:gd name="connsiteY222" fmla="*/ 1221160 h 1699043"/>
              <a:gd name="connsiteX223" fmla="*/ 8903537 w 10232859"/>
              <a:gd name="connsiteY223" fmla="*/ 1230588 h 1699043"/>
              <a:gd name="connsiteX224" fmla="*/ 8933767 w 10232859"/>
              <a:gd name="connsiteY224" fmla="*/ 1263368 h 1699043"/>
              <a:gd name="connsiteX225" fmla="*/ 8985765 w 10232859"/>
              <a:gd name="connsiteY225" fmla="*/ 1287664 h 1699043"/>
              <a:gd name="connsiteX226" fmla="*/ 9071444 w 10232859"/>
              <a:gd name="connsiteY226" fmla="*/ 1317305 h 1699043"/>
              <a:gd name="connsiteX227" fmla="*/ 9096711 w 10232859"/>
              <a:gd name="connsiteY227" fmla="*/ 1327777 h 1699043"/>
              <a:gd name="connsiteX228" fmla="*/ 9338853 w 10232859"/>
              <a:gd name="connsiteY228" fmla="*/ 1448046 h 1699043"/>
              <a:gd name="connsiteX229" fmla="*/ 9520814 w 10232859"/>
              <a:gd name="connsiteY229" fmla="*/ 1449827 h 1699043"/>
              <a:gd name="connsiteX230" fmla="*/ 9702271 w 10232859"/>
              <a:gd name="connsiteY230" fmla="*/ 1488553 h 1699043"/>
              <a:gd name="connsiteX231" fmla="*/ 9744273 w 10232859"/>
              <a:gd name="connsiteY231" fmla="*/ 1523512 h 1699043"/>
              <a:gd name="connsiteX232" fmla="*/ 9771903 w 10232859"/>
              <a:gd name="connsiteY232" fmla="*/ 1530034 h 1699043"/>
              <a:gd name="connsiteX233" fmla="*/ 9818565 w 10232859"/>
              <a:gd name="connsiteY233" fmla="*/ 1538545 h 1699043"/>
              <a:gd name="connsiteX234" fmla="*/ 9882202 w 10232859"/>
              <a:gd name="connsiteY234" fmla="*/ 1565888 h 1699043"/>
              <a:gd name="connsiteX235" fmla="*/ 10022025 w 10232859"/>
              <a:gd name="connsiteY235" fmla="*/ 1599696 h 1699043"/>
              <a:gd name="connsiteX236" fmla="*/ 10220406 w 10232859"/>
              <a:gd name="connsiteY236" fmla="*/ 1677005 h 1699043"/>
              <a:gd name="connsiteX237" fmla="*/ 10232859 w 10232859"/>
              <a:gd name="connsiteY237" fmla="*/ 1699043 h 1699043"/>
              <a:gd name="connsiteX238" fmla="*/ 0 w 10232859"/>
              <a:gd name="connsiteY238" fmla="*/ 1699043 h 1699043"/>
              <a:gd name="connsiteX239" fmla="*/ 0 w 10232859"/>
              <a:gd name="connsiteY239" fmla="*/ 21828 h 1699043"/>
              <a:gd name="connsiteX240" fmla="*/ 8097 w 10232859"/>
              <a:gd name="connsiteY240" fmla="*/ 24355 h 1699043"/>
              <a:gd name="connsiteX241" fmla="*/ 77128 w 10232859"/>
              <a:gd name="connsiteY241" fmla="*/ 6867 h 1699043"/>
              <a:gd name="connsiteX242" fmla="*/ 188338 w 10232859"/>
              <a:gd name="connsiteY242" fmla="*/ 5079 h 1699043"/>
              <a:gd name="connsiteX243" fmla="*/ 298809 w 10232859"/>
              <a:gd name="connsiteY243" fmla="*/ 6198 h 1699043"/>
              <a:gd name="connsiteX244" fmla="*/ 338985 w 10232859"/>
              <a:gd name="connsiteY244" fmla="*/ 8006 h 1699043"/>
              <a:gd name="connsiteX245" fmla="*/ 409815 w 10232859"/>
              <a:gd name="connsiteY245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06496 w 10232859"/>
              <a:gd name="connsiteY193" fmla="*/ 972839 h 1699043"/>
              <a:gd name="connsiteX194" fmla="*/ 8034497 w 10232859"/>
              <a:gd name="connsiteY194" fmla="*/ 972054 h 1699043"/>
              <a:gd name="connsiteX195" fmla="*/ 8150881 w 10232859"/>
              <a:gd name="connsiteY195" fmla="*/ 990411 h 1699043"/>
              <a:gd name="connsiteX196" fmla="*/ 8172106 w 10232859"/>
              <a:gd name="connsiteY196" fmla="*/ 990512 h 1699043"/>
              <a:gd name="connsiteX197" fmla="*/ 8196076 w 10232859"/>
              <a:gd name="connsiteY197" fmla="*/ 1000078 h 1699043"/>
              <a:gd name="connsiteX198" fmla="*/ 8247463 w 10232859"/>
              <a:gd name="connsiteY198" fmla="*/ 1016332 h 1699043"/>
              <a:gd name="connsiteX199" fmla="*/ 8279272 w 10232859"/>
              <a:gd name="connsiteY199" fmla="*/ 1032921 h 1699043"/>
              <a:gd name="connsiteX200" fmla="*/ 8289611 w 10232859"/>
              <a:gd name="connsiteY200" fmla="*/ 1028630 h 1699043"/>
              <a:gd name="connsiteX201" fmla="*/ 8311483 w 10232859"/>
              <a:gd name="connsiteY201" fmla="*/ 1029399 h 1699043"/>
              <a:gd name="connsiteX202" fmla="*/ 8399489 w 10232859"/>
              <a:gd name="connsiteY202" fmla="*/ 1048562 h 1699043"/>
              <a:gd name="connsiteX203" fmla="*/ 8415973 w 10232859"/>
              <a:gd name="connsiteY203" fmla="*/ 1049660 h 1699043"/>
              <a:gd name="connsiteX204" fmla="*/ 8433326 w 10232859"/>
              <a:gd name="connsiteY204" fmla="*/ 1057881 h 1699043"/>
              <a:gd name="connsiteX205" fmla="*/ 8502328 w 10232859"/>
              <a:gd name="connsiteY205" fmla="*/ 1091498 h 1699043"/>
              <a:gd name="connsiteX206" fmla="*/ 8534346 w 10232859"/>
              <a:gd name="connsiteY206" fmla="*/ 1106980 h 1699043"/>
              <a:gd name="connsiteX207" fmla="*/ 8534980 w 10232859"/>
              <a:gd name="connsiteY207" fmla="*/ 1110861 h 1699043"/>
              <a:gd name="connsiteX208" fmla="*/ 8544104 w 10232859"/>
              <a:gd name="connsiteY208" fmla="*/ 1108406 h 1699043"/>
              <a:gd name="connsiteX209" fmla="*/ 8567742 w 10232859"/>
              <a:gd name="connsiteY209" fmla="*/ 1117590 h 1699043"/>
              <a:gd name="connsiteX210" fmla="*/ 8633779 w 10232859"/>
              <a:gd name="connsiteY210" fmla="*/ 1139226 h 1699043"/>
              <a:gd name="connsiteX211" fmla="*/ 8676965 w 10232859"/>
              <a:gd name="connsiteY211" fmla="*/ 1156949 h 1699043"/>
              <a:gd name="connsiteX212" fmla="*/ 8698944 w 10232859"/>
              <a:gd name="connsiteY212" fmla="*/ 1156939 h 1699043"/>
              <a:gd name="connsiteX213" fmla="*/ 8711456 w 10232859"/>
              <a:gd name="connsiteY213" fmla="*/ 1169217 h 1699043"/>
              <a:gd name="connsiteX214" fmla="*/ 8732793 w 10232859"/>
              <a:gd name="connsiteY214" fmla="*/ 1172972 h 1699043"/>
              <a:gd name="connsiteX215" fmla="*/ 8751897 w 10232859"/>
              <a:gd name="connsiteY215" fmla="*/ 1190886 h 1699043"/>
              <a:gd name="connsiteX216" fmla="*/ 8793564 w 10232859"/>
              <a:gd name="connsiteY216" fmla="*/ 1172572 h 1699043"/>
              <a:gd name="connsiteX217" fmla="*/ 8834270 w 10232859"/>
              <a:gd name="connsiteY217" fmla="*/ 1206624 h 1699043"/>
              <a:gd name="connsiteX218" fmla="*/ 8853872 w 10232859"/>
              <a:gd name="connsiteY218" fmla="*/ 1214714 h 1699043"/>
              <a:gd name="connsiteX219" fmla="*/ 8861901 w 10232859"/>
              <a:gd name="connsiteY219" fmla="*/ 1211375 h 1699043"/>
              <a:gd name="connsiteX220" fmla="*/ 8874168 w 10232859"/>
              <a:gd name="connsiteY220" fmla="*/ 1213967 h 1699043"/>
              <a:gd name="connsiteX221" fmla="*/ 8871123 w 10232859"/>
              <a:gd name="connsiteY221" fmla="*/ 1221160 h 1699043"/>
              <a:gd name="connsiteX222" fmla="*/ 8903537 w 10232859"/>
              <a:gd name="connsiteY222" fmla="*/ 1230588 h 1699043"/>
              <a:gd name="connsiteX223" fmla="*/ 8933767 w 10232859"/>
              <a:gd name="connsiteY223" fmla="*/ 1263368 h 1699043"/>
              <a:gd name="connsiteX224" fmla="*/ 8985765 w 10232859"/>
              <a:gd name="connsiteY224" fmla="*/ 1287664 h 1699043"/>
              <a:gd name="connsiteX225" fmla="*/ 9071444 w 10232859"/>
              <a:gd name="connsiteY225" fmla="*/ 1317305 h 1699043"/>
              <a:gd name="connsiteX226" fmla="*/ 9096711 w 10232859"/>
              <a:gd name="connsiteY226" fmla="*/ 1327777 h 1699043"/>
              <a:gd name="connsiteX227" fmla="*/ 9338853 w 10232859"/>
              <a:gd name="connsiteY227" fmla="*/ 1448046 h 1699043"/>
              <a:gd name="connsiteX228" fmla="*/ 9520814 w 10232859"/>
              <a:gd name="connsiteY228" fmla="*/ 1449827 h 1699043"/>
              <a:gd name="connsiteX229" fmla="*/ 9702271 w 10232859"/>
              <a:gd name="connsiteY229" fmla="*/ 1488553 h 1699043"/>
              <a:gd name="connsiteX230" fmla="*/ 9744273 w 10232859"/>
              <a:gd name="connsiteY230" fmla="*/ 1523512 h 1699043"/>
              <a:gd name="connsiteX231" fmla="*/ 9771903 w 10232859"/>
              <a:gd name="connsiteY231" fmla="*/ 1530034 h 1699043"/>
              <a:gd name="connsiteX232" fmla="*/ 9818565 w 10232859"/>
              <a:gd name="connsiteY232" fmla="*/ 1538545 h 1699043"/>
              <a:gd name="connsiteX233" fmla="*/ 9882202 w 10232859"/>
              <a:gd name="connsiteY233" fmla="*/ 1565888 h 1699043"/>
              <a:gd name="connsiteX234" fmla="*/ 10022025 w 10232859"/>
              <a:gd name="connsiteY234" fmla="*/ 1599696 h 1699043"/>
              <a:gd name="connsiteX235" fmla="*/ 10220406 w 10232859"/>
              <a:gd name="connsiteY235" fmla="*/ 1677005 h 1699043"/>
              <a:gd name="connsiteX236" fmla="*/ 10232859 w 10232859"/>
              <a:gd name="connsiteY236" fmla="*/ 1699043 h 1699043"/>
              <a:gd name="connsiteX237" fmla="*/ 0 w 10232859"/>
              <a:gd name="connsiteY237" fmla="*/ 1699043 h 1699043"/>
              <a:gd name="connsiteX238" fmla="*/ 0 w 10232859"/>
              <a:gd name="connsiteY238" fmla="*/ 21828 h 1699043"/>
              <a:gd name="connsiteX239" fmla="*/ 8097 w 10232859"/>
              <a:gd name="connsiteY239" fmla="*/ 24355 h 1699043"/>
              <a:gd name="connsiteX240" fmla="*/ 77128 w 10232859"/>
              <a:gd name="connsiteY240" fmla="*/ 6867 h 1699043"/>
              <a:gd name="connsiteX241" fmla="*/ 188338 w 10232859"/>
              <a:gd name="connsiteY241" fmla="*/ 5079 h 1699043"/>
              <a:gd name="connsiteX242" fmla="*/ 298809 w 10232859"/>
              <a:gd name="connsiteY242" fmla="*/ 6198 h 1699043"/>
              <a:gd name="connsiteX243" fmla="*/ 338985 w 10232859"/>
              <a:gd name="connsiteY243" fmla="*/ 8006 h 1699043"/>
              <a:gd name="connsiteX244" fmla="*/ 409815 w 10232859"/>
              <a:gd name="connsiteY244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06496 w 10232859"/>
              <a:gd name="connsiteY193" fmla="*/ 972839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11456 w 10232859"/>
              <a:gd name="connsiteY212" fmla="*/ 1169217 h 1699043"/>
              <a:gd name="connsiteX213" fmla="*/ 8732793 w 10232859"/>
              <a:gd name="connsiteY213" fmla="*/ 1172972 h 1699043"/>
              <a:gd name="connsiteX214" fmla="*/ 8751897 w 10232859"/>
              <a:gd name="connsiteY214" fmla="*/ 1190886 h 1699043"/>
              <a:gd name="connsiteX215" fmla="*/ 8793564 w 10232859"/>
              <a:gd name="connsiteY215" fmla="*/ 1172572 h 1699043"/>
              <a:gd name="connsiteX216" fmla="*/ 8834270 w 10232859"/>
              <a:gd name="connsiteY216" fmla="*/ 1206624 h 1699043"/>
              <a:gd name="connsiteX217" fmla="*/ 8853872 w 10232859"/>
              <a:gd name="connsiteY217" fmla="*/ 1214714 h 1699043"/>
              <a:gd name="connsiteX218" fmla="*/ 8861901 w 10232859"/>
              <a:gd name="connsiteY218" fmla="*/ 1211375 h 1699043"/>
              <a:gd name="connsiteX219" fmla="*/ 8874168 w 10232859"/>
              <a:gd name="connsiteY219" fmla="*/ 1213967 h 1699043"/>
              <a:gd name="connsiteX220" fmla="*/ 8871123 w 10232859"/>
              <a:gd name="connsiteY220" fmla="*/ 1221160 h 1699043"/>
              <a:gd name="connsiteX221" fmla="*/ 8903537 w 10232859"/>
              <a:gd name="connsiteY221" fmla="*/ 1230588 h 1699043"/>
              <a:gd name="connsiteX222" fmla="*/ 8933767 w 10232859"/>
              <a:gd name="connsiteY222" fmla="*/ 1263368 h 1699043"/>
              <a:gd name="connsiteX223" fmla="*/ 8985765 w 10232859"/>
              <a:gd name="connsiteY223" fmla="*/ 1287664 h 1699043"/>
              <a:gd name="connsiteX224" fmla="*/ 9071444 w 10232859"/>
              <a:gd name="connsiteY224" fmla="*/ 1317305 h 1699043"/>
              <a:gd name="connsiteX225" fmla="*/ 9096711 w 10232859"/>
              <a:gd name="connsiteY225" fmla="*/ 1327777 h 1699043"/>
              <a:gd name="connsiteX226" fmla="*/ 9338853 w 10232859"/>
              <a:gd name="connsiteY226" fmla="*/ 1448046 h 1699043"/>
              <a:gd name="connsiteX227" fmla="*/ 9520814 w 10232859"/>
              <a:gd name="connsiteY227" fmla="*/ 1449827 h 1699043"/>
              <a:gd name="connsiteX228" fmla="*/ 9702271 w 10232859"/>
              <a:gd name="connsiteY228" fmla="*/ 1488553 h 1699043"/>
              <a:gd name="connsiteX229" fmla="*/ 9744273 w 10232859"/>
              <a:gd name="connsiteY229" fmla="*/ 1523512 h 1699043"/>
              <a:gd name="connsiteX230" fmla="*/ 9771903 w 10232859"/>
              <a:gd name="connsiteY230" fmla="*/ 1530034 h 1699043"/>
              <a:gd name="connsiteX231" fmla="*/ 9818565 w 10232859"/>
              <a:gd name="connsiteY231" fmla="*/ 1538545 h 1699043"/>
              <a:gd name="connsiteX232" fmla="*/ 9882202 w 10232859"/>
              <a:gd name="connsiteY232" fmla="*/ 1565888 h 1699043"/>
              <a:gd name="connsiteX233" fmla="*/ 10022025 w 10232859"/>
              <a:gd name="connsiteY233" fmla="*/ 1599696 h 1699043"/>
              <a:gd name="connsiteX234" fmla="*/ 10220406 w 10232859"/>
              <a:gd name="connsiteY234" fmla="*/ 1677005 h 1699043"/>
              <a:gd name="connsiteX235" fmla="*/ 10232859 w 10232859"/>
              <a:gd name="connsiteY235" fmla="*/ 1699043 h 1699043"/>
              <a:gd name="connsiteX236" fmla="*/ 0 w 10232859"/>
              <a:gd name="connsiteY236" fmla="*/ 1699043 h 1699043"/>
              <a:gd name="connsiteX237" fmla="*/ 0 w 10232859"/>
              <a:gd name="connsiteY237" fmla="*/ 21828 h 1699043"/>
              <a:gd name="connsiteX238" fmla="*/ 8097 w 10232859"/>
              <a:gd name="connsiteY238" fmla="*/ 24355 h 1699043"/>
              <a:gd name="connsiteX239" fmla="*/ 77128 w 10232859"/>
              <a:gd name="connsiteY239" fmla="*/ 6867 h 1699043"/>
              <a:gd name="connsiteX240" fmla="*/ 188338 w 10232859"/>
              <a:gd name="connsiteY240" fmla="*/ 5079 h 1699043"/>
              <a:gd name="connsiteX241" fmla="*/ 298809 w 10232859"/>
              <a:gd name="connsiteY241" fmla="*/ 6198 h 1699043"/>
              <a:gd name="connsiteX242" fmla="*/ 338985 w 10232859"/>
              <a:gd name="connsiteY242" fmla="*/ 8006 h 1699043"/>
              <a:gd name="connsiteX243" fmla="*/ 409815 w 10232859"/>
              <a:gd name="connsiteY243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11456 w 10232859"/>
              <a:gd name="connsiteY212" fmla="*/ 1169217 h 1699043"/>
              <a:gd name="connsiteX213" fmla="*/ 8732793 w 10232859"/>
              <a:gd name="connsiteY213" fmla="*/ 1172972 h 1699043"/>
              <a:gd name="connsiteX214" fmla="*/ 8751897 w 10232859"/>
              <a:gd name="connsiteY214" fmla="*/ 1190886 h 1699043"/>
              <a:gd name="connsiteX215" fmla="*/ 8793564 w 10232859"/>
              <a:gd name="connsiteY215" fmla="*/ 1172572 h 1699043"/>
              <a:gd name="connsiteX216" fmla="*/ 8834270 w 10232859"/>
              <a:gd name="connsiteY216" fmla="*/ 1206624 h 1699043"/>
              <a:gd name="connsiteX217" fmla="*/ 8853872 w 10232859"/>
              <a:gd name="connsiteY217" fmla="*/ 1214714 h 1699043"/>
              <a:gd name="connsiteX218" fmla="*/ 8861901 w 10232859"/>
              <a:gd name="connsiteY218" fmla="*/ 1211375 h 1699043"/>
              <a:gd name="connsiteX219" fmla="*/ 8874168 w 10232859"/>
              <a:gd name="connsiteY219" fmla="*/ 1213967 h 1699043"/>
              <a:gd name="connsiteX220" fmla="*/ 8871123 w 10232859"/>
              <a:gd name="connsiteY220" fmla="*/ 1221160 h 1699043"/>
              <a:gd name="connsiteX221" fmla="*/ 8903537 w 10232859"/>
              <a:gd name="connsiteY221" fmla="*/ 1230588 h 1699043"/>
              <a:gd name="connsiteX222" fmla="*/ 8933767 w 10232859"/>
              <a:gd name="connsiteY222" fmla="*/ 1263368 h 1699043"/>
              <a:gd name="connsiteX223" fmla="*/ 8985765 w 10232859"/>
              <a:gd name="connsiteY223" fmla="*/ 1287664 h 1699043"/>
              <a:gd name="connsiteX224" fmla="*/ 9071444 w 10232859"/>
              <a:gd name="connsiteY224" fmla="*/ 1317305 h 1699043"/>
              <a:gd name="connsiteX225" fmla="*/ 9096711 w 10232859"/>
              <a:gd name="connsiteY225" fmla="*/ 1327777 h 1699043"/>
              <a:gd name="connsiteX226" fmla="*/ 9338853 w 10232859"/>
              <a:gd name="connsiteY226" fmla="*/ 1448046 h 1699043"/>
              <a:gd name="connsiteX227" fmla="*/ 9520814 w 10232859"/>
              <a:gd name="connsiteY227" fmla="*/ 1449827 h 1699043"/>
              <a:gd name="connsiteX228" fmla="*/ 9702271 w 10232859"/>
              <a:gd name="connsiteY228" fmla="*/ 1488553 h 1699043"/>
              <a:gd name="connsiteX229" fmla="*/ 9744273 w 10232859"/>
              <a:gd name="connsiteY229" fmla="*/ 1523512 h 1699043"/>
              <a:gd name="connsiteX230" fmla="*/ 9771903 w 10232859"/>
              <a:gd name="connsiteY230" fmla="*/ 1530034 h 1699043"/>
              <a:gd name="connsiteX231" fmla="*/ 9818565 w 10232859"/>
              <a:gd name="connsiteY231" fmla="*/ 1538545 h 1699043"/>
              <a:gd name="connsiteX232" fmla="*/ 9882202 w 10232859"/>
              <a:gd name="connsiteY232" fmla="*/ 1565888 h 1699043"/>
              <a:gd name="connsiteX233" fmla="*/ 10022025 w 10232859"/>
              <a:gd name="connsiteY233" fmla="*/ 1599696 h 1699043"/>
              <a:gd name="connsiteX234" fmla="*/ 10220406 w 10232859"/>
              <a:gd name="connsiteY234" fmla="*/ 1677005 h 1699043"/>
              <a:gd name="connsiteX235" fmla="*/ 10232859 w 10232859"/>
              <a:gd name="connsiteY235" fmla="*/ 1699043 h 1699043"/>
              <a:gd name="connsiteX236" fmla="*/ 0 w 10232859"/>
              <a:gd name="connsiteY236" fmla="*/ 1699043 h 1699043"/>
              <a:gd name="connsiteX237" fmla="*/ 0 w 10232859"/>
              <a:gd name="connsiteY237" fmla="*/ 21828 h 1699043"/>
              <a:gd name="connsiteX238" fmla="*/ 8097 w 10232859"/>
              <a:gd name="connsiteY238" fmla="*/ 24355 h 1699043"/>
              <a:gd name="connsiteX239" fmla="*/ 77128 w 10232859"/>
              <a:gd name="connsiteY239" fmla="*/ 6867 h 1699043"/>
              <a:gd name="connsiteX240" fmla="*/ 188338 w 10232859"/>
              <a:gd name="connsiteY240" fmla="*/ 5079 h 1699043"/>
              <a:gd name="connsiteX241" fmla="*/ 298809 w 10232859"/>
              <a:gd name="connsiteY241" fmla="*/ 6198 h 1699043"/>
              <a:gd name="connsiteX242" fmla="*/ 338985 w 10232859"/>
              <a:gd name="connsiteY242" fmla="*/ 8006 h 1699043"/>
              <a:gd name="connsiteX243" fmla="*/ 409815 w 10232859"/>
              <a:gd name="connsiteY243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32793 w 10232859"/>
              <a:gd name="connsiteY212" fmla="*/ 1172972 h 1699043"/>
              <a:gd name="connsiteX213" fmla="*/ 8751897 w 10232859"/>
              <a:gd name="connsiteY213" fmla="*/ 1190886 h 1699043"/>
              <a:gd name="connsiteX214" fmla="*/ 8793564 w 10232859"/>
              <a:gd name="connsiteY214" fmla="*/ 1172572 h 1699043"/>
              <a:gd name="connsiteX215" fmla="*/ 8834270 w 10232859"/>
              <a:gd name="connsiteY215" fmla="*/ 1206624 h 1699043"/>
              <a:gd name="connsiteX216" fmla="*/ 8853872 w 10232859"/>
              <a:gd name="connsiteY216" fmla="*/ 1214714 h 1699043"/>
              <a:gd name="connsiteX217" fmla="*/ 8861901 w 10232859"/>
              <a:gd name="connsiteY217" fmla="*/ 1211375 h 1699043"/>
              <a:gd name="connsiteX218" fmla="*/ 8874168 w 10232859"/>
              <a:gd name="connsiteY218" fmla="*/ 1213967 h 1699043"/>
              <a:gd name="connsiteX219" fmla="*/ 8871123 w 10232859"/>
              <a:gd name="connsiteY219" fmla="*/ 1221160 h 1699043"/>
              <a:gd name="connsiteX220" fmla="*/ 8903537 w 10232859"/>
              <a:gd name="connsiteY220" fmla="*/ 1230588 h 1699043"/>
              <a:gd name="connsiteX221" fmla="*/ 8933767 w 10232859"/>
              <a:gd name="connsiteY221" fmla="*/ 1263368 h 1699043"/>
              <a:gd name="connsiteX222" fmla="*/ 8985765 w 10232859"/>
              <a:gd name="connsiteY222" fmla="*/ 1287664 h 1699043"/>
              <a:gd name="connsiteX223" fmla="*/ 9071444 w 10232859"/>
              <a:gd name="connsiteY223" fmla="*/ 1317305 h 1699043"/>
              <a:gd name="connsiteX224" fmla="*/ 9096711 w 10232859"/>
              <a:gd name="connsiteY224" fmla="*/ 1327777 h 1699043"/>
              <a:gd name="connsiteX225" fmla="*/ 9338853 w 10232859"/>
              <a:gd name="connsiteY225" fmla="*/ 1448046 h 1699043"/>
              <a:gd name="connsiteX226" fmla="*/ 9520814 w 10232859"/>
              <a:gd name="connsiteY226" fmla="*/ 1449827 h 1699043"/>
              <a:gd name="connsiteX227" fmla="*/ 9702271 w 10232859"/>
              <a:gd name="connsiteY227" fmla="*/ 1488553 h 1699043"/>
              <a:gd name="connsiteX228" fmla="*/ 9744273 w 10232859"/>
              <a:gd name="connsiteY228" fmla="*/ 1523512 h 1699043"/>
              <a:gd name="connsiteX229" fmla="*/ 9771903 w 10232859"/>
              <a:gd name="connsiteY229" fmla="*/ 1530034 h 1699043"/>
              <a:gd name="connsiteX230" fmla="*/ 9818565 w 10232859"/>
              <a:gd name="connsiteY230" fmla="*/ 1538545 h 1699043"/>
              <a:gd name="connsiteX231" fmla="*/ 9882202 w 10232859"/>
              <a:gd name="connsiteY231" fmla="*/ 1565888 h 1699043"/>
              <a:gd name="connsiteX232" fmla="*/ 10022025 w 10232859"/>
              <a:gd name="connsiteY232" fmla="*/ 1599696 h 1699043"/>
              <a:gd name="connsiteX233" fmla="*/ 10220406 w 10232859"/>
              <a:gd name="connsiteY233" fmla="*/ 1677005 h 1699043"/>
              <a:gd name="connsiteX234" fmla="*/ 10232859 w 10232859"/>
              <a:gd name="connsiteY234" fmla="*/ 1699043 h 1699043"/>
              <a:gd name="connsiteX235" fmla="*/ 0 w 10232859"/>
              <a:gd name="connsiteY235" fmla="*/ 1699043 h 1699043"/>
              <a:gd name="connsiteX236" fmla="*/ 0 w 10232859"/>
              <a:gd name="connsiteY236" fmla="*/ 21828 h 1699043"/>
              <a:gd name="connsiteX237" fmla="*/ 8097 w 10232859"/>
              <a:gd name="connsiteY237" fmla="*/ 24355 h 1699043"/>
              <a:gd name="connsiteX238" fmla="*/ 77128 w 10232859"/>
              <a:gd name="connsiteY238" fmla="*/ 6867 h 1699043"/>
              <a:gd name="connsiteX239" fmla="*/ 188338 w 10232859"/>
              <a:gd name="connsiteY239" fmla="*/ 5079 h 1699043"/>
              <a:gd name="connsiteX240" fmla="*/ 298809 w 10232859"/>
              <a:gd name="connsiteY240" fmla="*/ 6198 h 1699043"/>
              <a:gd name="connsiteX241" fmla="*/ 338985 w 10232859"/>
              <a:gd name="connsiteY241" fmla="*/ 8006 h 1699043"/>
              <a:gd name="connsiteX242" fmla="*/ 409815 w 10232859"/>
              <a:gd name="connsiteY242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793564 w 10232859"/>
              <a:gd name="connsiteY213" fmla="*/ 1172572 h 1699043"/>
              <a:gd name="connsiteX214" fmla="*/ 8834270 w 10232859"/>
              <a:gd name="connsiteY214" fmla="*/ 1206624 h 1699043"/>
              <a:gd name="connsiteX215" fmla="*/ 8853872 w 10232859"/>
              <a:gd name="connsiteY215" fmla="*/ 1214714 h 1699043"/>
              <a:gd name="connsiteX216" fmla="*/ 8861901 w 10232859"/>
              <a:gd name="connsiteY216" fmla="*/ 1211375 h 1699043"/>
              <a:gd name="connsiteX217" fmla="*/ 8874168 w 10232859"/>
              <a:gd name="connsiteY217" fmla="*/ 1213967 h 1699043"/>
              <a:gd name="connsiteX218" fmla="*/ 8871123 w 10232859"/>
              <a:gd name="connsiteY218" fmla="*/ 1221160 h 1699043"/>
              <a:gd name="connsiteX219" fmla="*/ 8903537 w 10232859"/>
              <a:gd name="connsiteY219" fmla="*/ 1230588 h 1699043"/>
              <a:gd name="connsiteX220" fmla="*/ 8933767 w 10232859"/>
              <a:gd name="connsiteY220" fmla="*/ 1263368 h 1699043"/>
              <a:gd name="connsiteX221" fmla="*/ 8985765 w 10232859"/>
              <a:gd name="connsiteY221" fmla="*/ 1287664 h 1699043"/>
              <a:gd name="connsiteX222" fmla="*/ 9071444 w 10232859"/>
              <a:gd name="connsiteY222" fmla="*/ 1317305 h 1699043"/>
              <a:gd name="connsiteX223" fmla="*/ 9096711 w 10232859"/>
              <a:gd name="connsiteY223" fmla="*/ 1327777 h 1699043"/>
              <a:gd name="connsiteX224" fmla="*/ 9338853 w 10232859"/>
              <a:gd name="connsiteY224" fmla="*/ 1448046 h 1699043"/>
              <a:gd name="connsiteX225" fmla="*/ 9520814 w 10232859"/>
              <a:gd name="connsiteY225" fmla="*/ 1449827 h 1699043"/>
              <a:gd name="connsiteX226" fmla="*/ 9702271 w 10232859"/>
              <a:gd name="connsiteY226" fmla="*/ 1488553 h 1699043"/>
              <a:gd name="connsiteX227" fmla="*/ 9744273 w 10232859"/>
              <a:gd name="connsiteY227" fmla="*/ 1523512 h 1699043"/>
              <a:gd name="connsiteX228" fmla="*/ 9771903 w 10232859"/>
              <a:gd name="connsiteY228" fmla="*/ 1530034 h 1699043"/>
              <a:gd name="connsiteX229" fmla="*/ 9818565 w 10232859"/>
              <a:gd name="connsiteY229" fmla="*/ 1538545 h 1699043"/>
              <a:gd name="connsiteX230" fmla="*/ 9882202 w 10232859"/>
              <a:gd name="connsiteY230" fmla="*/ 1565888 h 1699043"/>
              <a:gd name="connsiteX231" fmla="*/ 10022025 w 10232859"/>
              <a:gd name="connsiteY231" fmla="*/ 1599696 h 1699043"/>
              <a:gd name="connsiteX232" fmla="*/ 10220406 w 10232859"/>
              <a:gd name="connsiteY232" fmla="*/ 1677005 h 1699043"/>
              <a:gd name="connsiteX233" fmla="*/ 10232859 w 10232859"/>
              <a:gd name="connsiteY233" fmla="*/ 1699043 h 1699043"/>
              <a:gd name="connsiteX234" fmla="*/ 0 w 10232859"/>
              <a:gd name="connsiteY234" fmla="*/ 1699043 h 1699043"/>
              <a:gd name="connsiteX235" fmla="*/ 0 w 10232859"/>
              <a:gd name="connsiteY235" fmla="*/ 21828 h 1699043"/>
              <a:gd name="connsiteX236" fmla="*/ 8097 w 10232859"/>
              <a:gd name="connsiteY236" fmla="*/ 24355 h 1699043"/>
              <a:gd name="connsiteX237" fmla="*/ 77128 w 10232859"/>
              <a:gd name="connsiteY237" fmla="*/ 6867 h 1699043"/>
              <a:gd name="connsiteX238" fmla="*/ 188338 w 10232859"/>
              <a:gd name="connsiteY238" fmla="*/ 5079 h 1699043"/>
              <a:gd name="connsiteX239" fmla="*/ 298809 w 10232859"/>
              <a:gd name="connsiteY239" fmla="*/ 6198 h 1699043"/>
              <a:gd name="connsiteX240" fmla="*/ 338985 w 10232859"/>
              <a:gd name="connsiteY240" fmla="*/ 8006 h 1699043"/>
              <a:gd name="connsiteX241" fmla="*/ 409815 w 10232859"/>
              <a:gd name="connsiteY24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834270 w 10232859"/>
              <a:gd name="connsiteY213" fmla="*/ 1206624 h 1699043"/>
              <a:gd name="connsiteX214" fmla="*/ 8853872 w 10232859"/>
              <a:gd name="connsiteY214" fmla="*/ 1214714 h 1699043"/>
              <a:gd name="connsiteX215" fmla="*/ 8861901 w 10232859"/>
              <a:gd name="connsiteY215" fmla="*/ 1211375 h 1699043"/>
              <a:gd name="connsiteX216" fmla="*/ 8874168 w 10232859"/>
              <a:gd name="connsiteY216" fmla="*/ 1213967 h 1699043"/>
              <a:gd name="connsiteX217" fmla="*/ 8871123 w 10232859"/>
              <a:gd name="connsiteY217" fmla="*/ 1221160 h 1699043"/>
              <a:gd name="connsiteX218" fmla="*/ 8903537 w 10232859"/>
              <a:gd name="connsiteY218" fmla="*/ 1230588 h 1699043"/>
              <a:gd name="connsiteX219" fmla="*/ 8933767 w 10232859"/>
              <a:gd name="connsiteY219" fmla="*/ 1263368 h 1699043"/>
              <a:gd name="connsiteX220" fmla="*/ 8985765 w 10232859"/>
              <a:gd name="connsiteY220" fmla="*/ 1287664 h 1699043"/>
              <a:gd name="connsiteX221" fmla="*/ 9071444 w 10232859"/>
              <a:gd name="connsiteY221" fmla="*/ 1317305 h 1699043"/>
              <a:gd name="connsiteX222" fmla="*/ 9096711 w 10232859"/>
              <a:gd name="connsiteY222" fmla="*/ 1327777 h 1699043"/>
              <a:gd name="connsiteX223" fmla="*/ 9338853 w 10232859"/>
              <a:gd name="connsiteY223" fmla="*/ 1448046 h 1699043"/>
              <a:gd name="connsiteX224" fmla="*/ 9520814 w 10232859"/>
              <a:gd name="connsiteY224" fmla="*/ 1449827 h 1699043"/>
              <a:gd name="connsiteX225" fmla="*/ 9702271 w 10232859"/>
              <a:gd name="connsiteY225" fmla="*/ 1488553 h 1699043"/>
              <a:gd name="connsiteX226" fmla="*/ 9744273 w 10232859"/>
              <a:gd name="connsiteY226" fmla="*/ 1523512 h 1699043"/>
              <a:gd name="connsiteX227" fmla="*/ 9771903 w 10232859"/>
              <a:gd name="connsiteY227" fmla="*/ 1530034 h 1699043"/>
              <a:gd name="connsiteX228" fmla="*/ 9818565 w 10232859"/>
              <a:gd name="connsiteY228" fmla="*/ 1538545 h 1699043"/>
              <a:gd name="connsiteX229" fmla="*/ 9882202 w 10232859"/>
              <a:gd name="connsiteY229" fmla="*/ 1565888 h 1699043"/>
              <a:gd name="connsiteX230" fmla="*/ 10022025 w 10232859"/>
              <a:gd name="connsiteY230" fmla="*/ 1599696 h 1699043"/>
              <a:gd name="connsiteX231" fmla="*/ 10220406 w 10232859"/>
              <a:gd name="connsiteY231" fmla="*/ 1677005 h 1699043"/>
              <a:gd name="connsiteX232" fmla="*/ 10232859 w 10232859"/>
              <a:gd name="connsiteY232" fmla="*/ 1699043 h 1699043"/>
              <a:gd name="connsiteX233" fmla="*/ 0 w 10232859"/>
              <a:gd name="connsiteY233" fmla="*/ 1699043 h 1699043"/>
              <a:gd name="connsiteX234" fmla="*/ 0 w 10232859"/>
              <a:gd name="connsiteY234" fmla="*/ 21828 h 1699043"/>
              <a:gd name="connsiteX235" fmla="*/ 8097 w 10232859"/>
              <a:gd name="connsiteY235" fmla="*/ 24355 h 1699043"/>
              <a:gd name="connsiteX236" fmla="*/ 77128 w 10232859"/>
              <a:gd name="connsiteY236" fmla="*/ 6867 h 1699043"/>
              <a:gd name="connsiteX237" fmla="*/ 188338 w 10232859"/>
              <a:gd name="connsiteY237" fmla="*/ 5079 h 1699043"/>
              <a:gd name="connsiteX238" fmla="*/ 298809 w 10232859"/>
              <a:gd name="connsiteY238" fmla="*/ 6198 h 1699043"/>
              <a:gd name="connsiteX239" fmla="*/ 338985 w 10232859"/>
              <a:gd name="connsiteY239" fmla="*/ 8006 h 1699043"/>
              <a:gd name="connsiteX240" fmla="*/ 409815 w 10232859"/>
              <a:gd name="connsiteY240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834270 w 10232859"/>
              <a:gd name="connsiteY213" fmla="*/ 1206624 h 1699043"/>
              <a:gd name="connsiteX214" fmla="*/ 8853872 w 10232859"/>
              <a:gd name="connsiteY214" fmla="*/ 1214714 h 1699043"/>
              <a:gd name="connsiteX215" fmla="*/ 8861901 w 10232859"/>
              <a:gd name="connsiteY215" fmla="*/ 1211375 h 1699043"/>
              <a:gd name="connsiteX216" fmla="*/ 8874168 w 10232859"/>
              <a:gd name="connsiteY216" fmla="*/ 1213967 h 1699043"/>
              <a:gd name="connsiteX217" fmla="*/ 8871123 w 10232859"/>
              <a:gd name="connsiteY217" fmla="*/ 1221160 h 1699043"/>
              <a:gd name="connsiteX218" fmla="*/ 8903537 w 10232859"/>
              <a:gd name="connsiteY218" fmla="*/ 1230588 h 1699043"/>
              <a:gd name="connsiteX219" fmla="*/ 8933767 w 10232859"/>
              <a:gd name="connsiteY219" fmla="*/ 1263368 h 1699043"/>
              <a:gd name="connsiteX220" fmla="*/ 8985765 w 10232859"/>
              <a:gd name="connsiteY220" fmla="*/ 1287664 h 1699043"/>
              <a:gd name="connsiteX221" fmla="*/ 9071444 w 10232859"/>
              <a:gd name="connsiteY221" fmla="*/ 1317305 h 1699043"/>
              <a:gd name="connsiteX222" fmla="*/ 9096711 w 10232859"/>
              <a:gd name="connsiteY222" fmla="*/ 1327777 h 1699043"/>
              <a:gd name="connsiteX223" fmla="*/ 9338853 w 10232859"/>
              <a:gd name="connsiteY223" fmla="*/ 1448046 h 1699043"/>
              <a:gd name="connsiteX224" fmla="*/ 9520814 w 10232859"/>
              <a:gd name="connsiteY224" fmla="*/ 1449827 h 1699043"/>
              <a:gd name="connsiteX225" fmla="*/ 9702271 w 10232859"/>
              <a:gd name="connsiteY225" fmla="*/ 1488553 h 1699043"/>
              <a:gd name="connsiteX226" fmla="*/ 9744273 w 10232859"/>
              <a:gd name="connsiteY226" fmla="*/ 1523512 h 1699043"/>
              <a:gd name="connsiteX227" fmla="*/ 9771903 w 10232859"/>
              <a:gd name="connsiteY227" fmla="*/ 1530034 h 1699043"/>
              <a:gd name="connsiteX228" fmla="*/ 9818565 w 10232859"/>
              <a:gd name="connsiteY228" fmla="*/ 1538545 h 1699043"/>
              <a:gd name="connsiteX229" fmla="*/ 9882202 w 10232859"/>
              <a:gd name="connsiteY229" fmla="*/ 1565888 h 1699043"/>
              <a:gd name="connsiteX230" fmla="*/ 10022025 w 10232859"/>
              <a:gd name="connsiteY230" fmla="*/ 1599696 h 1699043"/>
              <a:gd name="connsiteX231" fmla="*/ 10220406 w 10232859"/>
              <a:gd name="connsiteY231" fmla="*/ 1677005 h 1699043"/>
              <a:gd name="connsiteX232" fmla="*/ 10232859 w 10232859"/>
              <a:gd name="connsiteY232" fmla="*/ 1699043 h 1699043"/>
              <a:gd name="connsiteX233" fmla="*/ 0 w 10232859"/>
              <a:gd name="connsiteY233" fmla="*/ 1699043 h 1699043"/>
              <a:gd name="connsiteX234" fmla="*/ 0 w 10232859"/>
              <a:gd name="connsiteY234" fmla="*/ 21828 h 1699043"/>
              <a:gd name="connsiteX235" fmla="*/ 8097 w 10232859"/>
              <a:gd name="connsiteY235" fmla="*/ 24355 h 1699043"/>
              <a:gd name="connsiteX236" fmla="*/ 77128 w 10232859"/>
              <a:gd name="connsiteY236" fmla="*/ 6867 h 1699043"/>
              <a:gd name="connsiteX237" fmla="*/ 188338 w 10232859"/>
              <a:gd name="connsiteY237" fmla="*/ 5079 h 1699043"/>
              <a:gd name="connsiteX238" fmla="*/ 298809 w 10232859"/>
              <a:gd name="connsiteY238" fmla="*/ 6198 h 1699043"/>
              <a:gd name="connsiteX239" fmla="*/ 338985 w 10232859"/>
              <a:gd name="connsiteY239" fmla="*/ 8006 h 1699043"/>
              <a:gd name="connsiteX240" fmla="*/ 409815 w 10232859"/>
              <a:gd name="connsiteY240" fmla="*/ 5045 h 169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0232859" h="1699043">
                <a:moveTo>
                  <a:pt x="409815" y="5045"/>
                </a:moveTo>
                <a:cubicBezTo>
                  <a:pt x="429370" y="4390"/>
                  <a:pt x="447350" y="1844"/>
                  <a:pt x="456316" y="4077"/>
                </a:cubicBezTo>
                <a:cubicBezTo>
                  <a:pt x="477158" y="7678"/>
                  <a:pt x="444163" y="18056"/>
                  <a:pt x="463611" y="18441"/>
                </a:cubicBezTo>
                <a:cubicBezTo>
                  <a:pt x="482411" y="11619"/>
                  <a:pt x="487072" y="29834"/>
                  <a:pt x="506289" y="21667"/>
                </a:cubicBezTo>
                <a:cubicBezTo>
                  <a:pt x="496843" y="8226"/>
                  <a:pt x="549409" y="22324"/>
                  <a:pt x="547180" y="10297"/>
                </a:cubicBezTo>
                <a:cubicBezTo>
                  <a:pt x="570685" y="26535"/>
                  <a:pt x="573306" y="5039"/>
                  <a:pt x="599180" y="9165"/>
                </a:cubicBezTo>
                <a:cubicBezTo>
                  <a:pt x="612602" y="15098"/>
                  <a:pt x="621179" y="15818"/>
                  <a:pt x="630247" y="8332"/>
                </a:cubicBezTo>
                <a:cubicBezTo>
                  <a:pt x="692592" y="37344"/>
                  <a:pt x="662498" y="8239"/>
                  <a:pt x="715463" y="18029"/>
                </a:cubicBezTo>
                <a:cubicBezTo>
                  <a:pt x="761811" y="28765"/>
                  <a:pt x="812435" y="34762"/>
                  <a:pt x="862866" y="63233"/>
                </a:cubicBezTo>
                <a:cubicBezTo>
                  <a:pt x="873066" y="71493"/>
                  <a:pt x="892555" y="73882"/>
                  <a:pt x="906400" y="68570"/>
                </a:cubicBezTo>
                <a:cubicBezTo>
                  <a:pt x="908782" y="67655"/>
                  <a:pt x="910904" y="66542"/>
                  <a:pt x="912698" y="65266"/>
                </a:cubicBezTo>
                <a:cubicBezTo>
                  <a:pt x="943729" y="85619"/>
                  <a:pt x="957570" y="74516"/>
                  <a:pt x="972936" y="88549"/>
                </a:cubicBezTo>
                <a:cubicBezTo>
                  <a:pt x="1016216" y="93123"/>
                  <a:pt x="1046982" y="78021"/>
                  <a:pt x="1061158" y="90302"/>
                </a:cubicBezTo>
                <a:cubicBezTo>
                  <a:pt x="1082487" y="88877"/>
                  <a:pt x="1108723" y="73289"/>
                  <a:pt x="1127764" y="86443"/>
                </a:cubicBezTo>
                <a:cubicBezTo>
                  <a:pt x="1127604" y="75222"/>
                  <a:pt x="1154212" y="94228"/>
                  <a:pt x="1165092" y="86517"/>
                </a:cubicBezTo>
                <a:cubicBezTo>
                  <a:pt x="1172532" y="79848"/>
                  <a:pt x="1182339" y="84060"/>
                  <a:pt x="1192274" y="84088"/>
                </a:cubicBezTo>
                <a:cubicBezTo>
                  <a:pt x="1203651" y="78585"/>
                  <a:pt x="1248434" y="85441"/>
                  <a:pt x="1261359" y="91263"/>
                </a:cubicBezTo>
                <a:cubicBezTo>
                  <a:pt x="1294377" y="112056"/>
                  <a:pt x="1348832" y="92888"/>
                  <a:pt x="1375826" y="108740"/>
                </a:cubicBezTo>
                <a:cubicBezTo>
                  <a:pt x="1384490" y="110842"/>
                  <a:pt x="1392528" y="111481"/>
                  <a:pt x="1400134" y="111208"/>
                </a:cubicBezTo>
                <a:lnTo>
                  <a:pt x="1420782" y="108347"/>
                </a:lnTo>
                <a:lnTo>
                  <a:pt x="1425360" y="103343"/>
                </a:lnTo>
                <a:lnTo>
                  <a:pt x="1438688" y="103900"/>
                </a:lnTo>
                <a:lnTo>
                  <a:pt x="1442183" y="103008"/>
                </a:lnTo>
                <a:cubicBezTo>
                  <a:pt x="1448852" y="101280"/>
                  <a:pt x="1455482" y="99738"/>
                  <a:pt x="1462271" y="98933"/>
                </a:cubicBezTo>
                <a:cubicBezTo>
                  <a:pt x="1460480" y="123023"/>
                  <a:pt x="1519712" y="96044"/>
                  <a:pt x="1506437" y="116084"/>
                </a:cubicBezTo>
                <a:cubicBezTo>
                  <a:pt x="1543421" y="115842"/>
                  <a:pt x="1521082" y="134981"/>
                  <a:pt x="1559721" y="115918"/>
                </a:cubicBezTo>
                <a:cubicBezTo>
                  <a:pt x="1622424" y="132591"/>
                  <a:pt x="1709577" y="121173"/>
                  <a:pt x="1763086" y="148431"/>
                </a:cubicBezTo>
                <a:cubicBezTo>
                  <a:pt x="1815897" y="152158"/>
                  <a:pt x="1869650" y="152419"/>
                  <a:pt x="1909571" y="158571"/>
                </a:cubicBezTo>
                <a:cubicBezTo>
                  <a:pt x="1944577" y="152584"/>
                  <a:pt x="1963780" y="165894"/>
                  <a:pt x="2002612" y="185342"/>
                </a:cubicBezTo>
                <a:cubicBezTo>
                  <a:pt x="2057542" y="188412"/>
                  <a:pt x="2102353" y="209660"/>
                  <a:pt x="2155278" y="197824"/>
                </a:cubicBezTo>
                <a:cubicBezTo>
                  <a:pt x="2158165" y="201469"/>
                  <a:pt x="2161968" y="204456"/>
                  <a:pt x="2166398" y="206965"/>
                </a:cubicBezTo>
                <a:lnTo>
                  <a:pt x="2180455" y="212894"/>
                </a:lnTo>
                <a:lnTo>
                  <a:pt x="2182638" y="212313"/>
                </a:lnTo>
                <a:cubicBezTo>
                  <a:pt x="2191756" y="211797"/>
                  <a:pt x="2196930" y="213146"/>
                  <a:pt x="2200348" y="215316"/>
                </a:cubicBezTo>
                <a:lnTo>
                  <a:pt x="2203307" y="218590"/>
                </a:lnTo>
                <a:lnTo>
                  <a:pt x="2215170" y="221472"/>
                </a:lnTo>
                <a:lnTo>
                  <a:pt x="2237765" y="229357"/>
                </a:lnTo>
                <a:lnTo>
                  <a:pt x="2242719" y="228760"/>
                </a:lnTo>
                <a:lnTo>
                  <a:pt x="2277928" y="237427"/>
                </a:lnTo>
                <a:lnTo>
                  <a:pt x="2278759" y="236563"/>
                </a:lnTo>
                <a:cubicBezTo>
                  <a:pt x="2281421" y="234823"/>
                  <a:pt x="2284901" y="233911"/>
                  <a:pt x="2290187" y="234709"/>
                </a:cubicBezTo>
                <a:cubicBezTo>
                  <a:pt x="2304405" y="231655"/>
                  <a:pt x="2345628" y="219494"/>
                  <a:pt x="2364066" y="218237"/>
                </a:cubicBezTo>
                <a:cubicBezTo>
                  <a:pt x="2375743" y="221506"/>
                  <a:pt x="2388068" y="224536"/>
                  <a:pt x="2400814" y="227165"/>
                </a:cubicBezTo>
                <a:lnTo>
                  <a:pt x="2408414" y="228429"/>
                </a:lnTo>
                <a:lnTo>
                  <a:pt x="2408650" y="228234"/>
                </a:lnTo>
                <a:cubicBezTo>
                  <a:pt x="2410483" y="228038"/>
                  <a:pt x="2413050" y="228278"/>
                  <a:pt x="2416835" y="229128"/>
                </a:cubicBezTo>
                <a:lnTo>
                  <a:pt x="2422271" y="230733"/>
                </a:lnTo>
                <a:lnTo>
                  <a:pt x="2490341" y="211074"/>
                </a:lnTo>
                <a:cubicBezTo>
                  <a:pt x="2529316" y="208871"/>
                  <a:pt x="2549401" y="191268"/>
                  <a:pt x="2588929" y="200980"/>
                </a:cubicBezTo>
                <a:cubicBezTo>
                  <a:pt x="2625398" y="198847"/>
                  <a:pt x="2654940" y="190424"/>
                  <a:pt x="2687426" y="193848"/>
                </a:cubicBezTo>
                <a:cubicBezTo>
                  <a:pt x="2698335" y="187864"/>
                  <a:pt x="2709521" y="185129"/>
                  <a:pt x="2723517" y="192652"/>
                </a:cubicBezTo>
                <a:cubicBezTo>
                  <a:pt x="2756835" y="188350"/>
                  <a:pt x="2761531" y="176438"/>
                  <a:pt x="2785956" y="184404"/>
                </a:cubicBezTo>
                <a:cubicBezTo>
                  <a:pt x="2799369" y="164864"/>
                  <a:pt x="2802708" y="171921"/>
                  <a:pt x="2813378" y="176833"/>
                </a:cubicBezTo>
                <a:lnTo>
                  <a:pt x="2814782" y="177153"/>
                </a:lnTo>
                <a:lnTo>
                  <a:pt x="2816580" y="174366"/>
                </a:lnTo>
                <a:lnTo>
                  <a:pt x="2821623" y="172875"/>
                </a:lnTo>
                <a:lnTo>
                  <a:pt x="2836688" y="172971"/>
                </a:lnTo>
                <a:lnTo>
                  <a:pt x="2842564" y="173695"/>
                </a:lnTo>
                <a:cubicBezTo>
                  <a:pt x="2846534" y="173937"/>
                  <a:pt x="2849070" y="173769"/>
                  <a:pt x="2850712" y="173290"/>
                </a:cubicBezTo>
                <a:cubicBezTo>
                  <a:pt x="2850757" y="173214"/>
                  <a:pt x="2850801" y="173138"/>
                  <a:pt x="2850846" y="173062"/>
                </a:cubicBezTo>
                <a:lnTo>
                  <a:pt x="2858611" y="173112"/>
                </a:lnTo>
                <a:cubicBezTo>
                  <a:pt x="2871867" y="173694"/>
                  <a:pt x="2884913" y="174736"/>
                  <a:pt x="2897454" y="176114"/>
                </a:cubicBezTo>
                <a:cubicBezTo>
                  <a:pt x="2903755" y="163406"/>
                  <a:pt x="2952342" y="175773"/>
                  <a:pt x="2940369" y="152944"/>
                </a:cubicBezTo>
                <a:cubicBezTo>
                  <a:pt x="2957076" y="154120"/>
                  <a:pt x="2969777" y="163235"/>
                  <a:pt x="2959670" y="148367"/>
                </a:cubicBezTo>
                <a:cubicBezTo>
                  <a:pt x="2965032" y="148320"/>
                  <a:pt x="2967900" y="146880"/>
                  <a:pt x="2969615" y="144755"/>
                </a:cubicBezTo>
                <a:lnTo>
                  <a:pt x="2970000" y="143776"/>
                </a:lnTo>
                <a:lnTo>
                  <a:pt x="3007272" y="146766"/>
                </a:lnTo>
                <a:lnTo>
                  <a:pt x="3011677" y="145404"/>
                </a:lnTo>
                <a:lnTo>
                  <a:pt x="3036668" y="149604"/>
                </a:lnTo>
                <a:lnTo>
                  <a:pt x="3049208" y="150573"/>
                </a:lnTo>
                <a:lnTo>
                  <a:pt x="3053517" y="153322"/>
                </a:lnTo>
                <a:cubicBezTo>
                  <a:pt x="3057746" y="154918"/>
                  <a:pt x="3063258" y="155431"/>
                  <a:pt x="3071637" y="153496"/>
                </a:cubicBezTo>
                <a:lnTo>
                  <a:pt x="3110077" y="149202"/>
                </a:lnTo>
                <a:lnTo>
                  <a:pt x="3173743" y="159581"/>
                </a:lnTo>
                <a:cubicBezTo>
                  <a:pt x="3203872" y="159443"/>
                  <a:pt x="3205720" y="152598"/>
                  <a:pt x="3254203" y="151756"/>
                </a:cubicBezTo>
                <a:cubicBezTo>
                  <a:pt x="3298520" y="170671"/>
                  <a:pt x="3274378" y="179402"/>
                  <a:pt x="3380350" y="151151"/>
                </a:cubicBezTo>
                <a:cubicBezTo>
                  <a:pt x="3433470" y="157383"/>
                  <a:pt x="3409905" y="153931"/>
                  <a:pt x="3476147" y="170925"/>
                </a:cubicBezTo>
                <a:cubicBezTo>
                  <a:pt x="3495624" y="172754"/>
                  <a:pt x="3573433" y="153024"/>
                  <a:pt x="3581876" y="150448"/>
                </a:cubicBezTo>
                <a:cubicBezTo>
                  <a:pt x="3645019" y="168821"/>
                  <a:pt x="3637816" y="143953"/>
                  <a:pt x="3704761" y="150492"/>
                </a:cubicBezTo>
                <a:cubicBezTo>
                  <a:pt x="3732481" y="125722"/>
                  <a:pt x="3720202" y="148011"/>
                  <a:pt x="3755040" y="141978"/>
                </a:cubicBezTo>
                <a:cubicBezTo>
                  <a:pt x="3751742" y="163732"/>
                  <a:pt x="3795265" y="127963"/>
                  <a:pt x="3804689" y="151893"/>
                </a:cubicBezTo>
                <a:cubicBezTo>
                  <a:pt x="3810732" y="150037"/>
                  <a:pt x="3816287" y="147485"/>
                  <a:pt x="3821793" y="144743"/>
                </a:cubicBezTo>
                <a:lnTo>
                  <a:pt x="3824682" y="143319"/>
                </a:lnTo>
                <a:lnTo>
                  <a:pt x="3837536" y="141778"/>
                </a:lnTo>
                <a:lnTo>
                  <a:pt x="3839550" y="136147"/>
                </a:lnTo>
                <a:lnTo>
                  <a:pt x="3857743" y="130104"/>
                </a:lnTo>
                <a:cubicBezTo>
                  <a:pt x="3864805" y="128643"/>
                  <a:pt x="3872697" y="128011"/>
                  <a:pt x="3881852" y="128717"/>
                </a:cubicBezTo>
                <a:cubicBezTo>
                  <a:pt x="3914678" y="140047"/>
                  <a:pt x="3949962" y="139745"/>
                  <a:pt x="3998088" y="127932"/>
                </a:cubicBezTo>
                <a:cubicBezTo>
                  <a:pt x="4012987" y="131622"/>
                  <a:pt x="4058471" y="131332"/>
                  <a:pt x="4066682" y="124147"/>
                </a:cubicBezTo>
                <a:cubicBezTo>
                  <a:pt x="4076084" y="122618"/>
                  <a:pt x="4087294" y="125216"/>
                  <a:pt x="4091246" y="117503"/>
                </a:cubicBezTo>
                <a:cubicBezTo>
                  <a:pt x="4097972" y="108229"/>
                  <a:pt x="4131886" y="122717"/>
                  <a:pt x="4126556" y="111725"/>
                </a:cubicBezTo>
                <a:cubicBezTo>
                  <a:pt x="4150620" y="121653"/>
                  <a:pt x="4168222" y="102239"/>
                  <a:pt x="4187717" y="97496"/>
                </a:cubicBezTo>
                <a:cubicBezTo>
                  <a:pt x="4197248" y="102415"/>
                  <a:pt x="4207541" y="99960"/>
                  <a:pt x="4220826" y="95991"/>
                </a:cubicBezTo>
                <a:lnTo>
                  <a:pt x="4239014" y="90840"/>
                </a:lnTo>
                <a:lnTo>
                  <a:pt x="4246653" y="91360"/>
                </a:lnTo>
                <a:cubicBezTo>
                  <a:pt x="4255895" y="91263"/>
                  <a:pt x="4264334" y="90629"/>
                  <a:pt x="4271841" y="90188"/>
                </a:cubicBezTo>
                <a:lnTo>
                  <a:pt x="4286277" y="90173"/>
                </a:lnTo>
                <a:lnTo>
                  <a:pt x="4292025" y="90407"/>
                </a:lnTo>
                <a:lnTo>
                  <a:pt x="4304713" y="95673"/>
                </a:lnTo>
                <a:lnTo>
                  <a:pt x="4321285" y="93560"/>
                </a:lnTo>
                <a:lnTo>
                  <a:pt x="4339561" y="98806"/>
                </a:lnTo>
                <a:cubicBezTo>
                  <a:pt x="4340668" y="97273"/>
                  <a:pt x="4342159" y="95846"/>
                  <a:pt x="4343990" y="94576"/>
                </a:cubicBezTo>
                <a:lnTo>
                  <a:pt x="4358885" y="90264"/>
                </a:lnTo>
                <a:lnTo>
                  <a:pt x="4371648" y="95312"/>
                </a:lnTo>
                <a:cubicBezTo>
                  <a:pt x="4372251" y="86927"/>
                  <a:pt x="4386448" y="96257"/>
                  <a:pt x="4398380" y="98447"/>
                </a:cubicBezTo>
                <a:lnTo>
                  <a:pt x="4405729" y="97677"/>
                </a:lnTo>
                <a:lnTo>
                  <a:pt x="4431408" y="104311"/>
                </a:lnTo>
                <a:cubicBezTo>
                  <a:pt x="4445462" y="106988"/>
                  <a:pt x="4459011" y="108715"/>
                  <a:pt x="4472183" y="109916"/>
                </a:cubicBezTo>
                <a:lnTo>
                  <a:pt x="4518828" y="112600"/>
                </a:lnTo>
                <a:lnTo>
                  <a:pt x="4532040" y="117793"/>
                </a:lnTo>
                <a:cubicBezTo>
                  <a:pt x="4562193" y="123492"/>
                  <a:pt x="4598554" y="117583"/>
                  <a:pt x="4617778" y="130479"/>
                </a:cubicBezTo>
                <a:cubicBezTo>
                  <a:pt x="4626259" y="133024"/>
                  <a:pt x="4634242" y="134080"/>
                  <a:pt x="4641872" y="134207"/>
                </a:cubicBezTo>
                <a:lnTo>
                  <a:pt x="4662766" y="132438"/>
                </a:lnTo>
                <a:lnTo>
                  <a:pt x="4667770" y="127694"/>
                </a:lnTo>
                <a:lnTo>
                  <a:pt x="4681052" y="128947"/>
                </a:lnTo>
                <a:lnTo>
                  <a:pt x="4684624" y="128241"/>
                </a:lnTo>
                <a:cubicBezTo>
                  <a:pt x="4691441" y="126869"/>
                  <a:pt x="4698205" y="125683"/>
                  <a:pt x="4705061" y="125234"/>
                </a:cubicBezTo>
                <a:cubicBezTo>
                  <a:pt x="4701197" y="149124"/>
                  <a:pt x="4762747" y="125360"/>
                  <a:pt x="4747746" y="144617"/>
                </a:cubicBezTo>
                <a:cubicBezTo>
                  <a:pt x="4784752" y="146312"/>
                  <a:pt x="4823070" y="154053"/>
                  <a:pt x="4867014" y="164145"/>
                </a:cubicBezTo>
                <a:cubicBezTo>
                  <a:pt x="4928279" y="184021"/>
                  <a:pt x="4950439" y="160303"/>
                  <a:pt x="5001600" y="190239"/>
                </a:cubicBezTo>
                <a:cubicBezTo>
                  <a:pt x="5054087" y="196711"/>
                  <a:pt x="5076576" y="177858"/>
                  <a:pt x="5115965" y="186069"/>
                </a:cubicBezTo>
                <a:cubicBezTo>
                  <a:pt x="5141248" y="210877"/>
                  <a:pt x="5145689" y="221876"/>
                  <a:pt x="5193957" y="229364"/>
                </a:cubicBezTo>
                <a:cubicBezTo>
                  <a:pt x="5248620" y="235290"/>
                  <a:pt x="5221967" y="272312"/>
                  <a:pt x="5275907" y="263295"/>
                </a:cubicBezTo>
                <a:cubicBezTo>
                  <a:pt x="5278478" y="267074"/>
                  <a:pt x="5340662" y="273630"/>
                  <a:pt x="5344878" y="276360"/>
                </a:cubicBezTo>
                <a:lnTo>
                  <a:pt x="5413398" y="276235"/>
                </a:lnTo>
                <a:lnTo>
                  <a:pt x="5415629" y="275768"/>
                </a:lnTo>
                <a:cubicBezTo>
                  <a:pt x="5424792" y="275732"/>
                  <a:pt x="5429850" y="277347"/>
                  <a:pt x="5433078" y="279684"/>
                </a:cubicBezTo>
                <a:lnTo>
                  <a:pt x="5435759" y="283100"/>
                </a:lnTo>
                <a:lnTo>
                  <a:pt x="5447372" y="286587"/>
                </a:lnTo>
                <a:lnTo>
                  <a:pt x="5469289" y="295620"/>
                </a:lnTo>
                <a:lnTo>
                  <a:pt x="5508752" y="305753"/>
                </a:lnTo>
                <a:lnTo>
                  <a:pt x="5509657" y="304936"/>
                </a:lnTo>
                <a:cubicBezTo>
                  <a:pt x="5512470" y="303344"/>
                  <a:pt x="5516028" y="302619"/>
                  <a:pt x="5521245" y="303688"/>
                </a:cubicBezTo>
                <a:cubicBezTo>
                  <a:pt x="5535725" y="301391"/>
                  <a:pt x="5577993" y="291441"/>
                  <a:pt x="5596538" y="291153"/>
                </a:cubicBezTo>
                <a:cubicBezTo>
                  <a:pt x="5607932" y="295018"/>
                  <a:pt x="5619996" y="298677"/>
                  <a:pt x="5632514" y="301962"/>
                </a:cubicBezTo>
                <a:lnTo>
                  <a:pt x="5640005" y="303617"/>
                </a:lnTo>
                <a:lnTo>
                  <a:pt x="5640259" y="303435"/>
                </a:lnTo>
                <a:cubicBezTo>
                  <a:pt x="5642108" y="303337"/>
                  <a:pt x="5644653" y="303709"/>
                  <a:pt x="5648365" y="304754"/>
                </a:cubicBezTo>
                <a:lnTo>
                  <a:pt x="5653662" y="306635"/>
                </a:lnTo>
                <a:lnTo>
                  <a:pt x="5668196" y="309846"/>
                </a:lnTo>
                <a:lnTo>
                  <a:pt x="5673886" y="309526"/>
                </a:lnTo>
                <a:lnTo>
                  <a:pt x="5677139" y="307345"/>
                </a:lnTo>
                <a:lnTo>
                  <a:pt x="5708983" y="306674"/>
                </a:lnTo>
                <a:cubicBezTo>
                  <a:pt x="5728308" y="319040"/>
                  <a:pt x="5739318" y="309097"/>
                  <a:pt x="5773909" y="312061"/>
                </a:cubicBezTo>
                <a:cubicBezTo>
                  <a:pt x="5783376" y="321860"/>
                  <a:pt x="5795690" y="321672"/>
                  <a:pt x="5809500" y="318450"/>
                </a:cubicBezTo>
                <a:cubicBezTo>
                  <a:pt x="5839093" y="328324"/>
                  <a:pt x="5872263" y="326728"/>
                  <a:pt x="5908729" y="332335"/>
                </a:cubicBezTo>
                <a:cubicBezTo>
                  <a:pt x="5951727" y="334879"/>
                  <a:pt x="5963099" y="350288"/>
                  <a:pt x="5990524" y="350618"/>
                </a:cubicBezTo>
                <a:cubicBezTo>
                  <a:pt x="5991234" y="376742"/>
                  <a:pt x="6028592" y="335241"/>
                  <a:pt x="6029302" y="361365"/>
                </a:cubicBezTo>
                <a:lnTo>
                  <a:pt x="6086225" y="339621"/>
                </a:lnTo>
                <a:lnTo>
                  <a:pt x="6105063" y="347340"/>
                </a:lnTo>
                <a:cubicBezTo>
                  <a:pt x="6123220" y="350768"/>
                  <a:pt x="6176633" y="357519"/>
                  <a:pt x="6195166" y="360190"/>
                </a:cubicBezTo>
                <a:cubicBezTo>
                  <a:pt x="6208491" y="366896"/>
                  <a:pt x="6210739" y="378331"/>
                  <a:pt x="6216259" y="363365"/>
                </a:cubicBezTo>
                <a:cubicBezTo>
                  <a:pt x="6220943" y="365191"/>
                  <a:pt x="6224807" y="365077"/>
                  <a:pt x="6228331" y="364034"/>
                </a:cubicBezTo>
                <a:lnTo>
                  <a:pt x="6229602" y="363414"/>
                </a:lnTo>
                <a:lnTo>
                  <a:pt x="6258988" y="378660"/>
                </a:lnTo>
                <a:lnTo>
                  <a:pt x="6264106" y="379141"/>
                </a:lnTo>
                <a:lnTo>
                  <a:pt x="6281703" y="391054"/>
                </a:lnTo>
                <a:lnTo>
                  <a:pt x="6291622" y="396155"/>
                </a:lnTo>
                <a:lnTo>
                  <a:pt x="6292712" y="399771"/>
                </a:lnTo>
                <a:cubicBezTo>
                  <a:pt x="6294843" y="402467"/>
                  <a:pt x="6299119" y="404777"/>
                  <a:pt x="6308227" y="406196"/>
                </a:cubicBezTo>
                <a:lnTo>
                  <a:pt x="6328981" y="409495"/>
                </a:lnTo>
                <a:lnTo>
                  <a:pt x="6368693" y="417845"/>
                </a:lnTo>
                <a:cubicBezTo>
                  <a:pt x="6371618" y="421064"/>
                  <a:pt x="6413995" y="448260"/>
                  <a:pt x="6414811" y="452200"/>
                </a:cubicBezTo>
                <a:cubicBezTo>
                  <a:pt x="6472474" y="452324"/>
                  <a:pt x="6416366" y="454044"/>
                  <a:pt x="6467879" y="468248"/>
                </a:cubicBezTo>
                <a:cubicBezTo>
                  <a:pt x="6497136" y="485368"/>
                  <a:pt x="6544744" y="499929"/>
                  <a:pt x="6564351" y="537518"/>
                </a:cubicBezTo>
                <a:cubicBezTo>
                  <a:pt x="6600774" y="544284"/>
                  <a:pt x="6683084" y="572586"/>
                  <a:pt x="6711178" y="573610"/>
                </a:cubicBezTo>
                <a:cubicBezTo>
                  <a:pt x="6726278" y="581783"/>
                  <a:pt x="6766796" y="600843"/>
                  <a:pt x="6764036" y="588943"/>
                </a:cubicBezTo>
                <a:cubicBezTo>
                  <a:pt x="6830367" y="591215"/>
                  <a:pt x="6834546" y="616110"/>
                  <a:pt x="6858983" y="623723"/>
                </a:cubicBezTo>
                <a:cubicBezTo>
                  <a:pt x="6883420" y="631336"/>
                  <a:pt x="6874724" y="627173"/>
                  <a:pt x="6910661" y="634620"/>
                </a:cubicBezTo>
                <a:cubicBezTo>
                  <a:pt x="6886933" y="650238"/>
                  <a:pt x="6958918" y="637790"/>
                  <a:pt x="6944111" y="659502"/>
                </a:cubicBezTo>
                <a:cubicBezTo>
                  <a:pt x="6951121" y="660169"/>
                  <a:pt x="6958378" y="660132"/>
                  <a:pt x="6965771" y="659931"/>
                </a:cubicBezTo>
                <a:lnTo>
                  <a:pt x="6969639" y="659837"/>
                </a:lnTo>
                <a:lnTo>
                  <a:pt x="6982242" y="663112"/>
                </a:lnTo>
                <a:lnTo>
                  <a:pt x="6989387" y="659474"/>
                </a:lnTo>
                <a:lnTo>
                  <a:pt x="7010930" y="661134"/>
                </a:lnTo>
                <a:cubicBezTo>
                  <a:pt x="7018443" y="662461"/>
                  <a:pt x="7025878" y="664712"/>
                  <a:pt x="7033125" y="668436"/>
                </a:cubicBezTo>
                <a:cubicBezTo>
                  <a:pt x="7050655" y="688564"/>
                  <a:pt x="7113778" y="682286"/>
                  <a:pt x="7134461" y="708192"/>
                </a:cubicBezTo>
                <a:cubicBezTo>
                  <a:pt x="7143815" y="716210"/>
                  <a:pt x="7183449" y="731779"/>
                  <a:pt x="7197450" y="729094"/>
                </a:cubicBezTo>
                <a:cubicBezTo>
                  <a:pt x="7207053" y="731180"/>
                  <a:pt x="7214263" y="737074"/>
                  <a:pt x="7225084" y="732505"/>
                </a:cubicBezTo>
                <a:cubicBezTo>
                  <a:pt x="7239802" y="727692"/>
                  <a:pt x="7255247" y="750633"/>
                  <a:pt x="7261183" y="740313"/>
                </a:cubicBezTo>
                <a:cubicBezTo>
                  <a:pt x="7272476" y="756319"/>
                  <a:pt x="7306339" y="747471"/>
                  <a:pt x="7327760" y="750586"/>
                </a:cubicBezTo>
                <a:cubicBezTo>
                  <a:pt x="7334820" y="764783"/>
                  <a:pt x="7372804" y="757321"/>
                  <a:pt x="7412222" y="770487"/>
                </a:cubicBezTo>
                <a:cubicBezTo>
                  <a:pt x="7419482" y="786537"/>
                  <a:pt x="7438908" y="779230"/>
                  <a:pt x="7457904" y="804321"/>
                </a:cubicBezTo>
                <a:cubicBezTo>
                  <a:pt x="7460334" y="803523"/>
                  <a:pt x="7462991" y="802942"/>
                  <a:pt x="7465795" y="802598"/>
                </a:cubicBezTo>
                <a:cubicBezTo>
                  <a:pt x="7482080" y="800599"/>
                  <a:pt x="7499653" y="806831"/>
                  <a:pt x="7505046" y="816517"/>
                </a:cubicBezTo>
                <a:cubicBezTo>
                  <a:pt x="7538417" y="853074"/>
                  <a:pt x="7584173" y="869067"/>
                  <a:pt x="7623220" y="888520"/>
                </a:cubicBezTo>
                <a:cubicBezTo>
                  <a:pt x="7669184" y="908475"/>
                  <a:pt x="7655844" y="875556"/>
                  <a:pt x="7700458" y="915079"/>
                </a:cubicBezTo>
                <a:cubicBezTo>
                  <a:pt x="7713299" y="910096"/>
                  <a:pt x="7721213" y="912537"/>
                  <a:pt x="7730988" y="920756"/>
                </a:cubicBezTo>
                <a:cubicBezTo>
                  <a:pt x="7753798" y="929904"/>
                  <a:pt x="7768001" y="910742"/>
                  <a:pt x="7781942" y="930503"/>
                </a:cubicBezTo>
                <a:cubicBezTo>
                  <a:pt x="7786314" y="919014"/>
                  <a:pt x="7829555" y="942839"/>
                  <a:pt x="7827704" y="928558"/>
                </a:cubicBezTo>
                <a:cubicBezTo>
                  <a:pt x="7849394" y="934107"/>
                  <a:pt x="7886324" y="955931"/>
                  <a:pt x="7912084" y="963800"/>
                </a:cubicBezTo>
                <a:cubicBezTo>
                  <a:pt x="7931225" y="978091"/>
                  <a:pt x="7944890" y="969299"/>
                  <a:pt x="7982264" y="975773"/>
                </a:cubicBezTo>
                <a:lnTo>
                  <a:pt x="7991272" y="981104"/>
                </a:lnTo>
                <a:lnTo>
                  <a:pt x="8079795" y="982983"/>
                </a:lnTo>
                <a:cubicBezTo>
                  <a:pt x="8106396" y="984534"/>
                  <a:pt x="8123279" y="987466"/>
                  <a:pt x="8150881" y="990411"/>
                </a:cubicBezTo>
                <a:cubicBezTo>
                  <a:pt x="8155184" y="995435"/>
                  <a:pt x="8170794" y="995512"/>
                  <a:pt x="8172106" y="990512"/>
                </a:cubicBezTo>
                <a:cubicBezTo>
                  <a:pt x="8178349" y="993790"/>
                  <a:pt x="8190057" y="1007072"/>
                  <a:pt x="8196076" y="1000078"/>
                </a:cubicBezTo>
                <a:cubicBezTo>
                  <a:pt x="8214144" y="1004259"/>
                  <a:pt x="8231408" y="1009730"/>
                  <a:pt x="8247463" y="1016332"/>
                </a:cubicBezTo>
                <a:lnTo>
                  <a:pt x="8279272" y="1032921"/>
                </a:lnTo>
                <a:lnTo>
                  <a:pt x="8289611" y="1028630"/>
                </a:lnTo>
                <a:cubicBezTo>
                  <a:pt x="8296281" y="1026812"/>
                  <a:pt x="8303468" y="1026422"/>
                  <a:pt x="8311483" y="1029399"/>
                </a:cubicBezTo>
                <a:cubicBezTo>
                  <a:pt x="8353073" y="1061234"/>
                  <a:pt x="8320764" y="1016490"/>
                  <a:pt x="8399489" y="1048562"/>
                </a:cubicBezTo>
                <a:cubicBezTo>
                  <a:pt x="8402160" y="1052480"/>
                  <a:pt x="8414285" y="1053290"/>
                  <a:pt x="8415973" y="1049660"/>
                </a:cubicBezTo>
                <a:cubicBezTo>
                  <a:pt x="8420389" y="1052382"/>
                  <a:pt x="8427708" y="1062757"/>
                  <a:pt x="8433326" y="1057881"/>
                </a:cubicBezTo>
                <a:cubicBezTo>
                  <a:pt x="8460295" y="1065796"/>
                  <a:pt x="8484063" y="1077374"/>
                  <a:pt x="8502328" y="1091498"/>
                </a:cubicBezTo>
                <a:cubicBezTo>
                  <a:pt x="8531547" y="1095185"/>
                  <a:pt x="8534164" y="1100958"/>
                  <a:pt x="8534346" y="1106980"/>
                </a:cubicBezTo>
                <a:cubicBezTo>
                  <a:pt x="8534557" y="1108274"/>
                  <a:pt x="8534769" y="1109567"/>
                  <a:pt x="8534980" y="1110861"/>
                </a:cubicBezTo>
                <a:lnTo>
                  <a:pt x="8544104" y="1108406"/>
                </a:lnTo>
                <a:cubicBezTo>
                  <a:pt x="8553358" y="1107980"/>
                  <a:pt x="8560970" y="1111788"/>
                  <a:pt x="8567742" y="1117590"/>
                </a:cubicBezTo>
                <a:lnTo>
                  <a:pt x="8633779" y="1139226"/>
                </a:lnTo>
                <a:cubicBezTo>
                  <a:pt x="8631667" y="1160202"/>
                  <a:pt x="8667456" y="1147793"/>
                  <a:pt x="8676965" y="1156949"/>
                </a:cubicBezTo>
                <a:cubicBezTo>
                  <a:pt x="8686287" y="1153629"/>
                  <a:pt x="8693306" y="1154163"/>
                  <a:pt x="8698944" y="1156939"/>
                </a:cubicBezTo>
                <a:lnTo>
                  <a:pt x="8751897" y="1190886"/>
                </a:lnTo>
                <a:cubicBezTo>
                  <a:pt x="8774451" y="1199167"/>
                  <a:pt x="8817274" y="1202653"/>
                  <a:pt x="8834270" y="1206624"/>
                </a:cubicBezTo>
                <a:lnTo>
                  <a:pt x="8853872" y="1214714"/>
                </a:lnTo>
                <a:lnTo>
                  <a:pt x="8861901" y="1211375"/>
                </a:lnTo>
                <a:lnTo>
                  <a:pt x="8874168" y="1213967"/>
                </a:lnTo>
                <a:lnTo>
                  <a:pt x="8871123" y="1221160"/>
                </a:lnTo>
                <a:lnTo>
                  <a:pt x="8903537" y="1230588"/>
                </a:lnTo>
                <a:cubicBezTo>
                  <a:pt x="8927391" y="1238223"/>
                  <a:pt x="8944740" y="1247326"/>
                  <a:pt x="8933767" y="1263368"/>
                </a:cubicBezTo>
                <a:cubicBezTo>
                  <a:pt x="8934120" y="1285491"/>
                  <a:pt x="8996547" y="1266466"/>
                  <a:pt x="8985765" y="1287664"/>
                </a:cubicBezTo>
                <a:cubicBezTo>
                  <a:pt x="9013243" y="1278923"/>
                  <a:pt x="9037732" y="1309948"/>
                  <a:pt x="9071444" y="1317305"/>
                </a:cubicBezTo>
                <a:cubicBezTo>
                  <a:pt x="9072853" y="1328357"/>
                  <a:pt x="9080775" y="1329726"/>
                  <a:pt x="9096711" y="1327777"/>
                </a:cubicBezTo>
                <a:cubicBezTo>
                  <a:pt x="9206252" y="1348526"/>
                  <a:pt x="9301825" y="1489393"/>
                  <a:pt x="9338853" y="1448046"/>
                </a:cubicBezTo>
                <a:cubicBezTo>
                  <a:pt x="9364628" y="1453029"/>
                  <a:pt x="9440704" y="1458325"/>
                  <a:pt x="9520814" y="1449827"/>
                </a:cubicBezTo>
                <a:cubicBezTo>
                  <a:pt x="9536849" y="1478455"/>
                  <a:pt x="9672877" y="1480312"/>
                  <a:pt x="9702271" y="1488553"/>
                </a:cubicBezTo>
                <a:cubicBezTo>
                  <a:pt x="9702279" y="1504784"/>
                  <a:pt x="9757099" y="1502097"/>
                  <a:pt x="9744273" y="1523512"/>
                </a:cubicBezTo>
                <a:cubicBezTo>
                  <a:pt x="9746944" y="1534160"/>
                  <a:pt x="9761818" y="1537070"/>
                  <a:pt x="9771903" y="1530034"/>
                </a:cubicBezTo>
                <a:cubicBezTo>
                  <a:pt x="9788959" y="1535562"/>
                  <a:pt x="9795727" y="1548881"/>
                  <a:pt x="9818565" y="1538545"/>
                </a:cubicBezTo>
                <a:cubicBezTo>
                  <a:pt x="9842216" y="1545630"/>
                  <a:pt x="9854597" y="1583514"/>
                  <a:pt x="9882202" y="1565888"/>
                </a:cubicBezTo>
                <a:cubicBezTo>
                  <a:pt x="9890497" y="1603508"/>
                  <a:pt x="9975093" y="1584109"/>
                  <a:pt x="10022025" y="1599696"/>
                </a:cubicBezTo>
                <a:cubicBezTo>
                  <a:pt x="10087599" y="1644100"/>
                  <a:pt x="10182002" y="1632879"/>
                  <a:pt x="10220406" y="1677005"/>
                </a:cubicBezTo>
                <a:lnTo>
                  <a:pt x="10232859" y="1699043"/>
                </a:lnTo>
                <a:lnTo>
                  <a:pt x="0" y="1699043"/>
                </a:lnTo>
                <a:lnTo>
                  <a:pt x="0" y="21828"/>
                </a:lnTo>
                <a:lnTo>
                  <a:pt x="8097" y="24355"/>
                </a:lnTo>
                <a:cubicBezTo>
                  <a:pt x="43947" y="29235"/>
                  <a:pt x="34752" y="21899"/>
                  <a:pt x="77128" y="6867"/>
                </a:cubicBezTo>
                <a:cubicBezTo>
                  <a:pt x="120709" y="7920"/>
                  <a:pt x="146704" y="-7760"/>
                  <a:pt x="188338" y="5079"/>
                </a:cubicBezTo>
                <a:cubicBezTo>
                  <a:pt x="229133" y="5993"/>
                  <a:pt x="263614" y="138"/>
                  <a:pt x="298809" y="6198"/>
                </a:cubicBezTo>
                <a:cubicBezTo>
                  <a:pt x="312163" y="1206"/>
                  <a:pt x="325122" y="-563"/>
                  <a:pt x="338985" y="8006"/>
                </a:cubicBezTo>
                <a:cubicBezTo>
                  <a:pt x="376758" y="6523"/>
                  <a:pt x="384512" y="-4822"/>
                  <a:pt x="409815" y="5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46D20DF-CE98-4EA3-96C8-C03C3A885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016384"/>
            <a:ext cx="10232859" cy="1841617"/>
          </a:xfrm>
          <a:custGeom>
            <a:avLst/>
            <a:gdLst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679743 w 10232859"/>
              <a:gd name="connsiteY180" fmla="*/ 558264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4270 w 10232859"/>
              <a:gd name="connsiteY235" fmla="*/ 1213138 h 1705557"/>
              <a:gd name="connsiteX236" fmla="*/ 8853872 w 10232859"/>
              <a:gd name="connsiteY236" fmla="*/ 1221228 h 1705557"/>
              <a:gd name="connsiteX237" fmla="*/ 8861901 w 10232859"/>
              <a:gd name="connsiteY237" fmla="*/ 1217889 h 1705557"/>
              <a:gd name="connsiteX238" fmla="*/ 8874168 w 10232859"/>
              <a:gd name="connsiteY238" fmla="*/ 1220481 h 1705557"/>
              <a:gd name="connsiteX239" fmla="*/ 8871123 w 10232859"/>
              <a:gd name="connsiteY239" fmla="*/ 1227674 h 1705557"/>
              <a:gd name="connsiteX240" fmla="*/ 8903537 w 10232859"/>
              <a:gd name="connsiteY240" fmla="*/ 1237102 h 1705557"/>
              <a:gd name="connsiteX241" fmla="*/ 8933767 w 10232859"/>
              <a:gd name="connsiteY241" fmla="*/ 1269882 h 1705557"/>
              <a:gd name="connsiteX242" fmla="*/ 8985765 w 10232859"/>
              <a:gd name="connsiteY242" fmla="*/ 1294178 h 1705557"/>
              <a:gd name="connsiteX243" fmla="*/ 9071444 w 10232859"/>
              <a:gd name="connsiteY243" fmla="*/ 1323819 h 1705557"/>
              <a:gd name="connsiteX244" fmla="*/ 9096711 w 10232859"/>
              <a:gd name="connsiteY244" fmla="*/ 1334291 h 1705557"/>
              <a:gd name="connsiteX245" fmla="*/ 9338853 w 10232859"/>
              <a:gd name="connsiteY245" fmla="*/ 1454560 h 1705557"/>
              <a:gd name="connsiteX246" fmla="*/ 9520814 w 10232859"/>
              <a:gd name="connsiteY246" fmla="*/ 1456341 h 1705557"/>
              <a:gd name="connsiteX247" fmla="*/ 9702271 w 10232859"/>
              <a:gd name="connsiteY247" fmla="*/ 1495067 h 1705557"/>
              <a:gd name="connsiteX248" fmla="*/ 9744273 w 10232859"/>
              <a:gd name="connsiteY248" fmla="*/ 1530026 h 1705557"/>
              <a:gd name="connsiteX249" fmla="*/ 9771903 w 10232859"/>
              <a:gd name="connsiteY249" fmla="*/ 1536548 h 1705557"/>
              <a:gd name="connsiteX250" fmla="*/ 9818565 w 10232859"/>
              <a:gd name="connsiteY250" fmla="*/ 1545059 h 1705557"/>
              <a:gd name="connsiteX251" fmla="*/ 9882202 w 10232859"/>
              <a:gd name="connsiteY251" fmla="*/ 1572402 h 1705557"/>
              <a:gd name="connsiteX252" fmla="*/ 10022025 w 10232859"/>
              <a:gd name="connsiteY252" fmla="*/ 1606210 h 1705557"/>
              <a:gd name="connsiteX253" fmla="*/ 10220406 w 10232859"/>
              <a:gd name="connsiteY253" fmla="*/ 1683519 h 1705557"/>
              <a:gd name="connsiteX254" fmla="*/ 10232859 w 10232859"/>
              <a:gd name="connsiteY254" fmla="*/ 1705557 h 1705557"/>
              <a:gd name="connsiteX255" fmla="*/ 0 w 10232859"/>
              <a:gd name="connsiteY255" fmla="*/ 1705557 h 1705557"/>
              <a:gd name="connsiteX256" fmla="*/ 0 w 10232859"/>
              <a:gd name="connsiteY256" fmla="*/ 28342 h 1705557"/>
              <a:gd name="connsiteX257" fmla="*/ 8097 w 10232859"/>
              <a:gd name="connsiteY257" fmla="*/ 30869 h 1705557"/>
              <a:gd name="connsiteX258" fmla="*/ 77128 w 10232859"/>
              <a:gd name="connsiteY258" fmla="*/ 13381 h 1705557"/>
              <a:gd name="connsiteX259" fmla="*/ 188338 w 10232859"/>
              <a:gd name="connsiteY259" fmla="*/ 11593 h 1705557"/>
              <a:gd name="connsiteX260" fmla="*/ 298809 w 10232859"/>
              <a:gd name="connsiteY260" fmla="*/ 12712 h 1705557"/>
              <a:gd name="connsiteX261" fmla="*/ 338985 w 10232859"/>
              <a:gd name="connsiteY261" fmla="*/ 14520 h 1705557"/>
              <a:gd name="connsiteX262" fmla="*/ 409815 w 10232859"/>
              <a:gd name="connsiteY262" fmla="*/ 11559 h 1705557"/>
              <a:gd name="connsiteX263" fmla="*/ 424169 w 10232859"/>
              <a:gd name="connsiteY263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633779 w 10232859"/>
              <a:gd name="connsiteY227" fmla="*/ 1145740 h 1705557"/>
              <a:gd name="connsiteX228" fmla="*/ 8676965 w 10232859"/>
              <a:gd name="connsiteY228" fmla="*/ 1163463 h 1705557"/>
              <a:gd name="connsiteX229" fmla="*/ 8698944 w 10232859"/>
              <a:gd name="connsiteY229" fmla="*/ 1163453 h 1705557"/>
              <a:gd name="connsiteX230" fmla="*/ 8711456 w 10232859"/>
              <a:gd name="connsiteY230" fmla="*/ 1175731 h 1705557"/>
              <a:gd name="connsiteX231" fmla="*/ 8732793 w 10232859"/>
              <a:gd name="connsiteY231" fmla="*/ 1179486 h 1705557"/>
              <a:gd name="connsiteX232" fmla="*/ 8751897 w 10232859"/>
              <a:gd name="connsiteY232" fmla="*/ 1197400 h 1705557"/>
              <a:gd name="connsiteX233" fmla="*/ 8793564 w 10232859"/>
              <a:gd name="connsiteY233" fmla="*/ 1179086 h 1705557"/>
              <a:gd name="connsiteX234" fmla="*/ 8834270 w 10232859"/>
              <a:gd name="connsiteY234" fmla="*/ 1213138 h 1705557"/>
              <a:gd name="connsiteX235" fmla="*/ 8853872 w 10232859"/>
              <a:gd name="connsiteY235" fmla="*/ 1221228 h 1705557"/>
              <a:gd name="connsiteX236" fmla="*/ 8861901 w 10232859"/>
              <a:gd name="connsiteY236" fmla="*/ 1217889 h 1705557"/>
              <a:gd name="connsiteX237" fmla="*/ 8874168 w 10232859"/>
              <a:gd name="connsiteY237" fmla="*/ 1220481 h 1705557"/>
              <a:gd name="connsiteX238" fmla="*/ 8871123 w 10232859"/>
              <a:gd name="connsiteY238" fmla="*/ 1227674 h 1705557"/>
              <a:gd name="connsiteX239" fmla="*/ 8903537 w 10232859"/>
              <a:gd name="connsiteY239" fmla="*/ 1237102 h 1705557"/>
              <a:gd name="connsiteX240" fmla="*/ 8933767 w 10232859"/>
              <a:gd name="connsiteY240" fmla="*/ 1269882 h 1705557"/>
              <a:gd name="connsiteX241" fmla="*/ 8985765 w 10232859"/>
              <a:gd name="connsiteY241" fmla="*/ 1294178 h 1705557"/>
              <a:gd name="connsiteX242" fmla="*/ 9071444 w 10232859"/>
              <a:gd name="connsiteY242" fmla="*/ 1323819 h 1705557"/>
              <a:gd name="connsiteX243" fmla="*/ 9096711 w 10232859"/>
              <a:gd name="connsiteY243" fmla="*/ 1334291 h 1705557"/>
              <a:gd name="connsiteX244" fmla="*/ 9338853 w 10232859"/>
              <a:gd name="connsiteY244" fmla="*/ 1454560 h 1705557"/>
              <a:gd name="connsiteX245" fmla="*/ 9520814 w 10232859"/>
              <a:gd name="connsiteY245" fmla="*/ 1456341 h 1705557"/>
              <a:gd name="connsiteX246" fmla="*/ 9702271 w 10232859"/>
              <a:gd name="connsiteY246" fmla="*/ 1495067 h 1705557"/>
              <a:gd name="connsiteX247" fmla="*/ 9744273 w 10232859"/>
              <a:gd name="connsiteY247" fmla="*/ 1530026 h 1705557"/>
              <a:gd name="connsiteX248" fmla="*/ 9771903 w 10232859"/>
              <a:gd name="connsiteY248" fmla="*/ 1536548 h 1705557"/>
              <a:gd name="connsiteX249" fmla="*/ 9818565 w 10232859"/>
              <a:gd name="connsiteY249" fmla="*/ 1545059 h 1705557"/>
              <a:gd name="connsiteX250" fmla="*/ 9882202 w 10232859"/>
              <a:gd name="connsiteY250" fmla="*/ 1572402 h 1705557"/>
              <a:gd name="connsiteX251" fmla="*/ 10022025 w 10232859"/>
              <a:gd name="connsiteY251" fmla="*/ 1606210 h 1705557"/>
              <a:gd name="connsiteX252" fmla="*/ 10220406 w 10232859"/>
              <a:gd name="connsiteY252" fmla="*/ 1683519 h 1705557"/>
              <a:gd name="connsiteX253" fmla="*/ 10232859 w 10232859"/>
              <a:gd name="connsiteY253" fmla="*/ 1705557 h 1705557"/>
              <a:gd name="connsiteX254" fmla="*/ 0 w 10232859"/>
              <a:gd name="connsiteY254" fmla="*/ 1705557 h 1705557"/>
              <a:gd name="connsiteX255" fmla="*/ 0 w 10232859"/>
              <a:gd name="connsiteY255" fmla="*/ 28342 h 1705557"/>
              <a:gd name="connsiteX256" fmla="*/ 8097 w 10232859"/>
              <a:gd name="connsiteY256" fmla="*/ 30869 h 1705557"/>
              <a:gd name="connsiteX257" fmla="*/ 77128 w 10232859"/>
              <a:gd name="connsiteY257" fmla="*/ 13381 h 1705557"/>
              <a:gd name="connsiteX258" fmla="*/ 188338 w 10232859"/>
              <a:gd name="connsiteY258" fmla="*/ 11593 h 1705557"/>
              <a:gd name="connsiteX259" fmla="*/ 298809 w 10232859"/>
              <a:gd name="connsiteY259" fmla="*/ 12712 h 1705557"/>
              <a:gd name="connsiteX260" fmla="*/ 338985 w 10232859"/>
              <a:gd name="connsiteY260" fmla="*/ 14520 h 1705557"/>
              <a:gd name="connsiteX261" fmla="*/ 409815 w 10232859"/>
              <a:gd name="connsiteY261" fmla="*/ 11559 h 1705557"/>
              <a:gd name="connsiteX262" fmla="*/ 424169 w 10232859"/>
              <a:gd name="connsiteY26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633779 w 10232859"/>
              <a:gd name="connsiteY226" fmla="*/ 1145740 h 1705557"/>
              <a:gd name="connsiteX227" fmla="*/ 8676965 w 10232859"/>
              <a:gd name="connsiteY227" fmla="*/ 1163463 h 1705557"/>
              <a:gd name="connsiteX228" fmla="*/ 8698944 w 10232859"/>
              <a:gd name="connsiteY228" fmla="*/ 1163453 h 1705557"/>
              <a:gd name="connsiteX229" fmla="*/ 8711456 w 10232859"/>
              <a:gd name="connsiteY229" fmla="*/ 1175731 h 1705557"/>
              <a:gd name="connsiteX230" fmla="*/ 8732793 w 10232859"/>
              <a:gd name="connsiteY230" fmla="*/ 1179486 h 1705557"/>
              <a:gd name="connsiteX231" fmla="*/ 8751897 w 10232859"/>
              <a:gd name="connsiteY231" fmla="*/ 1197400 h 1705557"/>
              <a:gd name="connsiteX232" fmla="*/ 8793564 w 10232859"/>
              <a:gd name="connsiteY232" fmla="*/ 1179086 h 1705557"/>
              <a:gd name="connsiteX233" fmla="*/ 8834270 w 10232859"/>
              <a:gd name="connsiteY233" fmla="*/ 1213138 h 1705557"/>
              <a:gd name="connsiteX234" fmla="*/ 8853872 w 10232859"/>
              <a:gd name="connsiteY234" fmla="*/ 1221228 h 1705557"/>
              <a:gd name="connsiteX235" fmla="*/ 8861901 w 10232859"/>
              <a:gd name="connsiteY235" fmla="*/ 1217889 h 1705557"/>
              <a:gd name="connsiteX236" fmla="*/ 8874168 w 10232859"/>
              <a:gd name="connsiteY236" fmla="*/ 1220481 h 1705557"/>
              <a:gd name="connsiteX237" fmla="*/ 8871123 w 10232859"/>
              <a:gd name="connsiteY237" fmla="*/ 1227674 h 1705557"/>
              <a:gd name="connsiteX238" fmla="*/ 8903537 w 10232859"/>
              <a:gd name="connsiteY238" fmla="*/ 1237102 h 1705557"/>
              <a:gd name="connsiteX239" fmla="*/ 8933767 w 10232859"/>
              <a:gd name="connsiteY239" fmla="*/ 1269882 h 1705557"/>
              <a:gd name="connsiteX240" fmla="*/ 8985765 w 10232859"/>
              <a:gd name="connsiteY240" fmla="*/ 1294178 h 1705557"/>
              <a:gd name="connsiteX241" fmla="*/ 9071444 w 10232859"/>
              <a:gd name="connsiteY241" fmla="*/ 1323819 h 1705557"/>
              <a:gd name="connsiteX242" fmla="*/ 9096711 w 10232859"/>
              <a:gd name="connsiteY242" fmla="*/ 1334291 h 1705557"/>
              <a:gd name="connsiteX243" fmla="*/ 9338853 w 10232859"/>
              <a:gd name="connsiteY243" fmla="*/ 1454560 h 1705557"/>
              <a:gd name="connsiteX244" fmla="*/ 9520814 w 10232859"/>
              <a:gd name="connsiteY244" fmla="*/ 1456341 h 1705557"/>
              <a:gd name="connsiteX245" fmla="*/ 9702271 w 10232859"/>
              <a:gd name="connsiteY245" fmla="*/ 1495067 h 1705557"/>
              <a:gd name="connsiteX246" fmla="*/ 9744273 w 10232859"/>
              <a:gd name="connsiteY246" fmla="*/ 1530026 h 1705557"/>
              <a:gd name="connsiteX247" fmla="*/ 9771903 w 10232859"/>
              <a:gd name="connsiteY247" fmla="*/ 1536548 h 1705557"/>
              <a:gd name="connsiteX248" fmla="*/ 9818565 w 10232859"/>
              <a:gd name="connsiteY248" fmla="*/ 1545059 h 1705557"/>
              <a:gd name="connsiteX249" fmla="*/ 9882202 w 10232859"/>
              <a:gd name="connsiteY249" fmla="*/ 1572402 h 1705557"/>
              <a:gd name="connsiteX250" fmla="*/ 10022025 w 10232859"/>
              <a:gd name="connsiteY250" fmla="*/ 1606210 h 1705557"/>
              <a:gd name="connsiteX251" fmla="*/ 10220406 w 10232859"/>
              <a:gd name="connsiteY251" fmla="*/ 1683519 h 1705557"/>
              <a:gd name="connsiteX252" fmla="*/ 10232859 w 10232859"/>
              <a:gd name="connsiteY252" fmla="*/ 1705557 h 1705557"/>
              <a:gd name="connsiteX253" fmla="*/ 0 w 10232859"/>
              <a:gd name="connsiteY253" fmla="*/ 1705557 h 1705557"/>
              <a:gd name="connsiteX254" fmla="*/ 0 w 10232859"/>
              <a:gd name="connsiteY254" fmla="*/ 28342 h 1705557"/>
              <a:gd name="connsiteX255" fmla="*/ 8097 w 10232859"/>
              <a:gd name="connsiteY255" fmla="*/ 30869 h 1705557"/>
              <a:gd name="connsiteX256" fmla="*/ 77128 w 10232859"/>
              <a:gd name="connsiteY256" fmla="*/ 13381 h 1705557"/>
              <a:gd name="connsiteX257" fmla="*/ 188338 w 10232859"/>
              <a:gd name="connsiteY257" fmla="*/ 11593 h 1705557"/>
              <a:gd name="connsiteX258" fmla="*/ 298809 w 10232859"/>
              <a:gd name="connsiteY258" fmla="*/ 12712 h 1705557"/>
              <a:gd name="connsiteX259" fmla="*/ 338985 w 10232859"/>
              <a:gd name="connsiteY259" fmla="*/ 14520 h 1705557"/>
              <a:gd name="connsiteX260" fmla="*/ 409815 w 10232859"/>
              <a:gd name="connsiteY260" fmla="*/ 11559 h 1705557"/>
              <a:gd name="connsiteX261" fmla="*/ 424169 w 10232859"/>
              <a:gd name="connsiteY261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708983 w 10232859"/>
              <a:gd name="connsiteY150" fmla="*/ 313188 h 1705557"/>
              <a:gd name="connsiteX151" fmla="*/ 5773909 w 10232859"/>
              <a:gd name="connsiteY151" fmla="*/ 318575 h 1705557"/>
              <a:gd name="connsiteX152" fmla="*/ 5809500 w 10232859"/>
              <a:gd name="connsiteY152" fmla="*/ 324964 h 1705557"/>
              <a:gd name="connsiteX153" fmla="*/ 5908729 w 10232859"/>
              <a:gd name="connsiteY153" fmla="*/ 338849 h 1705557"/>
              <a:gd name="connsiteX154" fmla="*/ 6009654 w 10232859"/>
              <a:gd name="connsiteY154" fmla="*/ 350040 h 1705557"/>
              <a:gd name="connsiteX155" fmla="*/ 6067487 w 10232859"/>
              <a:gd name="connsiteY155" fmla="*/ 340226 h 1705557"/>
              <a:gd name="connsiteX156" fmla="*/ 6073281 w 10232859"/>
              <a:gd name="connsiteY156" fmla="*/ 340830 h 1705557"/>
              <a:gd name="connsiteX157" fmla="*/ 6086225 w 10232859"/>
              <a:gd name="connsiteY157" fmla="*/ 346135 h 1705557"/>
              <a:gd name="connsiteX158" fmla="*/ 6090616 w 10232859"/>
              <a:gd name="connsiteY158" fmla="*/ 348731 h 1705557"/>
              <a:gd name="connsiteX159" fmla="*/ 6098056 w 10232859"/>
              <a:gd name="connsiteY159" fmla="*/ 351249 h 1705557"/>
              <a:gd name="connsiteX160" fmla="*/ 6098391 w 10232859"/>
              <a:gd name="connsiteY160" fmla="*/ 351119 h 1705557"/>
              <a:gd name="connsiteX161" fmla="*/ 6105063 w 10232859"/>
              <a:gd name="connsiteY161" fmla="*/ 353854 h 1705557"/>
              <a:gd name="connsiteX162" fmla="*/ 6135796 w 10232859"/>
              <a:gd name="connsiteY162" fmla="*/ 369657 h 1705557"/>
              <a:gd name="connsiteX163" fmla="*/ 6195166 w 10232859"/>
              <a:gd name="connsiteY163" fmla="*/ 366704 h 1705557"/>
              <a:gd name="connsiteX164" fmla="*/ 6216259 w 10232859"/>
              <a:gd name="connsiteY164" fmla="*/ 369879 h 1705557"/>
              <a:gd name="connsiteX165" fmla="*/ 6228331 w 10232859"/>
              <a:gd name="connsiteY165" fmla="*/ 370548 h 1705557"/>
              <a:gd name="connsiteX166" fmla="*/ 6229602 w 10232859"/>
              <a:gd name="connsiteY166" fmla="*/ 369928 h 1705557"/>
              <a:gd name="connsiteX167" fmla="*/ 6258988 w 10232859"/>
              <a:gd name="connsiteY167" fmla="*/ 385174 h 1705557"/>
              <a:gd name="connsiteX168" fmla="*/ 6264106 w 10232859"/>
              <a:gd name="connsiteY168" fmla="*/ 385655 h 1705557"/>
              <a:gd name="connsiteX169" fmla="*/ 6281703 w 10232859"/>
              <a:gd name="connsiteY169" fmla="*/ 397568 h 1705557"/>
              <a:gd name="connsiteX170" fmla="*/ 6291622 w 10232859"/>
              <a:gd name="connsiteY170" fmla="*/ 402669 h 1705557"/>
              <a:gd name="connsiteX171" fmla="*/ 6292712 w 10232859"/>
              <a:gd name="connsiteY171" fmla="*/ 406285 h 1705557"/>
              <a:gd name="connsiteX172" fmla="*/ 6308227 w 10232859"/>
              <a:gd name="connsiteY172" fmla="*/ 412710 h 1705557"/>
              <a:gd name="connsiteX173" fmla="*/ 6310656 w 10232859"/>
              <a:gd name="connsiteY173" fmla="*/ 412628 h 1705557"/>
              <a:gd name="connsiteX174" fmla="*/ 6321049 w 10232859"/>
              <a:gd name="connsiteY174" fmla="*/ 420978 h 1705557"/>
              <a:gd name="connsiteX175" fmla="*/ 6326853 w 10232859"/>
              <a:gd name="connsiteY175" fmla="*/ 431664 h 1705557"/>
              <a:gd name="connsiteX176" fmla="*/ 6467879 w 10232859"/>
              <a:gd name="connsiteY176" fmla="*/ 474762 h 1705557"/>
              <a:gd name="connsiteX177" fmla="*/ 6564351 w 10232859"/>
              <a:gd name="connsiteY177" fmla="*/ 544032 h 1705557"/>
              <a:gd name="connsiteX178" fmla="*/ 6641544 w 10232859"/>
              <a:gd name="connsiteY178" fmla="*/ 566599 h 1705557"/>
              <a:gd name="connsiteX179" fmla="*/ 6731052 w 10232859"/>
              <a:gd name="connsiteY179" fmla="*/ 578550 h 1705557"/>
              <a:gd name="connsiteX180" fmla="*/ 6858983 w 10232859"/>
              <a:gd name="connsiteY180" fmla="*/ 630237 h 1705557"/>
              <a:gd name="connsiteX181" fmla="*/ 6910661 w 10232859"/>
              <a:gd name="connsiteY181" fmla="*/ 641134 h 1705557"/>
              <a:gd name="connsiteX182" fmla="*/ 6944111 w 10232859"/>
              <a:gd name="connsiteY182" fmla="*/ 666016 h 1705557"/>
              <a:gd name="connsiteX183" fmla="*/ 6965771 w 10232859"/>
              <a:gd name="connsiteY183" fmla="*/ 666445 h 1705557"/>
              <a:gd name="connsiteX184" fmla="*/ 6969639 w 10232859"/>
              <a:gd name="connsiteY184" fmla="*/ 666351 h 1705557"/>
              <a:gd name="connsiteX185" fmla="*/ 6982242 w 10232859"/>
              <a:gd name="connsiteY185" fmla="*/ 669626 h 1705557"/>
              <a:gd name="connsiteX186" fmla="*/ 6989387 w 10232859"/>
              <a:gd name="connsiteY186" fmla="*/ 665988 h 1705557"/>
              <a:gd name="connsiteX187" fmla="*/ 7010930 w 10232859"/>
              <a:gd name="connsiteY187" fmla="*/ 667648 h 1705557"/>
              <a:gd name="connsiteX188" fmla="*/ 7033125 w 10232859"/>
              <a:gd name="connsiteY188" fmla="*/ 674950 h 1705557"/>
              <a:gd name="connsiteX189" fmla="*/ 7134461 w 10232859"/>
              <a:gd name="connsiteY189" fmla="*/ 714706 h 1705557"/>
              <a:gd name="connsiteX190" fmla="*/ 7197450 w 10232859"/>
              <a:gd name="connsiteY190" fmla="*/ 735608 h 1705557"/>
              <a:gd name="connsiteX191" fmla="*/ 7225084 w 10232859"/>
              <a:gd name="connsiteY191" fmla="*/ 739019 h 1705557"/>
              <a:gd name="connsiteX192" fmla="*/ 7261183 w 10232859"/>
              <a:gd name="connsiteY192" fmla="*/ 746827 h 1705557"/>
              <a:gd name="connsiteX193" fmla="*/ 7327760 w 10232859"/>
              <a:gd name="connsiteY193" fmla="*/ 757100 h 1705557"/>
              <a:gd name="connsiteX194" fmla="*/ 7412222 w 10232859"/>
              <a:gd name="connsiteY194" fmla="*/ 777001 h 1705557"/>
              <a:gd name="connsiteX195" fmla="*/ 7457904 w 10232859"/>
              <a:gd name="connsiteY195" fmla="*/ 810835 h 1705557"/>
              <a:gd name="connsiteX196" fmla="*/ 7465795 w 10232859"/>
              <a:gd name="connsiteY196" fmla="*/ 809112 h 1705557"/>
              <a:gd name="connsiteX197" fmla="*/ 7505046 w 10232859"/>
              <a:gd name="connsiteY197" fmla="*/ 823031 h 1705557"/>
              <a:gd name="connsiteX198" fmla="*/ 7623220 w 10232859"/>
              <a:gd name="connsiteY198" fmla="*/ 895034 h 1705557"/>
              <a:gd name="connsiteX199" fmla="*/ 7700458 w 10232859"/>
              <a:gd name="connsiteY199" fmla="*/ 921593 h 1705557"/>
              <a:gd name="connsiteX200" fmla="*/ 7730988 w 10232859"/>
              <a:gd name="connsiteY200" fmla="*/ 927270 h 1705557"/>
              <a:gd name="connsiteX201" fmla="*/ 7781942 w 10232859"/>
              <a:gd name="connsiteY201" fmla="*/ 937017 h 1705557"/>
              <a:gd name="connsiteX202" fmla="*/ 7827704 w 10232859"/>
              <a:gd name="connsiteY202" fmla="*/ 935072 h 1705557"/>
              <a:gd name="connsiteX203" fmla="*/ 7867270 w 10232859"/>
              <a:gd name="connsiteY203" fmla="*/ 946880 h 1705557"/>
              <a:gd name="connsiteX204" fmla="*/ 7866538 w 10232859"/>
              <a:gd name="connsiteY204" fmla="*/ 961559 h 1705557"/>
              <a:gd name="connsiteX205" fmla="*/ 7912084 w 10232859"/>
              <a:gd name="connsiteY205" fmla="*/ 970314 h 1705557"/>
              <a:gd name="connsiteX206" fmla="*/ 7982264 w 10232859"/>
              <a:gd name="connsiteY206" fmla="*/ 982287 h 1705557"/>
              <a:gd name="connsiteX207" fmla="*/ 7991272 w 10232859"/>
              <a:gd name="connsiteY207" fmla="*/ 987618 h 1705557"/>
              <a:gd name="connsiteX208" fmla="*/ 8006496 w 10232859"/>
              <a:gd name="connsiteY208" fmla="*/ 979353 h 1705557"/>
              <a:gd name="connsiteX209" fmla="*/ 8034497 w 10232859"/>
              <a:gd name="connsiteY209" fmla="*/ 978568 h 1705557"/>
              <a:gd name="connsiteX210" fmla="*/ 8150881 w 10232859"/>
              <a:gd name="connsiteY210" fmla="*/ 996925 h 1705557"/>
              <a:gd name="connsiteX211" fmla="*/ 8172106 w 10232859"/>
              <a:gd name="connsiteY211" fmla="*/ 997026 h 1705557"/>
              <a:gd name="connsiteX212" fmla="*/ 8196076 w 10232859"/>
              <a:gd name="connsiteY212" fmla="*/ 1006592 h 1705557"/>
              <a:gd name="connsiteX213" fmla="*/ 8247463 w 10232859"/>
              <a:gd name="connsiteY213" fmla="*/ 1022846 h 1705557"/>
              <a:gd name="connsiteX214" fmla="*/ 8279272 w 10232859"/>
              <a:gd name="connsiteY214" fmla="*/ 1039435 h 1705557"/>
              <a:gd name="connsiteX215" fmla="*/ 8289611 w 10232859"/>
              <a:gd name="connsiteY215" fmla="*/ 1035144 h 1705557"/>
              <a:gd name="connsiteX216" fmla="*/ 8311483 w 10232859"/>
              <a:gd name="connsiteY216" fmla="*/ 1035913 h 1705557"/>
              <a:gd name="connsiteX217" fmla="*/ 8399489 w 10232859"/>
              <a:gd name="connsiteY217" fmla="*/ 1055076 h 1705557"/>
              <a:gd name="connsiteX218" fmla="*/ 8415973 w 10232859"/>
              <a:gd name="connsiteY218" fmla="*/ 1056174 h 1705557"/>
              <a:gd name="connsiteX219" fmla="*/ 8433326 w 10232859"/>
              <a:gd name="connsiteY219" fmla="*/ 1064395 h 1705557"/>
              <a:gd name="connsiteX220" fmla="*/ 8502328 w 10232859"/>
              <a:gd name="connsiteY220" fmla="*/ 1098012 h 1705557"/>
              <a:gd name="connsiteX221" fmla="*/ 8534346 w 10232859"/>
              <a:gd name="connsiteY221" fmla="*/ 1113494 h 1705557"/>
              <a:gd name="connsiteX222" fmla="*/ 8534980 w 10232859"/>
              <a:gd name="connsiteY222" fmla="*/ 1117375 h 1705557"/>
              <a:gd name="connsiteX223" fmla="*/ 8544104 w 10232859"/>
              <a:gd name="connsiteY223" fmla="*/ 1114920 h 1705557"/>
              <a:gd name="connsiteX224" fmla="*/ 8567742 w 10232859"/>
              <a:gd name="connsiteY224" fmla="*/ 1124104 h 1705557"/>
              <a:gd name="connsiteX225" fmla="*/ 8633779 w 10232859"/>
              <a:gd name="connsiteY225" fmla="*/ 1145740 h 1705557"/>
              <a:gd name="connsiteX226" fmla="*/ 8676965 w 10232859"/>
              <a:gd name="connsiteY226" fmla="*/ 1163463 h 1705557"/>
              <a:gd name="connsiteX227" fmla="*/ 8698944 w 10232859"/>
              <a:gd name="connsiteY227" fmla="*/ 1163453 h 1705557"/>
              <a:gd name="connsiteX228" fmla="*/ 8711456 w 10232859"/>
              <a:gd name="connsiteY228" fmla="*/ 1175731 h 1705557"/>
              <a:gd name="connsiteX229" fmla="*/ 8732793 w 10232859"/>
              <a:gd name="connsiteY229" fmla="*/ 1179486 h 1705557"/>
              <a:gd name="connsiteX230" fmla="*/ 8751897 w 10232859"/>
              <a:gd name="connsiteY230" fmla="*/ 1197400 h 1705557"/>
              <a:gd name="connsiteX231" fmla="*/ 8793564 w 10232859"/>
              <a:gd name="connsiteY231" fmla="*/ 1179086 h 1705557"/>
              <a:gd name="connsiteX232" fmla="*/ 8834270 w 10232859"/>
              <a:gd name="connsiteY232" fmla="*/ 1213138 h 1705557"/>
              <a:gd name="connsiteX233" fmla="*/ 8853872 w 10232859"/>
              <a:gd name="connsiteY233" fmla="*/ 1221228 h 1705557"/>
              <a:gd name="connsiteX234" fmla="*/ 8861901 w 10232859"/>
              <a:gd name="connsiteY234" fmla="*/ 1217889 h 1705557"/>
              <a:gd name="connsiteX235" fmla="*/ 8874168 w 10232859"/>
              <a:gd name="connsiteY235" fmla="*/ 1220481 h 1705557"/>
              <a:gd name="connsiteX236" fmla="*/ 8871123 w 10232859"/>
              <a:gd name="connsiteY236" fmla="*/ 1227674 h 1705557"/>
              <a:gd name="connsiteX237" fmla="*/ 8903537 w 10232859"/>
              <a:gd name="connsiteY237" fmla="*/ 1237102 h 1705557"/>
              <a:gd name="connsiteX238" fmla="*/ 8933767 w 10232859"/>
              <a:gd name="connsiteY238" fmla="*/ 1269882 h 1705557"/>
              <a:gd name="connsiteX239" fmla="*/ 8985765 w 10232859"/>
              <a:gd name="connsiteY239" fmla="*/ 1294178 h 1705557"/>
              <a:gd name="connsiteX240" fmla="*/ 9071444 w 10232859"/>
              <a:gd name="connsiteY240" fmla="*/ 1323819 h 1705557"/>
              <a:gd name="connsiteX241" fmla="*/ 9096711 w 10232859"/>
              <a:gd name="connsiteY241" fmla="*/ 1334291 h 1705557"/>
              <a:gd name="connsiteX242" fmla="*/ 9338853 w 10232859"/>
              <a:gd name="connsiteY242" fmla="*/ 1454560 h 1705557"/>
              <a:gd name="connsiteX243" fmla="*/ 9520814 w 10232859"/>
              <a:gd name="connsiteY243" fmla="*/ 1456341 h 1705557"/>
              <a:gd name="connsiteX244" fmla="*/ 9702271 w 10232859"/>
              <a:gd name="connsiteY244" fmla="*/ 1495067 h 1705557"/>
              <a:gd name="connsiteX245" fmla="*/ 9744273 w 10232859"/>
              <a:gd name="connsiteY245" fmla="*/ 1530026 h 1705557"/>
              <a:gd name="connsiteX246" fmla="*/ 9771903 w 10232859"/>
              <a:gd name="connsiteY246" fmla="*/ 1536548 h 1705557"/>
              <a:gd name="connsiteX247" fmla="*/ 9818565 w 10232859"/>
              <a:gd name="connsiteY247" fmla="*/ 1545059 h 1705557"/>
              <a:gd name="connsiteX248" fmla="*/ 9882202 w 10232859"/>
              <a:gd name="connsiteY248" fmla="*/ 1572402 h 1705557"/>
              <a:gd name="connsiteX249" fmla="*/ 10022025 w 10232859"/>
              <a:gd name="connsiteY249" fmla="*/ 1606210 h 1705557"/>
              <a:gd name="connsiteX250" fmla="*/ 10220406 w 10232859"/>
              <a:gd name="connsiteY250" fmla="*/ 1683519 h 1705557"/>
              <a:gd name="connsiteX251" fmla="*/ 10232859 w 10232859"/>
              <a:gd name="connsiteY251" fmla="*/ 1705557 h 1705557"/>
              <a:gd name="connsiteX252" fmla="*/ 0 w 10232859"/>
              <a:gd name="connsiteY252" fmla="*/ 1705557 h 1705557"/>
              <a:gd name="connsiteX253" fmla="*/ 0 w 10232859"/>
              <a:gd name="connsiteY253" fmla="*/ 28342 h 1705557"/>
              <a:gd name="connsiteX254" fmla="*/ 8097 w 10232859"/>
              <a:gd name="connsiteY254" fmla="*/ 30869 h 1705557"/>
              <a:gd name="connsiteX255" fmla="*/ 77128 w 10232859"/>
              <a:gd name="connsiteY255" fmla="*/ 13381 h 1705557"/>
              <a:gd name="connsiteX256" fmla="*/ 188338 w 10232859"/>
              <a:gd name="connsiteY256" fmla="*/ 11593 h 1705557"/>
              <a:gd name="connsiteX257" fmla="*/ 298809 w 10232859"/>
              <a:gd name="connsiteY257" fmla="*/ 12712 h 1705557"/>
              <a:gd name="connsiteX258" fmla="*/ 338985 w 10232859"/>
              <a:gd name="connsiteY258" fmla="*/ 14520 h 1705557"/>
              <a:gd name="connsiteX259" fmla="*/ 409815 w 10232859"/>
              <a:gd name="connsiteY259" fmla="*/ 11559 h 1705557"/>
              <a:gd name="connsiteX260" fmla="*/ 424169 w 10232859"/>
              <a:gd name="connsiteY260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297234 w 10232859"/>
              <a:gd name="connsiteY129" fmla="*/ 380929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34545 w 10232859"/>
              <a:gd name="connsiteY128" fmla="*/ 276572 h 1705557"/>
              <a:gd name="connsiteX129" fmla="*/ 5297234 w 10232859"/>
              <a:gd name="connsiteY129" fmla="*/ 380929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34545 w 10232859"/>
              <a:gd name="connsiteY128" fmla="*/ 276572 h 1705557"/>
              <a:gd name="connsiteX129" fmla="*/ 5377862 w 10232859"/>
              <a:gd name="connsiteY129" fmla="*/ 306543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77862 w 10232859"/>
              <a:gd name="connsiteY129" fmla="*/ 306543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105063 w 10232859"/>
              <a:gd name="connsiteY159" fmla="*/ 353854 h 1705557"/>
              <a:gd name="connsiteX160" fmla="*/ 6135796 w 10232859"/>
              <a:gd name="connsiteY160" fmla="*/ 369657 h 1705557"/>
              <a:gd name="connsiteX161" fmla="*/ 6195166 w 10232859"/>
              <a:gd name="connsiteY161" fmla="*/ 366704 h 1705557"/>
              <a:gd name="connsiteX162" fmla="*/ 6216259 w 10232859"/>
              <a:gd name="connsiteY162" fmla="*/ 369879 h 1705557"/>
              <a:gd name="connsiteX163" fmla="*/ 6228331 w 10232859"/>
              <a:gd name="connsiteY163" fmla="*/ 370548 h 1705557"/>
              <a:gd name="connsiteX164" fmla="*/ 6229602 w 10232859"/>
              <a:gd name="connsiteY164" fmla="*/ 369928 h 1705557"/>
              <a:gd name="connsiteX165" fmla="*/ 6258988 w 10232859"/>
              <a:gd name="connsiteY165" fmla="*/ 385174 h 1705557"/>
              <a:gd name="connsiteX166" fmla="*/ 6264106 w 10232859"/>
              <a:gd name="connsiteY166" fmla="*/ 385655 h 1705557"/>
              <a:gd name="connsiteX167" fmla="*/ 6281703 w 10232859"/>
              <a:gd name="connsiteY167" fmla="*/ 397568 h 1705557"/>
              <a:gd name="connsiteX168" fmla="*/ 6291622 w 10232859"/>
              <a:gd name="connsiteY168" fmla="*/ 402669 h 1705557"/>
              <a:gd name="connsiteX169" fmla="*/ 6292712 w 10232859"/>
              <a:gd name="connsiteY169" fmla="*/ 406285 h 1705557"/>
              <a:gd name="connsiteX170" fmla="*/ 6308227 w 10232859"/>
              <a:gd name="connsiteY170" fmla="*/ 412710 h 1705557"/>
              <a:gd name="connsiteX171" fmla="*/ 6310656 w 10232859"/>
              <a:gd name="connsiteY171" fmla="*/ 412628 h 1705557"/>
              <a:gd name="connsiteX172" fmla="*/ 6321049 w 10232859"/>
              <a:gd name="connsiteY172" fmla="*/ 420978 h 1705557"/>
              <a:gd name="connsiteX173" fmla="*/ 6326853 w 10232859"/>
              <a:gd name="connsiteY173" fmla="*/ 431664 h 1705557"/>
              <a:gd name="connsiteX174" fmla="*/ 6467879 w 10232859"/>
              <a:gd name="connsiteY174" fmla="*/ 474762 h 1705557"/>
              <a:gd name="connsiteX175" fmla="*/ 6564351 w 10232859"/>
              <a:gd name="connsiteY175" fmla="*/ 544032 h 1705557"/>
              <a:gd name="connsiteX176" fmla="*/ 6641544 w 10232859"/>
              <a:gd name="connsiteY176" fmla="*/ 566599 h 1705557"/>
              <a:gd name="connsiteX177" fmla="*/ 6731052 w 10232859"/>
              <a:gd name="connsiteY177" fmla="*/ 578550 h 1705557"/>
              <a:gd name="connsiteX178" fmla="*/ 6858983 w 10232859"/>
              <a:gd name="connsiteY178" fmla="*/ 630237 h 1705557"/>
              <a:gd name="connsiteX179" fmla="*/ 6910661 w 10232859"/>
              <a:gd name="connsiteY179" fmla="*/ 641134 h 1705557"/>
              <a:gd name="connsiteX180" fmla="*/ 6944111 w 10232859"/>
              <a:gd name="connsiteY180" fmla="*/ 666016 h 1705557"/>
              <a:gd name="connsiteX181" fmla="*/ 6965771 w 10232859"/>
              <a:gd name="connsiteY181" fmla="*/ 666445 h 1705557"/>
              <a:gd name="connsiteX182" fmla="*/ 6969639 w 10232859"/>
              <a:gd name="connsiteY182" fmla="*/ 666351 h 1705557"/>
              <a:gd name="connsiteX183" fmla="*/ 6982242 w 10232859"/>
              <a:gd name="connsiteY183" fmla="*/ 669626 h 1705557"/>
              <a:gd name="connsiteX184" fmla="*/ 6989387 w 10232859"/>
              <a:gd name="connsiteY184" fmla="*/ 665988 h 1705557"/>
              <a:gd name="connsiteX185" fmla="*/ 7010930 w 10232859"/>
              <a:gd name="connsiteY185" fmla="*/ 667648 h 1705557"/>
              <a:gd name="connsiteX186" fmla="*/ 7033125 w 10232859"/>
              <a:gd name="connsiteY186" fmla="*/ 674950 h 1705557"/>
              <a:gd name="connsiteX187" fmla="*/ 7134461 w 10232859"/>
              <a:gd name="connsiteY187" fmla="*/ 714706 h 1705557"/>
              <a:gd name="connsiteX188" fmla="*/ 7197450 w 10232859"/>
              <a:gd name="connsiteY188" fmla="*/ 735608 h 1705557"/>
              <a:gd name="connsiteX189" fmla="*/ 7225084 w 10232859"/>
              <a:gd name="connsiteY189" fmla="*/ 739019 h 1705557"/>
              <a:gd name="connsiteX190" fmla="*/ 7261183 w 10232859"/>
              <a:gd name="connsiteY190" fmla="*/ 746827 h 1705557"/>
              <a:gd name="connsiteX191" fmla="*/ 7327760 w 10232859"/>
              <a:gd name="connsiteY191" fmla="*/ 757100 h 1705557"/>
              <a:gd name="connsiteX192" fmla="*/ 7412222 w 10232859"/>
              <a:gd name="connsiteY192" fmla="*/ 777001 h 1705557"/>
              <a:gd name="connsiteX193" fmla="*/ 7457904 w 10232859"/>
              <a:gd name="connsiteY193" fmla="*/ 810835 h 1705557"/>
              <a:gd name="connsiteX194" fmla="*/ 7465795 w 10232859"/>
              <a:gd name="connsiteY194" fmla="*/ 809112 h 1705557"/>
              <a:gd name="connsiteX195" fmla="*/ 7505046 w 10232859"/>
              <a:gd name="connsiteY195" fmla="*/ 823031 h 1705557"/>
              <a:gd name="connsiteX196" fmla="*/ 7623220 w 10232859"/>
              <a:gd name="connsiteY196" fmla="*/ 895034 h 1705557"/>
              <a:gd name="connsiteX197" fmla="*/ 7700458 w 10232859"/>
              <a:gd name="connsiteY197" fmla="*/ 921593 h 1705557"/>
              <a:gd name="connsiteX198" fmla="*/ 7730988 w 10232859"/>
              <a:gd name="connsiteY198" fmla="*/ 927270 h 1705557"/>
              <a:gd name="connsiteX199" fmla="*/ 7781942 w 10232859"/>
              <a:gd name="connsiteY199" fmla="*/ 937017 h 1705557"/>
              <a:gd name="connsiteX200" fmla="*/ 7827704 w 10232859"/>
              <a:gd name="connsiteY200" fmla="*/ 935072 h 1705557"/>
              <a:gd name="connsiteX201" fmla="*/ 7867270 w 10232859"/>
              <a:gd name="connsiteY201" fmla="*/ 946880 h 1705557"/>
              <a:gd name="connsiteX202" fmla="*/ 7866538 w 10232859"/>
              <a:gd name="connsiteY202" fmla="*/ 961559 h 1705557"/>
              <a:gd name="connsiteX203" fmla="*/ 7912084 w 10232859"/>
              <a:gd name="connsiteY203" fmla="*/ 970314 h 1705557"/>
              <a:gd name="connsiteX204" fmla="*/ 7982264 w 10232859"/>
              <a:gd name="connsiteY204" fmla="*/ 982287 h 1705557"/>
              <a:gd name="connsiteX205" fmla="*/ 7991272 w 10232859"/>
              <a:gd name="connsiteY205" fmla="*/ 987618 h 1705557"/>
              <a:gd name="connsiteX206" fmla="*/ 8006496 w 10232859"/>
              <a:gd name="connsiteY206" fmla="*/ 979353 h 1705557"/>
              <a:gd name="connsiteX207" fmla="*/ 8034497 w 10232859"/>
              <a:gd name="connsiteY207" fmla="*/ 978568 h 1705557"/>
              <a:gd name="connsiteX208" fmla="*/ 8150881 w 10232859"/>
              <a:gd name="connsiteY208" fmla="*/ 996925 h 1705557"/>
              <a:gd name="connsiteX209" fmla="*/ 8172106 w 10232859"/>
              <a:gd name="connsiteY209" fmla="*/ 997026 h 1705557"/>
              <a:gd name="connsiteX210" fmla="*/ 8196076 w 10232859"/>
              <a:gd name="connsiteY210" fmla="*/ 1006592 h 1705557"/>
              <a:gd name="connsiteX211" fmla="*/ 8247463 w 10232859"/>
              <a:gd name="connsiteY211" fmla="*/ 1022846 h 1705557"/>
              <a:gd name="connsiteX212" fmla="*/ 8279272 w 10232859"/>
              <a:gd name="connsiteY212" fmla="*/ 1039435 h 1705557"/>
              <a:gd name="connsiteX213" fmla="*/ 8289611 w 10232859"/>
              <a:gd name="connsiteY213" fmla="*/ 1035144 h 1705557"/>
              <a:gd name="connsiteX214" fmla="*/ 8311483 w 10232859"/>
              <a:gd name="connsiteY214" fmla="*/ 1035913 h 1705557"/>
              <a:gd name="connsiteX215" fmla="*/ 8399489 w 10232859"/>
              <a:gd name="connsiteY215" fmla="*/ 1055076 h 1705557"/>
              <a:gd name="connsiteX216" fmla="*/ 8415973 w 10232859"/>
              <a:gd name="connsiteY216" fmla="*/ 1056174 h 1705557"/>
              <a:gd name="connsiteX217" fmla="*/ 8433326 w 10232859"/>
              <a:gd name="connsiteY217" fmla="*/ 1064395 h 1705557"/>
              <a:gd name="connsiteX218" fmla="*/ 8502328 w 10232859"/>
              <a:gd name="connsiteY218" fmla="*/ 1098012 h 1705557"/>
              <a:gd name="connsiteX219" fmla="*/ 8534346 w 10232859"/>
              <a:gd name="connsiteY219" fmla="*/ 1113494 h 1705557"/>
              <a:gd name="connsiteX220" fmla="*/ 8534980 w 10232859"/>
              <a:gd name="connsiteY220" fmla="*/ 1117375 h 1705557"/>
              <a:gd name="connsiteX221" fmla="*/ 8544104 w 10232859"/>
              <a:gd name="connsiteY221" fmla="*/ 1114920 h 1705557"/>
              <a:gd name="connsiteX222" fmla="*/ 8567742 w 10232859"/>
              <a:gd name="connsiteY222" fmla="*/ 1124104 h 1705557"/>
              <a:gd name="connsiteX223" fmla="*/ 8633779 w 10232859"/>
              <a:gd name="connsiteY223" fmla="*/ 1145740 h 1705557"/>
              <a:gd name="connsiteX224" fmla="*/ 8676965 w 10232859"/>
              <a:gd name="connsiteY224" fmla="*/ 1163463 h 1705557"/>
              <a:gd name="connsiteX225" fmla="*/ 8698944 w 10232859"/>
              <a:gd name="connsiteY225" fmla="*/ 1163453 h 1705557"/>
              <a:gd name="connsiteX226" fmla="*/ 8711456 w 10232859"/>
              <a:gd name="connsiteY226" fmla="*/ 1175731 h 1705557"/>
              <a:gd name="connsiteX227" fmla="*/ 8732793 w 10232859"/>
              <a:gd name="connsiteY227" fmla="*/ 1179486 h 1705557"/>
              <a:gd name="connsiteX228" fmla="*/ 8751897 w 10232859"/>
              <a:gd name="connsiteY228" fmla="*/ 1197400 h 1705557"/>
              <a:gd name="connsiteX229" fmla="*/ 8793564 w 10232859"/>
              <a:gd name="connsiteY229" fmla="*/ 1179086 h 1705557"/>
              <a:gd name="connsiteX230" fmla="*/ 8834270 w 10232859"/>
              <a:gd name="connsiteY230" fmla="*/ 1213138 h 1705557"/>
              <a:gd name="connsiteX231" fmla="*/ 8853872 w 10232859"/>
              <a:gd name="connsiteY231" fmla="*/ 1221228 h 1705557"/>
              <a:gd name="connsiteX232" fmla="*/ 8861901 w 10232859"/>
              <a:gd name="connsiteY232" fmla="*/ 1217889 h 1705557"/>
              <a:gd name="connsiteX233" fmla="*/ 8874168 w 10232859"/>
              <a:gd name="connsiteY233" fmla="*/ 1220481 h 1705557"/>
              <a:gd name="connsiteX234" fmla="*/ 8871123 w 10232859"/>
              <a:gd name="connsiteY234" fmla="*/ 1227674 h 1705557"/>
              <a:gd name="connsiteX235" fmla="*/ 8903537 w 10232859"/>
              <a:gd name="connsiteY235" fmla="*/ 1237102 h 1705557"/>
              <a:gd name="connsiteX236" fmla="*/ 8933767 w 10232859"/>
              <a:gd name="connsiteY236" fmla="*/ 1269882 h 1705557"/>
              <a:gd name="connsiteX237" fmla="*/ 8985765 w 10232859"/>
              <a:gd name="connsiteY237" fmla="*/ 1294178 h 1705557"/>
              <a:gd name="connsiteX238" fmla="*/ 9071444 w 10232859"/>
              <a:gd name="connsiteY238" fmla="*/ 1323819 h 1705557"/>
              <a:gd name="connsiteX239" fmla="*/ 9096711 w 10232859"/>
              <a:gd name="connsiteY239" fmla="*/ 1334291 h 1705557"/>
              <a:gd name="connsiteX240" fmla="*/ 9338853 w 10232859"/>
              <a:gd name="connsiteY240" fmla="*/ 1454560 h 1705557"/>
              <a:gd name="connsiteX241" fmla="*/ 9520814 w 10232859"/>
              <a:gd name="connsiteY241" fmla="*/ 1456341 h 1705557"/>
              <a:gd name="connsiteX242" fmla="*/ 9702271 w 10232859"/>
              <a:gd name="connsiteY242" fmla="*/ 1495067 h 1705557"/>
              <a:gd name="connsiteX243" fmla="*/ 9744273 w 10232859"/>
              <a:gd name="connsiteY243" fmla="*/ 1530026 h 1705557"/>
              <a:gd name="connsiteX244" fmla="*/ 9771903 w 10232859"/>
              <a:gd name="connsiteY244" fmla="*/ 1536548 h 1705557"/>
              <a:gd name="connsiteX245" fmla="*/ 9818565 w 10232859"/>
              <a:gd name="connsiteY245" fmla="*/ 1545059 h 1705557"/>
              <a:gd name="connsiteX246" fmla="*/ 9882202 w 10232859"/>
              <a:gd name="connsiteY246" fmla="*/ 1572402 h 1705557"/>
              <a:gd name="connsiteX247" fmla="*/ 10022025 w 10232859"/>
              <a:gd name="connsiteY247" fmla="*/ 1606210 h 1705557"/>
              <a:gd name="connsiteX248" fmla="*/ 10220406 w 10232859"/>
              <a:gd name="connsiteY248" fmla="*/ 1683519 h 1705557"/>
              <a:gd name="connsiteX249" fmla="*/ 10232859 w 10232859"/>
              <a:gd name="connsiteY249" fmla="*/ 1705557 h 1705557"/>
              <a:gd name="connsiteX250" fmla="*/ 0 w 10232859"/>
              <a:gd name="connsiteY250" fmla="*/ 1705557 h 1705557"/>
              <a:gd name="connsiteX251" fmla="*/ 0 w 10232859"/>
              <a:gd name="connsiteY251" fmla="*/ 28342 h 1705557"/>
              <a:gd name="connsiteX252" fmla="*/ 8097 w 10232859"/>
              <a:gd name="connsiteY252" fmla="*/ 30869 h 1705557"/>
              <a:gd name="connsiteX253" fmla="*/ 77128 w 10232859"/>
              <a:gd name="connsiteY253" fmla="*/ 13381 h 1705557"/>
              <a:gd name="connsiteX254" fmla="*/ 188338 w 10232859"/>
              <a:gd name="connsiteY254" fmla="*/ 11593 h 1705557"/>
              <a:gd name="connsiteX255" fmla="*/ 298809 w 10232859"/>
              <a:gd name="connsiteY255" fmla="*/ 12712 h 1705557"/>
              <a:gd name="connsiteX256" fmla="*/ 338985 w 10232859"/>
              <a:gd name="connsiteY256" fmla="*/ 14520 h 1705557"/>
              <a:gd name="connsiteX257" fmla="*/ 409815 w 10232859"/>
              <a:gd name="connsiteY257" fmla="*/ 11559 h 1705557"/>
              <a:gd name="connsiteX258" fmla="*/ 424169 w 10232859"/>
              <a:gd name="connsiteY258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105063 w 10232859"/>
              <a:gd name="connsiteY158" fmla="*/ 353854 h 1705557"/>
              <a:gd name="connsiteX159" fmla="*/ 6135796 w 10232859"/>
              <a:gd name="connsiteY159" fmla="*/ 369657 h 1705557"/>
              <a:gd name="connsiteX160" fmla="*/ 6195166 w 10232859"/>
              <a:gd name="connsiteY160" fmla="*/ 366704 h 1705557"/>
              <a:gd name="connsiteX161" fmla="*/ 6216259 w 10232859"/>
              <a:gd name="connsiteY161" fmla="*/ 369879 h 1705557"/>
              <a:gd name="connsiteX162" fmla="*/ 6228331 w 10232859"/>
              <a:gd name="connsiteY162" fmla="*/ 370548 h 1705557"/>
              <a:gd name="connsiteX163" fmla="*/ 6229602 w 10232859"/>
              <a:gd name="connsiteY163" fmla="*/ 369928 h 1705557"/>
              <a:gd name="connsiteX164" fmla="*/ 6258988 w 10232859"/>
              <a:gd name="connsiteY164" fmla="*/ 385174 h 1705557"/>
              <a:gd name="connsiteX165" fmla="*/ 6264106 w 10232859"/>
              <a:gd name="connsiteY165" fmla="*/ 385655 h 1705557"/>
              <a:gd name="connsiteX166" fmla="*/ 6281703 w 10232859"/>
              <a:gd name="connsiteY166" fmla="*/ 397568 h 1705557"/>
              <a:gd name="connsiteX167" fmla="*/ 6291622 w 10232859"/>
              <a:gd name="connsiteY167" fmla="*/ 402669 h 1705557"/>
              <a:gd name="connsiteX168" fmla="*/ 6292712 w 10232859"/>
              <a:gd name="connsiteY168" fmla="*/ 406285 h 1705557"/>
              <a:gd name="connsiteX169" fmla="*/ 6308227 w 10232859"/>
              <a:gd name="connsiteY169" fmla="*/ 412710 h 1705557"/>
              <a:gd name="connsiteX170" fmla="*/ 6310656 w 10232859"/>
              <a:gd name="connsiteY170" fmla="*/ 412628 h 1705557"/>
              <a:gd name="connsiteX171" fmla="*/ 6321049 w 10232859"/>
              <a:gd name="connsiteY171" fmla="*/ 420978 h 1705557"/>
              <a:gd name="connsiteX172" fmla="*/ 6326853 w 10232859"/>
              <a:gd name="connsiteY172" fmla="*/ 431664 h 1705557"/>
              <a:gd name="connsiteX173" fmla="*/ 6467879 w 10232859"/>
              <a:gd name="connsiteY173" fmla="*/ 474762 h 1705557"/>
              <a:gd name="connsiteX174" fmla="*/ 6564351 w 10232859"/>
              <a:gd name="connsiteY174" fmla="*/ 544032 h 1705557"/>
              <a:gd name="connsiteX175" fmla="*/ 6641544 w 10232859"/>
              <a:gd name="connsiteY175" fmla="*/ 566599 h 1705557"/>
              <a:gd name="connsiteX176" fmla="*/ 6731052 w 10232859"/>
              <a:gd name="connsiteY176" fmla="*/ 578550 h 1705557"/>
              <a:gd name="connsiteX177" fmla="*/ 6858983 w 10232859"/>
              <a:gd name="connsiteY177" fmla="*/ 630237 h 1705557"/>
              <a:gd name="connsiteX178" fmla="*/ 6910661 w 10232859"/>
              <a:gd name="connsiteY178" fmla="*/ 641134 h 1705557"/>
              <a:gd name="connsiteX179" fmla="*/ 6944111 w 10232859"/>
              <a:gd name="connsiteY179" fmla="*/ 666016 h 1705557"/>
              <a:gd name="connsiteX180" fmla="*/ 6965771 w 10232859"/>
              <a:gd name="connsiteY180" fmla="*/ 666445 h 1705557"/>
              <a:gd name="connsiteX181" fmla="*/ 6969639 w 10232859"/>
              <a:gd name="connsiteY181" fmla="*/ 666351 h 1705557"/>
              <a:gd name="connsiteX182" fmla="*/ 6982242 w 10232859"/>
              <a:gd name="connsiteY182" fmla="*/ 669626 h 1705557"/>
              <a:gd name="connsiteX183" fmla="*/ 6989387 w 10232859"/>
              <a:gd name="connsiteY183" fmla="*/ 665988 h 1705557"/>
              <a:gd name="connsiteX184" fmla="*/ 7010930 w 10232859"/>
              <a:gd name="connsiteY184" fmla="*/ 667648 h 1705557"/>
              <a:gd name="connsiteX185" fmla="*/ 7033125 w 10232859"/>
              <a:gd name="connsiteY185" fmla="*/ 674950 h 1705557"/>
              <a:gd name="connsiteX186" fmla="*/ 7134461 w 10232859"/>
              <a:gd name="connsiteY186" fmla="*/ 714706 h 1705557"/>
              <a:gd name="connsiteX187" fmla="*/ 7197450 w 10232859"/>
              <a:gd name="connsiteY187" fmla="*/ 735608 h 1705557"/>
              <a:gd name="connsiteX188" fmla="*/ 7225084 w 10232859"/>
              <a:gd name="connsiteY188" fmla="*/ 739019 h 1705557"/>
              <a:gd name="connsiteX189" fmla="*/ 7261183 w 10232859"/>
              <a:gd name="connsiteY189" fmla="*/ 746827 h 1705557"/>
              <a:gd name="connsiteX190" fmla="*/ 7327760 w 10232859"/>
              <a:gd name="connsiteY190" fmla="*/ 757100 h 1705557"/>
              <a:gd name="connsiteX191" fmla="*/ 7412222 w 10232859"/>
              <a:gd name="connsiteY191" fmla="*/ 777001 h 1705557"/>
              <a:gd name="connsiteX192" fmla="*/ 7457904 w 10232859"/>
              <a:gd name="connsiteY192" fmla="*/ 810835 h 1705557"/>
              <a:gd name="connsiteX193" fmla="*/ 7465795 w 10232859"/>
              <a:gd name="connsiteY193" fmla="*/ 809112 h 1705557"/>
              <a:gd name="connsiteX194" fmla="*/ 7505046 w 10232859"/>
              <a:gd name="connsiteY194" fmla="*/ 823031 h 1705557"/>
              <a:gd name="connsiteX195" fmla="*/ 7623220 w 10232859"/>
              <a:gd name="connsiteY195" fmla="*/ 895034 h 1705557"/>
              <a:gd name="connsiteX196" fmla="*/ 7700458 w 10232859"/>
              <a:gd name="connsiteY196" fmla="*/ 921593 h 1705557"/>
              <a:gd name="connsiteX197" fmla="*/ 7730988 w 10232859"/>
              <a:gd name="connsiteY197" fmla="*/ 927270 h 1705557"/>
              <a:gd name="connsiteX198" fmla="*/ 7781942 w 10232859"/>
              <a:gd name="connsiteY198" fmla="*/ 937017 h 1705557"/>
              <a:gd name="connsiteX199" fmla="*/ 7827704 w 10232859"/>
              <a:gd name="connsiteY199" fmla="*/ 935072 h 1705557"/>
              <a:gd name="connsiteX200" fmla="*/ 7867270 w 10232859"/>
              <a:gd name="connsiteY200" fmla="*/ 946880 h 1705557"/>
              <a:gd name="connsiteX201" fmla="*/ 7866538 w 10232859"/>
              <a:gd name="connsiteY201" fmla="*/ 961559 h 1705557"/>
              <a:gd name="connsiteX202" fmla="*/ 7912084 w 10232859"/>
              <a:gd name="connsiteY202" fmla="*/ 970314 h 1705557"/>
              <a:gd name="connsiteX203" fmla="*/ 7982264 w 10232859"/>
              <a:gd name="connsiteY203" fmla="*/ 982287 h 1705557"/>
              <a:gd name="connsiteX204" fmla="*/ 7991272 w 10232859"/>
              <a:gd name="connsiteY204" fmla="*/ 987618 h 1705557"/>
              <a:gd name="connsiteX205" fmla="*/ 8006496 w 10232859"/>
              <a:gd name="connsiteY205" fmla="*/ 979353 h 1705557"/>
              <a:gd name="connsiteX206" fmla="*/ 8034497 w 10232859"/>
              <a:gd name="connsiteY206" fmla="*/ 978568 h 1705557"/>
              <a:gd name="connsiteX207" fmla="*/ 8150881 w 10232859"/>
              <a:gd name="connsiteY207" fmla="*/ 996925 h 1705557"/>
              <a:gd name="connsiteX208" fmla="*/ 8172106 w 10232859"/>
              <a:gd name="connsiteY208" fmla="*/ 997026 h 1705557"/>
              <a:gd name="connsiteX209" fmla="*/ 8196076 w 10232859"/>
              <a:gd name="connsiteY209" fmla="*/ 1006592 h 1705557"/>
              <a:gd name="connsiteX210" fmla="*/ 8247463 w 10232859"/>
              <a:gd name="connsiteY210" fmla="*/ 1022846 h 1705557"/>
              <a:gd name="connsiteX211" fmla="*/ 8279272 w 10232859"/>
              <a:gd name="connsiteY211" fmla="*/ 1039435 h 1705557"/>
              <a:gd name="connsiteX212" fmla="*/ 8289611 w 10232859"/>
              <a:gd name="connsiteY212" fmla="*/ 1035144 h 1705557"/>
              <a:gd name="connsiteX213" fmla="*/ 8311483 w 10232859"/>
              <a:gd name="connsiteY213" fmla="*/ 1035913 h 1705557"/>
              <a:gd name="connsiteX214" fmla="*/ 8399489 w 10232859"/>
              <a:gd name="connsiteY214" fmla="*/ 1055076 h 1705557"/>
              <a:gd name="connsiteX215" fmla="*/ 8415973 w 10232859"/>
              <a:gd name="connsiteY215" fmla="*/ 1056174 h 1705557"/>
              <a:gd name="connsiteX216" fmla="*/ 8433326 w 10232859"/>
              <a:gd name="connsiteY216" fmla="*/ 1064395 h 1705557"/>
              <a:gd name="connsiteX217" fmla="*/ 8502328 w 10232859"/>
              <a:gd name="connsiteY217" fmla="*/ 1098012 h 1705557"/>
              <a:gd name="connsiteX218" fmla="*/ 8534346 w 10232859"/>
              <a:gd name="connsiteY218" fmla="*/ 1113494 h 1705557"/>
              <a:gd name="connsiteX219" fmla="*/ 8534980 w 10232859"/>
              <a:gd name="connsiteY219" fmla="*/ 1117375 h 1705557"/>
              <a:gd name="connsiteX220" fmla="*/ 8544104 w 10232859"/>
              <a:gd name="connsiteY220" fmla="*/ 1114920 h 1705557"/>
              <a:gd name="connsiteX221" fmla="*/ 8567742 w 10232859"/>
              <a:gd name="connsiteY221" fmla="*/ 1124104 h 1705557"/>
              <a:gd name="connsiteX222" fmla="*/ 8633779 w 10232859"/>
              <a:gd name="connsiteY222" fmla="*/ 1145740 h 1705557"/>
              <a:gd name="connsiteX223" fmla="*/ 8676965 w 10232859"/>
              <a:gd name="connsiteY223" fmla="*/ 1163463 h 1705557"/>
              <a:gd name="connsiteX224" fmla="*/ 8698944 w 10232859"/>
              <a:gd name="connsiteY224" fmla="*/ 1163453 h 1705557"/>
              <a:gd name="connsiteX225" fmla="*/ 8711456 w 10232859"/>
              <a:gd name="connsiteY225" fmla="*/ 1175731 h 1705557"/>
              <a:gd name="connsiteX226" fmla="*/ 8732793 w 10232859"/>
              <a:gd name="connsiteY226" fmla="*/ 1179486 h 1705557"/>
              <a:gd name="connsiteX227" fmla="*/ 8751897 w 10232859"/>
              <a:gd name="connsiteY227" fmla="*/ 1197400 h 1705557"/>
              <a:gd name="connsiteX228" fmla="*/ 8793564 w 10232859"/>
              <a:gd name="connsiteY228" fmla="*/ 1179086 h 1705557"/>
              <a:gd name="connsiteX229" fmla="*/ 8834270 w 10232859"/>
              <a:gd name="connsiteY229" fmla="*/ 1213138 h 1705557"/>
              <a:gd name="connsiteX230" fmla="*/ 8853872 w 10232859"/>
              <a:gd name="connsiteY230" fmla="*/ 1221228 h 1705557"/>
              <a:gd name="connsiteX231" fmla="*/ 8861901 w 10232859"/>
              <a:gd name="connsiteY231" fmla="*/ 1217889 h 1705557"/>
              <a:gd name="connsiteX232" fmla="*/ 8874168 w 10232859"/>
              <a:gd name="connsiteY232" fmla="*/ 1220481 h 1705557"/>
              <a:gd name="connsiteX233" fmla="*/ 8871123 w 10232859"/>
              <a:gd name="connsiteY233" fmla="*/ 1227674 h 1705557"/>
              <a:gd name="connsiteX234" fmla="*/ 8903537 w 10232859"/>
              <a:gd name="connsiteY234" fmla="*/ 1237102 h 1705557"/>
              <a:gd name="connsiteX235" fmla="*/ 8933767 w 10232859"/>
              <a:gd name="connsiteY235" fmla="*/ 1269882 h 1705557"/>
              <a:gd name="connsiteX236" fmla="*/ 8985765 w 10232859"/>
              <a:gd name="connsiteY236" fmla="*/ 1294178 h 1705557"/>
              <a:gd name="connsiteX237" fmla="*/ 9071444 w 10232859"/>
              <a:gd name="connsiteY237" fmla="*/ 1323819 h 1705557"/>
              <a:gd name="connsiteX238" fmla="*/ 9096711 w 10232859"/>
              <a:gd name="connsiteY238" fmla="*/ 1334291 h 1705557"/>
              <a:gd name="connsiteX239" fmla="*/ 9338853 w 10232859"/>
              <a:gd name="connsiteY239" fmla="*/ 1454560 h 1705557"/>
              <a:gd name="connsiteX240" fmla="*/ 9520814 w 10232859"/>
              <a:gd name="connsiteY240" fmla="*/ 1456341 h 1705557"/>
              <a:gd name="connsiteX241" fmla="*/ 9702271 w 10232859"/>
              <a:gd name="connsiteY241" fmla="*/ 1495067 h 1705557"/>
              <a:gd name="connsiteX242" fmla="*/ 9744273 w 10232859"/>
              <a:gd name="connsiteY242" fmla="*/ 1530026 h 1705557"/>
              <a:gd name="connsiteX243" fmla="*/ 9771903 w 10232859"/>
              <a:gd name="connsiteY243" fmla="*/ 1536548 h 1705557"/>
              <a:gd name="connsiteX244" fmla="*/ 9818565 w 10232859"/>
              <a:gd name="connsiteY244" fmla="*/ 1545059 h 1705557"/>
              <a:gd name="connsiteX245" fmla="*/ 9882202 w 10232859"/>
              <a:gd name="connsiteY245" fmla="*/ 1572402 h 1705557"/>
              <a:gd name="connsiteX246" fmla="*/ 10022025 w 10232859"/>
              <a:gd name="connsiteY246" fmla="*/ 1606210 h 1705557"/>
              <a:gd name="connsiteX247" fmla="*/ 10220406 w 10232859"/>
              <a:gd name="connsiteY247" fmla="*/ 1683519 h 1705557"/>
              <a:gd name="connsiteX248" fmla="*/ 10232859 w 10232859"/>
              <a:gd name="connsiteY248" fmla="*/ 1705557 h 1705557"/>
              <a:gd name="connsiteX249" fmla="*/ 0 w 10232859"/>
              <a:gd name="connsiteY249" fmla="*/ 1705557 h 1705557"/>
              <a:gd name="connsiteX250" fmla="*/ 0 w 10232859"/>
              <a:gd name="connsiteY250" fmla="*/ 28342 h 1705557"/>
              <a:gd name="connsiteX251" fmla="*/ 8097 w 10232859"/>
              <a:gd name="connsiteY251" fmla="*/ 30869 h 1705557"/>
              <a:gd name="connsiteX252" fmla="*/ 77128 w 10232859"/>
              <a:gd name="connsiteY252" fmla="*/ 13381 h 1705557"/>
              <a:gd name="connsiteX253" fmla="*/ 188338 w 10232859"/>
              <a:gd name="connsiteY253" fmla="*/ 11593 h 1705557"/>
              <a:gd name="connsiteX254" fmla="*/ 298809 w 10232859"/>
              <a:gd name="connsiteY254" fmla="*/ 12712 h 1705557"/>
              <a:gd name="connsiteX255" fmla="*/ 338985 w 10232859"/>
              <a:gd name="connsiteY255" fmla="*/ 14520 h 1705557"/>
              <a:gd name="connsiteX256" fmla="*/ 409815 w 10232859"/>
              <a:gd name="connsiteY256" fmla="*/ 11559 h 1705557"/>
              <a:gd name="connsiteX257" fmla="*/ 424169 w 10232859"/>
              <a:gd name="connsiteY257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26853 w 10232859"/>
              <a:gd name="connsiteY171" fmla="*/ 43166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26853 w 10232859"/>
              <a:gd name="connsiteY171" fmla="*/ 43166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85492 w 10232859"/>
              <a:gd name="connsiteY171" fmla="*/ 428283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68693 w 10232859"/>
              <a:gd name="connsiteY170" fmla="*/ 424359 h 1705557"/>
              <a:gd name="connsiteX171" fmla="*/ 6385492 w 10232859"/>
              <a:gd name="connsiteY171" fmla="*/ 428283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76686 w 10232859"/>
              <a:gd name="connsiteY80" fmla="*/ 218526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76686 w 10232859"/>
              <a:gd name="connsiteY80" fmla="*/ 218526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5541 w 10232859"/>
              <a:gd name="connsiteY82" fmla="*/ 143437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173743 w 10232859"/>
              <a:gd name="connsiteY77" fmla="*/ 166095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110077 w 10232859"/>
              <a:gd name="connsiteY76" fmla="*/ 155716 h 1705557"/>
              <a:gd name="connsiteX77" fmla="*/ 3173743 w 10232859"/>
              <a:gd name="connsiteY77" fmla="*/ 166095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90341 w 10232859"/>
              <a:gd name="connsiteY50" fmla="*/ 217588 h 1705557"/>
              <a:gd name="connsiteX51" fmla="*/ 2588929 w 10232859"/>
              <a:gd name="connsiteY51" fmla="*/ 207494 h 1705557"/>
              <a:gd name="connsiteX52" fmla="*/ 2687426 w 10232859"/>
              <a:gd name="connsiteY52" fmla="*/ 200362 h 1705557"/>
              <a:gd name="connsiteX53" fmla="*/ 2723517 w 10232859"/>
              <a:gd name="connsiteY53" fmla="*/ 199166 h 1705557"/>
              <a:gd name="connsiteX54" fmla="*/ 2785956 w 10232859"/>
              <a:gd name="connsiteY54" fmla="*/ 190918 h 1705557"/>
              <a:gd name="connsiteX55" fmla="*/ 2813378 w 10232859"/>
              <a:gd name="connsiteY55" fmla="*/ 183347 h 1705557"/>
              <a:gd name="connsiteX56" fmla="*/ 2814782 w 10232859"/>
              <a:gd name="connsiteY56" fmla="*/ 183667 h 1705557"/>
              <a:gd name="connsiteX57" fmla="*/ 2816580 w 10232859"/>
              <a:gd name="connsiteY57" fmla="*/ 180880 h 1705557"/>
              <a:gd name="connsiteX58" fmla="*/ 2821623 w 10232859"/>
              <a:gd name="connsiteY58" fmla="*/ 179389 h 1705557"/>
              <a:gd name="connsiteX59" fmla="*/ 2836688 w 10232859"/>
              <a:gd name="connsiteY59" fmla="*/ 179485 h 1705557"/>
              <a:gd name="connsiteX60" fmla="*/ 2842564 w 10232859"/>
              <a:gd name="connsiteY60" fmla="*/ 180209 h 1705557"/>
              <a:gd name="connsiteX61" fmla="*/ 2850712 w 10232859"/>
              <a:gd name="connsiteY61" fmla="*/ 179804 h 1705557"/>
              <a:gd name="connsiteX62" fmla="*/ 2850846 w 10232859"/>
              <a:gd name="connsiteY62" fmla="*/ 179576 h 1705557"/>
              <a:gd name="connsiteX63" fmla="*/ 2858611 w 10232859"/>
              <a:gd name="connsiteY63" fmla="*/ 179626 h 1705557"/>
              <a:gd name="connsiteX64" fmla="*/ 2897454 w 10232859"/>
              <a:gd name="connsiteY64" fmla="*/ 182628 h 1705557"/>
              <a:gd name="connsiteX65" fmla="*/ 2940369 w 10232859"/>
              <a:gd name="connsiteY65" fmla="*/ 159458 h 1705557"/>
              <a:gd name="connsiteX66" fmla="*/ 2959670 w 10232859"/>
              <a:gd name="connsiteY66" fmla="*/ 154881 h 1705557"/>
              <a:gd name="connsiteX67" fmla="*/ 2969615 w 10232859"/>
              <a:gd name="connsiteY67" fmla="*/ 151269 h 1705557"/>
              <a:gd name="connsiteX68" fmla="*/ 2970000 w 10232859"/>
              <a:gd name="connsiteY68" fmla="*/ 150290 h 1705557"/>
              <a:gd name="connsiteX69" fmla="*/ 3007272 w 10232859"/>
              <a:gd name="connsiteY69" fmla="*/ 153280 h 1705557"/>
              <a:gd name="connsiteX70" fmla="*/ 3011677 w 10232859"/>
              <a:gd name="connsiteY70" fmla="*/ 151918 h 1705557"/>
              <a:gd name="connsiteX71" fmla="*/ 3036668 w 10232859"/>
              <a:gd name="connsiteY71" fmla="*/ 156118 h 1705557"/>
              <a:gd name="connsiteX72" fmla="*/ 3049208 w 10232859"/>
              <a:gd name="connsiteY72" fmla="*/ 157087 h 1705557"/>
              <a:gd name="connsiteX73" fmla="*/ 3053517 w 10232859"/>
              <a:gd name="connsiteY73" fmla="*/ 159836 h 1705557"/>
              <a:gd name="connsiteX74" fmla="*/ 3071637 w 10232859"/>
              <a:gd name="connsiteY74" fmla="*/ 160010 h 1705557"/>
              <a:gd name="connsiteX75" fmla="*/ 3110077 w 10232859"/>
              <a:gd name="connsiteY75" fmla="*/ 155716 h 1705557"/>
              <a:gd name="connsiteX76" fmla="*/ 3173743 w 10232859"/>
              <a:gd name="connsiteY76" fmla="*/ 166095 h 1705557"/>
              <a:gd name="connsiteX77" fmla="*/ 3254203 w 10232859"/>
              <a:gd name="connsiteY77" fmla="*/ 158270 h 1705557"/>
              <a:gd name="connsiteX78" fmla="*/ 3380350 w 10232859"/>
              <a:gd name="connsiteY78" fmla="*/ 157665 h 1705557"/>
              <a:gd name="connsiteX79" fmla="*/ 3476147 w 10232859"/>
              <a:gd name="connsiteY79" fmla="*/ 177439 h 1705557"/>
              <a:gd name="connsiteX80" fmla="*/ 3581876 w 10232859"/>
              <a:gd name="connsiteY80" fmla="*/ 156962 h 1705557"/>
              <a:gd name="connsiteX81" fmla="*/ 3704761 w 10232859"/>
              <a:gd name="connsiteY81" fmla="*/ 157006 h 1705557"/>
              <a:gd name="connsiteX82" fmla="*/ 3755040 w 10232859"/>
              <a:gd name="connsiteY82" fmla="*/ 148492 h 1705557"/>
              <a:gd name="connsiteX83" fmla="*/ 3804689 w 10232859"/>
              <a:gd name="connsiteY83" fmla="*/ 158407 h 1705557"/>
              <a:gd name="connsiteX84" fmla="*/ 3821793 w 10232859"/>
              <a:gd name="connsiteY84" fmla="*/ 151257 h 1705557"/>
              <a:gd name="connsiteX85" fmla="*/ 3824682 w 10232859"/>
              <a:gd name="connsiteY85" fmla="*/ 149833 h 1705557"/>
              <a:gd name="connsiteX86" fmla="*/ 3837536 w 10232859"/>
              <a:gd name="connsiteY86" fmla="*/ 148292 h 1705557"/>
              <a:gd name="connsiteX87" fmla="*/ 3839550 w 10232859"/>
              <a:gd name="connsiteY87" fmla="*/ 142661 h 1705557"/>
              <a:gd name="connsiteX88" fmla="*/ 3857743 w 10232859"/>
              <a:gd name="connsiteY88" fmla="*/ 136618 h 1705557"/>
              <a:gd name="connsiteX89" fmla="*/ 3881852 w 10232859"/>
              <a:gd name="connsiteY89" fmla="*/ 135231 h 1705557"/>
              <a:gd name="connsiteX90" fmla="*/ 3998088 w 10232859"/>
              <a:gd name="connsiteY90" fmla="*/ 134446 h 1705557"/>
              <a:gd name="connsiteX91" fmla="*/ 4066682 w 10232859"/>
              <a:gd name="connsiteY91" fmla="*/ 130661 h 1705557"/>
              <a:gd name="connsiteX92" fmla="*/ 4091246 w 10232859"/>
              <a:gd name="connsiteY92" fmla="*/ 124017 h 1705557"/>
              <a:gd name="connsiteX93" fmla="*/ 4126556 w 10232859"/>
              <a:gd name="connsiteY93" fmla="*/ 118239 h 1705557"/>
              <a:gd name="connsiteX94" fmla="*/ 4187717 w 10232859"/>
              <a:gd name="connsiteY94" fmla="*/ 104010 h 1705557"/>
              <a:gd name="connsiteX95" fmla="*/ 4220826 w 10232859"/>
              <a:gd name="connsiteY95" fmla="*/ 102505 h 1705557"/>
              <a:gd name="connsiteX96" fmla="*/ 4239014 w 10232859"/>
              <a:gd name="connsiteY96" fmla="*/ 97354 h 1705557"/>
              <a:gd name="connsiteX97" fmla="*/ 4246653 w 10232859"/>
              <a:gd name="connsiteY97" fmla="*/ 97874 h 1705557"/>
              <a:gd name="connsiteX98" fmla="*/ 4271841 w 10232859"/>
              <a:gd name="connsiteY98" fmla="*/ 96702 h 1705557"/>
              <a:gd name="connsiteX99" fmla="*/ 4286277 w 10232859"/>
              <a:gd name="connsiteY99" fmla="*/ 96687 h 1705557"/>
              <a:gd name="connsiteX100" fmla="*/ 4292025 w 10232859"/>
              <a:gd name="connsiteY100" fmla="*/ 96921 h 1705557"/>
              <a:gd name="connsiteX101" fmla="*/ 4304713 w 10232859"/>
              <a:gd name="connsiteY101" fmla="*/ 102187 h 1705557"/>
              <a:gd name="connsiteX102" fmla="*/ 4321285 w 10232859"/>
              <a:gd name="connsiteY102" fmla="*/ 100074 h 1705557"/>
              <a:gd name="connsiteX103" fmla="*/ 4339561 w 10232859"/>
              <a:gd name="connsiteY103" fmla="*/ 105320 h 1705557"/>
              <a:gd name="connsiteX104" fmla="*/ 4343990 w 10232859"/>
              <a:gd name="connsiteY104" fmla="*/ 101090 h 1705557"/>
              <a:gd name="connsiteX105" fmla="*/ 4358885 w 10232859"/>
              <a:gd name="connsiteY105" fmla="*/ 96778 h 1705557"/>
              <a:gd name="connsiteX106" fmla="*/ 4371648 w 10232859"/>
              <a:gd name="connsiteY106" fmla="*/ 101826 h 1705557"/>
              <a:gd name="connsiteX107" fmla="*/ 4398380 w 10232859"/>
              <a:gd name="connsiteY107" fmla="*/ 104961 h 1705557"/>
              <a:gd name="connsiteX108" fmla="*/ 4405729 w 10232859"/>
              <a:gd name="connsiteY108" fmla="*/ 104191 h 1705557"/>
              <a:gd name="connsiteX109" fmla="*/ 4431408 w 10232859"/>
              <a:gd name="connsiteY109" fmla="*/ 110825 h 1705557"/>
              <a:gd name="connsiteX110" fmla="*/ 4472183 w 10232859"/>
              <a:gd name="connsiteY110" fmla="*/ 116430 h 1705557"/>
              <a:gd name="connsiteX111" fmla="*/ 4518828 w 10232859"/>
              <a:gd name="connsiteY111" fmla="*/ 119114 h 1705557"/>
              <a:gd name="connsiteX112" fmla="*/ 4532040 w 10232859"/>
              <a:gd name="connsiteY112" fmla="*/ 124307 h 1705557"/>
              <a:gd name="connsiteX113" fmla="*/ 4617778 w 10232859"/>
              <a:gd name="connsiteY113" fmla="*/ 136993 h 1705557"/>
              <a:gd name="connsiteX114" fmla="*/ 4641872 w 10232859"/>
              <a:gd name="connsiteY114" fmla="*/ 140721 h 1705557"/>
              <a:gd name="connsiteX115" fmla="*/ 4662766 w 10232859"/>
              <a:gd name="connsiteY115" fmla="*/ 138952 h 1705557"/>
              <a:gd name="connsiteX116" fmla="*/ 4667770 w 10232859"/>
              <a:gd name="connsiteY116" fmla="*/ 134208 h 1705557"/>
              <a:gd name="connsiteX117" fmla="*/ 4681052 w 10232859"/>
              <a:gd name="connsiteY117" fmla="*/ 135461 h 1705557"/>
              <a:gd name="connsiteX118" fmla="*/ 4684624 w 10232859"/>
              <a:gd name="connsiteY118" fmla="*/ 134755 h 1705557"/>
              <a:gd name="connsiteX119" fmla="*/ 4705061 w 10232859"/>
              <a:gd name="connsiteY119" fmla="*/ 131748 h 1705557"/>
              <a:gd name="connsiteX120" fmla="*/ 4747746 w 10232859"/>
              <a:gd name="connsiteY120" fmla="*/ 151131 h 1705557"/>
              <a:gd name="connsiteX121" fmla="*/ 4801045 w 10232859"/>
              <a:gd name="connsiteY121" fmla="*/ 153753 h 1705557"/>
              <a:gd name="connsiteX122" fmla="*/ 5001600 w 10232859"/>
              <a:gd name="connsiteY122" fmla="*/ 196753 h 1705557"/>
              <a:gd name="connsiteX123" fmla="*/ 5033465 w 10232859"/>
              <a:gd name="connsiteY123" fmla="*/ 182429 h 1705557"/>
              <a:gd name="connsiteX124" fmla="*/ 5115965 w 10232859"/>
              <a:gd name="connsiteY124" fmla="*/ 192583 h 1705557"/>
              <a:gd name="connsiteX125" fmla="*/ 5237936 w 10232859"/>
              <a:gd name="connsiteY125" fmla="*/ 246022 h 1705557"/>
              <a:gd name="connsiteX126" fmla="*/ 5290566 w 10232859"/>
              <a:gd name="connsiteY126" fmla="*/ 269809 h 1705557"/>
              <a:gd name="connsiteX127" fmla="*/ 5344878 w 10232859"/>
              <a:gd name="connsiteY127" fmla="*/ 282874 h 1705557"/>
              <a:gd name="connsiteX128" fmla="*/ 5413398 w 10232859"/>
              <a:gd name="connsiteY128" fmla="*/ 282749 h 1705557"/>
              <a:gd name="connsiteX129" fmla="*/ 5415629 w 10232859"/>
              <a:gd name="connsiteY129" fmla="*/ 282282 h 1705557"/>
              <a:gd name="connsiteX130" fmla="*/ 5433078 w 10232859"/>
              <a:gd name="connsiteY130" fmla="*/ 286198 h 1705557"/>
              <a:gd name="connsiteX131" fmla="*/ 5435759 w 10232859"/>
              <a:gd name="connsiteY131" fmla="*/ 289614 h 1705557"/>
              <a:gd name="connsiteX132" fmla="*/ 5447372 w 10232859"/>
              <a:gd name="connsiteY132" fmla="*/ 293101 h 1705557"/>
              <a:gd name="connsiteX133" fmla="*/ 5469289 w 10232859"/>
              <a:gd name="connsiteY133" fmla="*/ 302134 h 1705557"/>
              <a:gd name="connsiteX134" fmla="*/ 5508752 w 10232859"/>
              <a:gd name="connsiteY134" fmla="*/ 312267 h 1705557"/>
              <a:gd name="connsiteX135" fmla="*/ 5509657 w 10232859"/>
              <a:gd name="connsiteY135" fmla="*/ 311450 h 1705557"/>
              <a:gd name="connsiteX136" fmla="*/ 5521245 w 10232859"/>
              <a:gd name="connsiteY136" fmla="*/ 310202 h 1705557"/>
              <a:gd name="connsiteX137" fmla="*/ 5542415 w 10232859"/>
              <a:gd name="connsiteY137" fmla="*/ 310009 h 1705557"/>
              <a:gd name="connsiteX138" fmla="*/ 5596538 w 10232859"/>
              <a:gd name="connsiteY138" fmla="*/ 297667 h 1705557"/>
              <a:gd name="connsiteX139" fmla="*/ 5632514 w 10232859"/>
              <a:gd name="connsiteY139" fmla="*/ 308476 h 1705557"/>
              <a:gd name="connsiteX140" fmla="*/ 5640005 w 10232859"/>
              <a:gd name="connsiteY140" fmla="*/ 310131 h 1705557"/>
              <a:gd name="connsiteX141" fmla="*/ 5640259 w 10232859"/>
              <a:gd name="connsiteY141" fmla="*/ 309949 h 1705557"/>
              <a:gd name="connsiteX142" fmla="*/ 5648365 w 10232859"/>
              <a:gd name="connsiteY142" fmla="*/ 311268 h 1705557"/>
              <a:gd name="connsiteX143" fmla="*/ 5653662 w 10232859"/>
              <a:gd name="connsiteY143" fmla="*/ 313149 h 1705557"/>
              <a:gd name="connsiteX144" fmla="*/ 5668196 w 10232859"/>
              <a:gd name="connsiteY144" fmla="*/ 316360 h 1705557"/>
              <a:gd name="connsiteX145" fmla="*/ 5673886 w 10232859"/>
              <a:gd name="connsiteY145" fmla="*/ 316040 h 1705557"/>
              <a:gd name="connsiteX146" fmla="*/ 5677139 w 10232859"/>
              <a:gd name="connsiteY146" fmla="*/ 313859 h 1705557"/>
              <a:gd name="connsiteX147" fmla="*/ 5708983 w 10232859"/>
              <a:gd name="connsiteY147" fmla="*/ 313188 h 1705557"/>
              <a:gd name="connsiteX148" fmla="*/ 5773909 w 10232859"/>
              <a:gd name="connsiteY148" fmla="*/ 318575 h 1705557"/>
              <a:gd name="connsiteX149" fmla="*/ 5809500 w 10232859"/>
              <a:gd name="connsiteY149" fmla="*/ 324964 h 1705557"/>
              <a:gd name="connsiteX150" fmla="*/ 5908729 w 10232859"/>
              <a:gd name="connsiteY150" fmla="*/ 338849 h 1705557"/>
              <a:gd name="connsiteX151" fmla="*/ 6009654 w 10232859"/>
              <a:gd name="connsiteY151" fmla="*/ 350040 h 1705557"/>
              <a:gd name="connsiteX152" fmla="*/ 6067487 w 10232859"/>
              <a:gd name="connsiteY152" fmla="*/ 340226 h 1705557"/>
              <a:gd name="connsiteX153" fmla="*/ 6073281 w 10232859"/>
              <a:gd name="connsiteY153" fmla="*/ 340830 h 1705557"/>
              <a:gd name="connsiteX154" fmla="*/ 6086225 w 10232859"/>
              <a:gd name="connsiteY154" fmla="*/ 346135 h 1705557"/>
              <a:gd name="connsiteX155" fmla="*/ 6105063 w 10232859"/>
              <a:gd name="connsiteY155" fmla="*/ 353854 h 1705557"/>
              <a:gd name="connsiteX156" fmla="*/ 6135796 w 10232859"/>
              <a:gd name="connsiteY156" fmla="*/ 369657 h 1705557"/>
              <a:gd name="connsiteX157" fmla="*/ 6195166 w 10232859"/>
              <a:gd name="connsiteY157" fmla="*/ 366704 h 1705557"/>
              <a:gd name="connsiteX158" fmla="*/ 6216259 w 10232859"/>
              <a:gd name="connsiteY158" fmla="*/ 369879 h 1705557"/>
              <a:gd name="connsiteX159" fmla="*/ 6228331 w 10232859"/>
              <a:gd name="connsiteY159" fmla="*/ 370548 h 1705557"/>
              <a:gd name="connsiteX160" fmla="*/ 6229602 w 10232859"/>
              <a:gd name="connsiteY160" fmla="*/ 369928 h 1705557"/>
              <a:gd name="connsiteX161" fmla="*/ 6258988 w 10232859"/>
              <a:gd name="connsiteY161" fmla="*/ 385174 h 1705557"/>
              <a:gd name="connsiteX162" fmla="*/ 6264106 w 10232859"/>
              <a:gd name="connsiteY162" fmla="*/ 385655 h 1705557"/>
              <a:gd name="connsiteX163" fmla="*/ 6281703 w 10232859"/>
              <a:gd name="connsiteY163" fmla="*/ 397568 h 1705557"/>
              <a:gd name="connsiteX164" fmla="*/ 6291622 w 10232859"/>
              <a:gd name="connsiteY164" fmla="*/ 402669 h 1705557"/>
              <a:gd name="connsiteX165" fmla="*/ 6292712 w 10232859"/>
              <a:gd name="connsiteY165" fmla="*/ 406285 h 1705557"/>
              <a:gd name="connsiteX166" fmla="*/ 6308227 w 10232859"/>
              <a:gd name="connsiteY166" fmla="*/ 412710 h 1705557"/>
              <a:gd name="connsiteX167" fmla="*/ 6328981 w 10232859"/>
              <a:gd name="connsiteY167" fmla="*/ 416009 h 1705557"/>
              <a:gd name="connsiteX168" fmla="*/ 6368693 w 10232859"/>
              <a:gd name="connsiteY168" fmla="*/ 424359 h 1705557"/>
              <a:gd name="connsiteX169" fmla="*/ 6414811 w 10232859"/>
              <a:gd name="connsiteY169" fmla="*/ 458714 h 1705557"/>
              <a:gd name="connsiteX170" fmla="*/ 6467879 w 10232859"/>
              <a:gd name="connsiteY170" fmla="*/ 474762 h 1705557"/>
              <a:gd name="connsiteX171" fmla="*/ 6564351 w 10232859"/>
              <a:gd name="connsiteY171" fmla="*/ 544032 h 1705557"/>
              <a:gd name="connsiteX172" fmla="*/ 6711178 w 10232859"/>
              <a:gd name="connsiteY172" fmla="*/ 580124 h 1705557"/>
              <a:gd name="connsiteX173" fmla="*/ 6764036 w 10232859"/>
              <a:gd name="connsiteY173" fmla="*/ 595457 h 1705557"/>
              <a:gd name="connsiteX174" fmla="*/ 6858983 w 10232859"/>
              <a:gd name="connsiteY174" fmla="*/ 630237 h 1705557"/>
              <a:gd name="connsiteX175" fmla="*/ 6910661 w 10232859"/>
              <a:gd name="connsiteY175" fmla="*/ 641134 h 1705557"/>
              <a:gd name="connsiteX176" fmla="*/ 6944111 w 10232859"/>
              <a:gd name="connsiteY176" fmla="*/ 666016 h 1705557"/>
              <a:gd name="connsiteX177" fmla="*/ 6965771 w 10232859"/>
              <a:gd name="connsiteY177" fmla="*/ 666445 h 1705557"/>
              <a:gd name="connsiteX178" fmla="*/ 6969639 w 10232859"/>
              <a:gd name="connsiteY178" fmla="*/ 666351 h 1705557"/>
              <a:gd name="connsiteX179" fmla="*/ 6982242 w 10232859"/>
              <a:gd name="connsiteY179" fmla="*/ 669626 h 1705557"/>
              <a:gd name="connsiteX180" fmla="*/ 6989387 w 10232859"/>
              <a:gd name="connsiteY180" fmla="*/ 665988 h 1705557"/>
              <a:gd name="connsiteX181" fmla="*/ 7010930 w 10232859"/>
              <a:gd name="connsiteY181" fmla="*/ 667648 h 1705557"/>
              <a:gd name="connsiteX182" fmla="*/ 7033125 w 10232859"/>
              <a:gd name="connsiteY182" fmla="*/ 674950 h 1705557"/>
              <a:gd name="connsiteX183" fmla="*/ 7134461 w 10232859"/>
              <a:gd name="connsiteY183" fmla="*/ 714706 h 1705557"/>
              <a:gd name="connsiteX184" fmla="*/ 7197450 w 10232859"/>
              <a:gd name="connsiteY184" fmla="*/ 735608 h 1705557"/>
              <a:gd name="connsiteX185" fmla="*/ 7225084 w 10232859"/>
              <a:gd name="connsiteY185" fmla="*/ 739019 h 1705557"/>
              <a:gd name="connsiteX186" fmla="*/ 7261183 w 10232859"/>
              <a:gd name="connsiteY186" fmla="*/ 746827 h 1705557"/>
              <a:gd name="connsiteX187" fmla="*/ 7327760 w 10232859"/>
              <a:gd name="connsiteY187" fmla="*/ 757100 h 1705557"/>
              <a:gd name="connsiteX188" fmla="*/ 7412222 w 10232859"/>
              <a:gd name="connsiteY188" fmla="*/ 777001 h 1705557"/>
              <a:gd name="connsiteX189" fmla="*/ 7457904 w 10232859"/>
              <a:gd name="connsiteY189" fmla="*/ 810835 h 1705557"/>
              <a:gd name="connsiteX190" fmla="*/ 7465795 w 10232859"/>
              <a:gd name="connsiteY190" fmla="*/ 809112 h 1705557"/>
              <a:gd name="connsiteX191" fmla="*/ 7505046 w 10232859"/>
              <a:gd name="connsiteY191" fmla="*/ 823031 h 1705557"/>
              <a:gd name="connsiteX192" fmla="*/ 7623220 w 10232859"/>
              <a:gd name="connsiteY192" fmla="*/ 895034 h 1705557"/>
              <a:gd name="connsiteX193" fmla="*/ 7700458 w 10232859"/>
              <a:gd name="connsiteY193" fmla="*/ 921593 h 1705557"/>
              <a:gd name="connsiteX194" fmla="*/ 7730988 w 10232859"/>
              <a:gd name="connsiteY194" fmla="*/ 927270 h 1705557"/>
              <a:gd name="connsiteX195" fmla="*/ 7781942 w 10232859"/>
              <a:gd name="connsiteY195" fmla="*/ 937017 h 1705557"/>
              <a:gd name="connsiteX196" fmla="*/ 7827704 w 10232859"/>
              <a:gd name="connsiteY196" fmla="*/ 935072 h 1705557"/>
              <a:gd name="connsiteX197" fmla="*/ 7867270 w 10232859"/>
              <a:gd name="connsiteY197" fmla="*/ 946880 h 1705557"/>
              <a:gd name="connsiteX198" fmla="*/ 7866538 w 10232859"/>
              <a:gd name="connsiteY198" fmla="*/ 961559 h 1705557"/>
              <a:gd name="connsiteX199" fmla="*/ 7912084 w 10232859"/>
              <a:gd name="connsiteY199" fmla="*/ 970314 h 1705557"/>
              <a:gd name="connsiteX200" fmla="*/ 7982264 w 10232859"/>
              <a:gd name="connsiteY200" fmla="*/ 982287 h 1705557"/>
              <a:gd name="connsiteX201" fmla="*/ 7991272 w 10232859"/>
              <a:gd name="connsiteY201" fmla="*/ 987618 h 1705557"/>
              <a:gd name="connsiteX202" fmla="*/ 8006496 w 10232859"/>
              <a:gd name="connsiteY202" fmla="*/ 979353 h 1705557"/>
              <a:gd name="connsiteX203" fmla="*/ 8034497 w 10232859"/>
              <a:gd name="connsiteY203" fmla="*/ 978568 h 1705557"/>
              <a:gd name="connsiteX204" fmla="*/ 8150881 w 10232859"/>
              <a:gd name="connsiteY204" fmla="*/ 996925 h 1705557"/>
              <a:gd name="connsiteX205" fmla="*/ 8172106 w 10232859"/>
              <a:gd name="connsiteY205" fmla="*/ 997026 h 1705557"/>
              <a:gd name="connsiteX206" fmla="*/ 8196076 w 10232859"/>
              <a:gd name="connsiteY206" fmla="*/ 1006592 h 1705557"/>
              <a:gd name="connsiteX207" fmla="*/ 8247463 w 10232859"/>
              <a:gd name="connsiteY207" fmla="*/ 1022846 h 1705557"/>
              <a:gd name="connsiteX208" fmla="*/ 8279272 w 10232859"/>
              <a:gd name="connsiteY208" fmla="*/ 1039435 h 1705557"/>
              <a:gd name="connsiteX209" fmla="*/ 8289611 w 10232859"/>
              <a:gd name="connsiteY209" fmla="*/ 1035144 h 1705557"/>
              <a:gd name="connsiteX210" fmla="*/ 8311483 w 10232859"/>
              <a:gd name="connsiteY210" fmla="*/ 1035913 h 1705557"/>
              <a:gd name="connsiteX211" fmla="*/ 8399489 w 10232859"/>
              <a:gd name="connsiteY211" fmla="*/ 1055076 h 1705557"/>
              <a:gd name="connsiteX212" fmla="*/ 8415973 w 10232859"/>
              <a:gd name="connsiteY212" fmla="*/ 1056174 h 1705557"/>
              <a:gd name="connsiteX213" fmla="*/ 8433326 w 10232859"/>
              <a:gd name="connsiteY213" fmla="*/ 1064395 h 1705557"/>
              <a:gd name="connsiteX214" fmla="*/ 8502328 w 10232859"/>
              <a:gd name="connsiteY214" fmla="*/ 1098012 h 1705557"/>
              <a:gd name="connsiteX215" fmla="*/ 8534346 w 10232859"/>
              <a:gd name="connsiteY215" fmla="*/ 1113494 h 1705557"/>
              <a:gd name="connsiteX216" fmla="*/ 8534980 w 10232859"/>
              <a:gd name="connsiteY216" fmla="*/ 1117375 h 1705557"/>
              <a:gd name="connsiteX217" fmla="*/ 8544104 w 10232859"/>
              <a:gd name="connsiteY217" fmla="*/ 1114920 h 1705557"/>
              <a:gd name="connsiteX218" fmla="*/ 8567742 w 10232859"/>
              <a:gd name="connsiteY218" fmla="*/ 1124104 h 1705557"/>
              <a:gd name="connsiteX219" fmla="*/ 8633779 w 10232859"/>
              <a:gd name="connsiteY219" fmla="*/ 1145740 h 1705557"/>
              <a:gd name="connsiteX220" fmla="*/ 8676965 w 10232859"/>
              <a:gd name="connsiteY220" fmla="*/ 1163463 h 1705557"/>
              <a:gd name="connsiteX221" fmla="*/ 8698944 w 10232859"/>
              <a:gd name="connsiteY221" fmla="*/ 1163453 h 1705557"/>
              <a:gd name="connsiteX222" fmla="*/ 8711456 w 10232859"/>
              <a:gd name="connsiteY222" fmla="*/ 1175731 h 1705557"/>
              <a:gd name="connsiteX223" fmla="*/ 8732793 w 10232859"/>
              <a:gd name="connsiteY223" fmla="*/ 1179486 h 1705557"/>
              <a:gd name="connsiteX224" fmla="*/ 8751897 w 10232859"/>
              <a:gd name="connsiteY224" fmla="*/ 1197400 h 1705557"/>
              <a:gd name="connsiteX225" fmla="*/ 8793564 w 10232859"/>
              <a:gd name="connsiteY225" fmla="*/ 1179086 h 1705557"/>
              <a:gd name="connsiteX226" fmla="*/ 8834270 w 10232859"/>
              <a:gd name="connsiteY226" fmla="*/ 1213138 h 1705557"/>
              <a:gd name="connsiteX227" fmla="*/ 8853872 w 10232859"/>
              <a:gd name="connsiteY227" fmla="*/ 1221228 h 1705557"/>
              <a:gd name="connsiteX228" fmla="*/ 8861901 w 10232859"/>
              <a:gd name="connsiteY228" fmla="*/ 1217889 h 1705557"/>
              <a:gd name="connsiteX229" fmla="*/ 8874168 w 10232859"/>
              <a:gd name="connsiteY229" fmla="*/ 1220481 h 1705557"/>
              <a:gd name="connsiteX230" fmla="*/ 8871123 w 10232859"/>
              <a:gd name="connsiteY230" fmla="*/ 1227674 h 1705557"/>
              <a:gd name="connsiteX231" fmla="*/ 8903537 w 10232859"/>
              <a:gd name="connsiteY231" fmla="*/ 1237102 h 1705557"/>
              <a:gd name="connsiteX232" fmla="*/ 8933767 w 10232859"/>
              <a:gd name="connsiteY232" fmla="*/ 1269882 h 1705557"/>
              <a:gd name="connsiteX233" fmla="*/ 8985765 w 10232859"/>
              <a:gd name="connsiteY233" fmla="*/ 1294178 h 1705557"/>
              <a:gd name="connsiteX234" fmla="*/ 9071444 w 10232859"/>
              <a:gd name="connsiteY234" fmla="*/ 1323819 h 1705557"/>
              <a:gd name="connsiteX235" fmla="*/ 9096711 w 10232859"/>
              <a:gd name="connsiteY235" fmla="*/ 1334291 h 1705557"/>
              <a:gd name="connsiteX236" fmla="*/ 9338853 w 10232859"/>
              <a:gd name="connsiteY236" fmla="*/ 1454560 h 1705557"/>
              <a:gd name="connsiteX237" fmla="*/ 9520814 w 10232859"/>
              <a:gd name="connsiteY237" fmla="*/ 1456341 h 1705557"/>
              <a:gd name="connsiteX238" fmla="*/ 9702271 w 10232859"/>
              <a:gd name="connsiteY238" fmla="*/ 1495067 h 1705557"/>
              <a:gd name="connsiteX239" fmla="*/ 9744273 w 10232859"/>
              <a:gd name="connsiteY239" fmla="*/ 1530026 h 1705557"/>
              <a:gd name="connsiteX240" fmla="*/ 9771903 w 10232859"/>
              <a:gd name="connsiteY240" fmla="*/ 1536548 h 1705557"/>
              <a:gd name="connsiteX241" fmla="*/ 9818565 w 10232859"/>
              <a:gd name="connsiteY241" fmla="*/ 1545059 h 1705557"/>
              <a:gd name="connsiteX242" fmla="*/ 9882202 w 10232859"/>
              <a:gd name="connsiteY242" fmla="*/ 1572402 h 1705557"/>
              <a:gd name="connsiteX243" fmla="*/ 10022025 w 10232859"/>
              <a:gd name="connsiteY243" fmla="*/ 1606210 h 1705557"/>
              <a:gd name="connsiteX244" fmla="*/ 10220406 w 10232859"/>
              <a:gd name="connsiteY244" fmla="*/ 1683519 h 1705557"/>
              <a:gd name="connsiteX245" fmla="*/ 10232859 w 10232859"/>
              <a:gd name="connsiteY245" fmla="*/ 1705557 h 1705557"/>
              <a:gd name="connsiteX246" fmla="*/ 0 w 10232859"/>
              <a:gd name="connsiteY246" fmla="*/ 1705557 h 1705557"/>
              <a:gd name="connsiteX247" fmla="*/ 0 w 10232859"/>
              <a:gd name="connsiteY247" fmla="*/ 28342 h 1705557"/>
              <a:gd name="connsiteX248" fmla="*/ 8097 w 10232859"/>
              <a:gd name="connsiteY248" fmla="*/ 30869 h 1705557"/>
              <a:gd name="connsiteX249" fmla="*/ 77128 w 10232859"/>
              <a:gd name="connsiteY249" fmla="*/ 13381 h 1705557"/>
              <a:gd name="connsiteX250" fmla="*/ 188338 w 10232859"/>
              <a:gd name="connsiteY250" fmla="*/ 11593 h 1705557"/>
              <a:gd name="connsiteX251" fmla="*/ 298809 w 10232859"/>
              <a:gd name="connsiteY251" fmla="*/ 12712 h 1705557"/>
              <a:gd name="connsiteX252" fmla="*/ 338985 w 10232859"/>
              <a:gd name="connsiteY252" fmla="*/ 14520 h 1705557"/>
              <a:gd name="connsiteX253" fmla="*/ 409815 w 10232859"/>
              <a:gd name="connsiteY253" fmla="*/ 11559 h 1705557"/>
              <a:gd name="connsiteX254" fmla="*/ 424169 w 10232859"/>
              <a:gd name="connsiteY25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90341 w 10232859"/>
              <a:gd name="connsiteY49" fmla="*/ 217588 h 1705557"/>
              <a:gd name="connsiteX50" fmla="*/ 2588929 w 10232859"/>
              <a:gd name="connsiteY50" fmla="*/ 207494 h 1705557"/>
              <a:gd name="connsiteX51" fmla="*/ 2687426 w 10232859"/>
              <a:gd name="connsiteY51" fmla="*/ 200362 h 1705557"/>
              <a:gd name="connsiteX52" fmla="*/ 2723517 w 10232859"/>
              <a:gd name="connsiteY52" fmla="*/ 199166 h 1705557"/>
              <a:gd name="connsiteX53" fmla="*/ 2785956 w 10232859"/>
              <a:gd name="connsiteY53" fmla="*/ 190918 h 1705557"/>
              <a:gd name="connsiteX54" fmla="*/ 2813378 w 10232859"/>
              <a:gd name="connsiteY54" fmla="*/ 183347 h 1705557"/>
              <a:gd name="connsiteX55" fmla="*/ 2814782 w 10232859"/>
              <a:gd name="connsiteY55" fmla="*/ 183667 h 1705557"/>
              <a:gd name="connsiteX56" fmla="*/ 2816580 w 10232859"/>
              <a:gd name="connsiteY56" fmla="*/ 180880 h 1705557"/>
              <a:gd name="connsiteX57" fmla="*/ 2821623 w 10232859"/>
              <a:gd name="connsiteY57" fmla="*/ 179389 h 1705557"/>
              <a:gd name="connsiteX58" fmla="*/ 2836688 w 10232859"/>
              <a:gd name="connsiteY58" fmla="*/ 179485 h 1705557"/>
              <a:gd name="connsiteX59" fmla="*/ 2842564 w 10232859"/>
              <a:gd name="connsiteY59" fmla="*/ 180209 h 1705557"/>
              <a:gd name="connsiteX60" fmla="*/ 2850712 w 10232859"/>
              <a:gd name="connsiteY60" fmla="*/ 179804 h 1705557"/>
              <a:gd name="connsiteX61" fmla="*/ 2850846 w 10232859"/>
              <a:gd name="connsiteY61" fmla="*/ 179576 h 1705557"/>
              <a:gd name="connsiteX62" fmla="*/ 2858611 w 10232859"/>
              <a:gd name="connsiteY62" fmla="*/ 179626 h 1705557"/>
              <a:gd name="connsiteX63" fmla="*/ 2897454 w 10232859"/>
              <a:gd name="connsiteY63" fmla="*/ 182628 h 1705557"/>
              <a:gd name="connsiteX64" fmla="*/ 2940369 w 10232859"/>
              <a:gd name="connsiteY64" fmla="*/ 159458 h 1705557"/>
              <a:gd name="connsiteX65" fmla="*/ 2959670 w 10232859"/>
              <a:gd name="connsiteY65" fmla="*/ 154881 h 1705557"/>
              <a:gd name="connsiteX66" fmla="*/ 2969615 w 10232859"/>
              <a:gd name="connsiteY66" fmla="*/ 151269 h 1705557"/>
              <a:gd name="connsiteX67" fmla="*/ 2970000 w 10232859"/>
              <a:gd name="connsiteY67" fmla="*/ 150290 h 1705557"/>
              <a:gd name="connsiteX68" fmla="*/ 3007272 w 10232859"/>
              <a:gd name="connsiteY68" fmla="*/ 153280 h 1705557"/>
              <a:gd name="connsiteX69" fmla="*/ 3011677 w 10232859"/>
              <a:gd name="connsiteY69" fmla="*/ 151918 h 1705557"/>
              <a:gd name="connsiteX70" fmla="*/ 3036668 w 10232859"/>
              <a:gd name="connsiteY70" fmla="*/ 156118 h 1705557"/>
              <a:gd name="connsiteX71" fmla="*/ 3049208 w 10232859"/>
              <a:gd name="connsiteY71" fmla="*/ 157087 h 1705557"/>
              <a:gd name="connsiteX72" fmla="*/ 3053517 w 10232859"/>
              <a:gd name="connsiteY72" fmla="*/ 159836 h 1705557"/>
              <a:gd name="connsiteX73" fmla="*/ 3071637 w 10232859"/>
              <a:gd name="connsiteY73" fmla="*/ 160010 h 1705557"/>
              <a:gd name="connsiteX74" fmla="*/ 3110077 w 10232859"/>
              <a:gd name="connsiteY74" fmla="*/ 155716 h 1705557"/>
              <a:gd name="connsiteX75" fmla="*/ 3173743 w 10232859"/>
              <a:gd name="connsiteY75" fmla="*/ 166095 h 1705557"/>
              <a:gd name="connsiteX76" fmla="*/ 3254203 w 10232859"/>
              <a:gd name="connsiteY76" fmla="*/ 158270 h 1705557"/>
              <a:gd name="connsiteX77" fmla="*/ 3380350 w 10232859"/>
              <a:gd name="connsiteY77" fmla="*/ 157665 h 1705557"/>
              <a:gd name="connsiteX78" fmla="*/ 3476147 w 10232859"/>
              <a:gd name="connsiteY78" fmla="*/ 177439 h 1705557"/>
              <a:gd name="connsiteX79" fmla="*/ 3581876 w 10232859"/>
              <a:gd name="connsiteY79" fmla="*/ 156962 h 1705557"/>
              <a:gd name="connsiteX80" fmla="*/ 3704761 w 10232859"/>
              <a:gd name="connsiteY80" fmla="*/ 157006 h 1705557"/>
              <a:gd name="connsiteX81" fmla="*/ 3755040 w 10232859"/>
              <a:gd name="connsiteY81" fmla="*/ 148492 h 1705557"/>
              <a:gd name="connsiteX82" fmla="*/ 3804689 w 10232859"/>
              <a:gd name="connsiteY82" fmla="*/ 158407 h 1705557"/>
              <a:gd name="connsiteX83" fmla="*/ 3821793 w 10232859"/>
              <a:gd name="connsiteY83" fmla="*/ 151257 h 1705557"/>
              <a:gd name="connsiteX84" fmla="*/ 3824682 w 10232859"/>
              <a:gd name="connsiteY84" fmla="*/ 149833 h 1705557"/>
              <a:gd name="connsiteX85" fmla="*/ 3837536 w 10232859"/>
              <a:gd name="connsiteY85" fmla="*/ 148292 h 1705557"/>
              <a:gd name="connsiteX86" fmla="*/ 3839550 w 10232859"/>
              <a:gd name="connsiteY86" fmla="*/ 142661 h 1705557"/>
              <a:gd name="connsiteX87" fmla="*/ 3857743 w 10232859"/>
              <a:gd name="connsiteY87" fmla="*/ 136618 h 1705557"/>
              <a:gd name="connsiteX88" fmla="*/ 3881852 w 10232859"/>
              <a:gd name="connsiteY88" fmla="*/ 135231 h 1705557"/>
              <a:gd name="connsiteX89" fmla="*/ 3998088 w 10232859"/>
              <a:gd name="connsiteY89" fmla="*/ 134446 h 1705557"/>
              <a:gd name="connsiteX90" fmla="*/ 4066682 w 10232859"/>
              <a:gd name="connsiteY90" fmla="*/ 130661 h 1705557"/>
              <a:gd name="connsiteX91" fmla="*/ 4091246 w 10232859"/>
              <a:gd name="connsiteY91" fmla="*/ 124017 h 1705557"/>
              <a:gd name="connsiteX92" fmla="*/ 4126556 w 10232859"/>
              <a:gd name="connsiteY92" fmla="*/ 118239 h 1705557"/>
              <a:gd name="connsiteX93" fmla="*/ 4187717 w 10232859"/>
              <a:gd name="connsiteY93" fmla="*/ 104010 h 1705557"/>
              <a:gd name="connsiteX94" fmla="*/ 4220826 w 10232859"/>
              <a:gd name="connsiteY94" fmla="*/ 102505 h 1705557"/>
              <a:gd name="connsiteX95" fmla="*/ 4239014 w 10232859"/>
              <a:gd name="connsiteY95" fmla="*/ 97354 h 1705557"/>
              <a:gd name="connsiteX96" fmla="*/ 4246653 w 10232859"/>
              <a:gd name="connsiteY96" fmla="*/ 97874 h 1705557"/>
              <a:gd name="connsiteX97" fmla="*/ 4271841 w 10232859"/>
              <a:gd name="connsiteY97" fmla="*/ 96702 h 1705557"/>
              <a:gd name="connsiteX98" fmla="*/ 4286277 w 10232859"/>
              <a:gd name="connsiteY98" fmla="*/ 96687 h 1705557"/>
              <a:gd name="connsiteX99" fmla="*/ 4292025 w 10232859"/>
              <a:gd name="connsiteY99" fmla="*/ 96921 h 1705557"/>
              <a:gd name="connsiteX100" fmla="*/ 4304713 w 10232859"/>
              <a:gd name="connsiteY100" fmla="*/ 102187 h 1705557"/>
              <a:gd name="connsiteX101" fmla="*/ 4321285 w 10232859"/>
              <a:gd name="connsiteY101" fmla="*/ 100074 h 1705557"/>
              <a:gd name="connsiteX102" fmla="*/ 4339561 w 10232859"/>
              <a:gd name="connsiteY102" fmla="*/ 105320 h 1705557"/>
              <a:gd name="connsiteX103" fmla="*/ 4343990 w 10232859"/>
              <a:gd name="connsiteY103" fmla="*/ 101090 h 1705557"/>
              <a:gd name="connsiteX104" fmla="*/ 4358885 w 10232859"/>
              <a:gd name="connsiteY104" fmla="*/ 96778 h 1705557"/>
              <a:gd name="connsiteX105" fmla="*/ 4371648 w 10232859"/>
              <a:gd name="connsiteY105" fmla="*/ 101826 h 1705557"/>
              <a:gd name="connsiteX106" fmla="*/ 4398380 w 10232859"/>
              <a:gd name="connsiteY106" fmla="*/ 104961 h 1705557"/>
              <a:gd name="connsiteX107" fmla="*/ 4405729 w 10232859"/>
              <a:gd name="connsiteY107" fmla="*/ 104191 h 1705557"/>
              <a:gd name="connsiteX108" fmla="*/ 4431408 w 10232859"/>
              <a:gd name="connsiteY108" fmla="*/ 110825 h 1705557"/>
              <a:gd name="connsiteX109" fmla="*/ 4472183 w 10232859"/>
              <a:gd name="connsiteY109" fmla="*/ 116430 h 1705557"/>
              <a:gd name="connsiteX110" fmla="*/ 4518828 w 10232859"/>
              <a:gd name="connsiteY110" fmla="*/ 119114 h 1705557"/>
              <a:gd name="connsiteX111" fmla="*/ 4532040 w 10232859"/>
              <a:gd name="connsiteY111" fmla="*/ 124307 h 1705557"/>
              <a:gd name="connsiteX112" fmla="*/ 4617778 w 10232859"/>
              <a:gd name="connsiteY112" fmla="*/ 136993 h 1705557"/>
              <a:gd name="connsiteX113" fmla="*/ 4641872 w 10232859"/>
              <a:gd name="connsiteY113" fmla="*/ 140721 h 1705557"/>
              <a:gd name="connsiteX114" fmla="*/ 4662766 w 10232859"/>
              <a:gd name="connsiteY114" fmla="*/ 138952 h 1705557"/>
              <a:gd name="connsiteX115" fmla="*/ 4667770 w 10232859"/>
              <a:gd name="connsiteY115" fmla="*/ 134208 h 1705557"/>
              <a:gd name="connsiteX116" fmla="*/ 4681052 w 10232859"/>
              <a:gd name="connsiteY116" fmla="*/ 135461 h 1705557"/>
              <a:gd name="connsiteX117" fmla="*/ 4684624 w 10232859"/>
              <a:gd name="connsiteY117" fmla="*/ 134755 h 1705557"/>
              <a:gd name="connsiteX118" fmla="*/ 4705061 w 10232859"/>
              <a:gd name="connsiteY118" fmla="*/ 131748 h 1705557"/>
              <a:gd name="connsiteX119" fmla="*/ 4747746 w 10232859"/>
              <a:gd name="connsiteY119" fmla="*/ 151131 h 1705557"/>
              <a:gd name="connsiteX120" fmla="*/ 4801045 w 10232859"/>
              <a:gd name="connsiteY120" fmla="*/ 153753 h 1705557"/>
              <a:gd name="connsiteX121" fmla="*/ 5001600 w 10232859"/>
              <a:gd name="connsiteY121" fmla="*/ 196753 h 1705557"/>
              <a:gd name="connsiteX122" fmla="*/ 5033465 w 10232859"/>
              <a:gd name="connsiteY122" fmla="*/ 182429 h 1705557"/>
              <a:gd name="connsiteX123" fmla="*/ 5115965 w 10232859"/>
              <a:gd name="connsiteY123" fmla="*/ 192583 h 1705557"/>
              <a:gd name="connsiteX124" fmla="*/ 5237936 w 10232859"/>
              <a:gd name="connsiteY124" fmla="*/ 246022 h 1705557"/>
              <a:gd name="connsiteX125" fmla="*/ 5290566 w 10232859"/>
              <a:gd name="connsiteY125" fmla="*/ 269809 h 1705557"/>
              <a:gd name="connsiteX126" fmla="*/ 5344878 w 10232859"/>
              <a:gd name="connsiteY126" fmla="*/ 282874 h 1705557"/>
              <a:gd name="connsiteX127" fmla="*/ 5413398 w 10232859"/>
              <a:gd name="connsiteY127" fmla="*/ 282749 h 1705557"/>
              <a:gd name="connsiteX128" fmla="*/ 5415629 w 10232859"/>
              <a:gd name="connsiteY128" fmla="*/ 282282 h 1705557"/>
              <a:gd name="connsiteX129" fmla="*/ 5433078 w 10232859"/>
              <a:gd name="connsiteY129" fmla="*/ 286198 h 1705557"/>
              <a:gd name="connsiteX130" fmla="*/ 5435759 w 10232859"/>
              <a:gd name="connsiteY130" fmla="*/ 289614 h 1705557"/>
              <a:gd name="connsiteX131" fmla="*/ 5447372 w 10232859"/>
              <a:gd name="connsiteY131" fmla="*/ 293101 h 1705557"/>
              <a:gd name="connsiteX132" fmla="*/ 5469289 w 10232859"/>
              <a:gd name="connsiteY132" fmla="*/ 302134 h 1705557"/>
              <a:gd name="connsiteX133" fmla="*/ 5508752 w 10232859"/>
              <a:gd name="connsiteY133" fmla="*/ 312267 h 1705557"/>
              <a:gd name="connsiteX134" fmla="*/ 5509657 w 10232859"/>
              <a:gd name="connsiteY134" fmla="*/ 311450 h 1705557"/>
              <a:gd name="connsiteX135" fmla="*/ 5521245 w 10232859"/>
              <a:gd name="connsiteY135" fmla="*/ 310202 h 1705557"/>
              <a:gd name="connsiteX136" fmla="*/ 5542415 w 10232859"/>
              <a:gd name="connsiteY136" fmla="*/ 310009 h 1705557"/>
              <a:gd name="connsiteX137" fmla="*/ 5596538 w 10232859"/>
              <a:gd name="connsiteY137" fmla="*/ 297667 h 1705557"/>
              <a:gd name="connsiteX138" fmla="*/ 5632514 w 10232859"/>
              <a:gd name="connsiteY138" fmla="*/ 308476 h 1705557"/>
              <a:gd name="connsiteX139" fmla="*/ 5640005 w 10232859"/>
              <a:gd name="connsiteY139" fmla="*/ 310131 h 1705557"/>
              <a:gd name="connsiteX140" fmla="*/ 5640259 w 10232859"/>
              <a:gd name="connsiteY140" fmla="*/ 309949 h 1705557"/>
              <a:gd name="connsiteX141" fmla="*/ 5648365 w 10232859"/>
              <a:gd name="connsiteY141" fmla="*/ 311268 h 1705557"/>
              <a:gd name="connsiteX142" fmla="*/ 5653662 w 10232859"/>
              <a:gd name="connsiteY142" fmla="*/ 313149 h 1705557"/>
              <a:gd name="connsiteX143" fmla="*/ 5668196 w 10232859"/>
              <a:gd name="connsiteY143" fmla="*/ 316360 h 1705557"/>
              <a:gd name="connsiteX144" fmla="*/ 5673886 w 10232859"/>
              <a:gd name="connsiteY144" fmla="*/ 316040 h 1705557"/>
              <a:gd name="connsiteX145" fmla="*/ 5677139 w 10232859"/>
              <a:gd name="connsiteY145" fmla="*/ 313859 h 1705557"/>
              <a:gd name="connsiteX146" fmla="*/ 5708983 w 10232859"/>
              <a:gd name="connsiteY146" fmla="*/ 313188 h 1705557"/>
              <a:gd name="connsiteX147" fmla="*/ 5773909 w 10232859"/>
              <a:gd name="connsiteY147" fmla="*/ 318575 h 1705557"/>
              <a:gd name="connsiteX148" fmla="*/ 5809500 w 10232859"/>
              <a:gd name="connsiteY148" fmla="*/ 324964 h 1705557"/>
              <a:gd name="connsiteX149" fmla="*/ 5908729 w 10232859"/>
              <a:gd name="connsiteY149" fmla="*/ 338849 h 1705557"/>
              <a:gd name="connsiteX150" fmla="*/ 6009654 w 10232859"/>
              <a:gd name="connsiteY150" fmla="*/ 350040 h 1705557"/>
              <a:gd name="connsiteX151" fmla="*/ 6067487 w 10232859"/>
              <a:gd name="connsiteY151" fmla="*/ 340226 h 1705557"/>
              <a:gd name="connsiteX152" fmla="*/ 6073281 w 10232859"/>
              <a:gd name="connsiteY152" fmla="*/ 340830 h 1705557"/>
              <a:gd name="connsiteX153" fmla="*/ 6086225 w 10232859"/>
              <a:gd name="connsiteY153" fmla="*/ 346135 h 1705557"/>
              <a:gd name="connsiteX154" fmla="*/ 6105063 w 10232859"/>
              <a:gd name="connsiteY154" fmla="*/ 353854 h 1705557"/>
              <a:gd name="connsiteX155" fmla="*/ 6135796 w 10232859"/>
              <a:gd name="connsiteY155" fmla="*/ 369657 h 1705557"/>
              <a:gd name="connsiteX156" fmla="*/ 6195166 w 10232859"/>
              <a:gd name="connsiteY156" fmla="*/ 366704 h 1705557"/>
              <a:gd name="connsiteX157" fmla="*/ 6216259 w 10232859"/>
              <a:gd name="connsiteY157" fmla="*/ 369879 h 1705557"/>
              <a:gd name="connsiteX158" fmla="*/ 6228331 w 10232859"/>
              <a:gd name="connsiteY158" fmla="*/ 370548 h 1705557"/>
              <a:gd name="connsiteX159" fmla="*/ 6229602 w 10232859"/>
              <a:gd name="connsiteY159" fmla="*/ 369928 h 1705557"/>
              <a:gd name="connsiteX160" fmla="*/ 6258988 w 10232859"/>
              <a:gd name="connsiteY160" fmla="*/ 385174 h 1705557"/>
              <a:gd name="connsiteX161" fmla="*/ 6264106 w 10232859"/>
              <a:gd name="connsiteY161" fmla="*/ 385655 h 1705557"/>
              <a:gd name="connsiteX162" fmla="*/ 6281703 w 10232859"/>
              <a:gd name="connsiteY162" fmla="*/ 397568 h 1705557"/>
              <a:gd name="connsiteX163" fmla="*/ 6291622 w 10232859"/>
              <a:gd name="connsiteY163" fmla="*/ 402669 h 1705557"/>
              <a:gd name="connsiteX164" fmla="*/ 6292712 w 10232859"/>
              <a:gd name="connsiteY164" fmla="*/ 406285 h 1705557"/>
              <a:gd name="connsiteX165" fmla="*/ 6308227 w 10232859"/>
              <a:gd name="connsiteY165" fmla="*/ 412710 h 1705557"/>
              <a:gd name="connsiteX166" fmla="*/ 6328981 w 10232859"/>
              <a:gd name="connsiteY166" fmla="*/ 416009 h 1705557"/>
              <a:gd name="connsiteX167" fmla="*/ 6368693 w 10232859"/>
              <a:gd name="connsiteY167" fmla="*/ 424359 h 1705557"/>
              <a:gd name="connsiteX168" fmla="*/ 6414811 w 10232859"/>
              <a:gd name="connsiteY168" fmla="*/ 458714 h 1705557"/>
              <a:gd name="connsiteX169" fmla="*/ 6467879 w 10232859"/>
              <a:gd name="connsiteY169" fmla="*/ 474762 h 1705557"/>
              <a:gd name="connsiteX170" fmla="*/ 6564351 w 10232859"/>
              <a:gd name="connsiteY170" fmla="*/ 544032 h 1705557"/>
              <a:gd name="connsiteX171" fmla="*/ 6711178 w 10232859"/>
              <a:gd name="connsiteY171" fmla="*/ 580124 h 1705557"/>
              <a:gd name="connsiteX172" fmla="*/ 6764036 w 10232859"/>
              <a:gd name="connsiteY172" fmla="*/ 595457 h 1705557"/>
              <a:gd name="connsiteX173" fmla="*/ 6858983 w 10232859"/>
              <a:gd name="connsiteY173" fmla="*/ 630237 h 1705557"/>
              <a:gd name="connsiteX174" fmla="*/ 6910661 w 10232859"/>
              <a:gd name="connsiteY174" fmla="*/ 641134 h 1705557"/>
              <a:gd name="connsiteX175" fmla="*/ 6944111 w 10232859"/>
              <a:gd name="connsiteY175" fmla="*/ 666016 h 1705557"/>
              <a:gd name="connsiteX176" fmla="*/ 6965771 w 10232859"/>
              <a:gd name="connsiteY176" fmla="*/ 666445 h 1705557"/>
              <a:gd name="connsiteX177" fmla="*/ 6969639 w 10232859"/>
              <a:gd name="connsiteY177" fmla="*/ 666351 h 1705557"/>
              <a:gd name="connsiteX178" fmla="*/ 6982242 w 10232859"/>
              <a:gd name="connsiteY178" fmla="*/ 669626 h 1705557"/>
              <a:gd name="connsiteX179" fmla="*/ 6989387 w 10232859"/>
              <a:gd name="connsiteY179" fmla="*/ 665988 h 1705557"/>
              <a:gd name="connsiteX180" fmla="*/ 7010930 w 10232859"/>
              <a:gd name="connsiteY180" fmla="*/ 667648 h 1705557"/>
              <a:gd name="connsiteX181" fmla="*/ 7033125 w 10232859"/>
              <a:gd name="connsiteY181" fmla="*/ 674950 h 1705557"/>
              <a:gd name="connsiteX182" fmla="*/ 7134461 w 10232859"/>
              <a:gd name="connsiteY182" fmla="*/ 714706 h 1705557"/>
              <a:gd name="connsiteX183" fmla="*/ 7197450 w 10232859"/>
              <a:gd name="connsiteY183" fmla="*/ 735608 h 1705557"/>
              <a:gd name="connsiteX184" fmla="*/ 7225084 w 10232859"/>
              <a:gd name="connsiteY184" fmla="*/ 739019 h 1705557"/>
              <a:gd name="connsiteX185" fmla="*/ 7261183 w 10232859"/>
              <a:gd name="connsiteY185" fmla="*/ 746827 h 1705557"/>
              <a:gd name="connsiteX186" fmla="*/ 7327760 w 10232859"/>
              <a:gd name="connsiteY186" fmla="*/ 757100 h 1705557"/>
              <a:gd name="connsiteX187" fmla="*/ 7412222 w 10232859"/>
              <a:gd name="connsiteY187" fmla="*/ 777001 h 1705557"/>
              <a:gd name="connsiteX188" fmla="*/ 7457904 w 10232859"/>
              <a:gd name="connsiteY188" fmla="*/ 810835 h 1705557"/>
              <a:gd name="connsiteX189" fmla="*/ 7465795 w 10232859"/>
              <a:gd name="connsiteY189" fmla="*/ 809112 h 1705557"/>
              <a:gd name="connsiteX190" fmla="*/ 7505046 w 10232859"/>
              <a:gd name="connsiteY190" fmla="*/ 823031 h 1705557"/>
              <a:gd name="connsiteX191" fmla="*/ 7623220 w 10232859"/>
              <a:gd name="connsiteY191" fmla="*/ 895034 h 1705557"/>
              <a:gd name="connsiteX192" fmla="*/ 7700458 w 10232859"/>
              <a:gd name="connsiteY192" fmla="*/ 921593 h 1705557"/>
              <a:gd name="connsiteX193" fmla="*/ 7730988 w 10232859"/>
              <a:gd name="connsiteY193" fmla="*/ 927270 h 1705557"/>
              <a:gd name="connsiteX194" fmla="*/ 7781942 w 10232859"/>
              <a:gd name="connsiteY194" fmla="*/ 937017 h 1705557"/>
              <a:gd name="connsiteX195" fmla="*/ 7827704 w 10232859"/>
              <a:gd name="connsiteY195" fmla="*/ 935072 h 1705557"/>
              <a:gd name="connsiteX196" fmla="*/ 7867270 w 10232859"/>
              <a:gd name="connsiteY196" fmla="*/ 946880 h 1705557"/>
              <a:gd name="connsiteX197" fmla="*/ 7866538 w 10232859"/>
              <a:gd name="connsiteY197" fmla="*/ 961559 h 1705557"/>
              <a:gd name="connsiteX198" fmla="*/ 7912084 w 10232859"/>
              <a:gd name="connsiteY198" fmla="*/ 970314 h 1705557"/>
              <a:gd name="connsiteX199" fmla="*/ 7982264 w 10232859"/>
              <a:gd name="connsiteY199" fmla="*/ 982287 h 1705557"/>
              <a:gd name="connsiteX200" fmla="*/ 7991272 w 10232859"/>
              <a:gd name="connsiteY200" fmla="*/ 987618 h 1705557"/>
              <a:gd name="connsiteX201" fmla="*/ 8006496 w 10232859"/>
              <a:gd name="connsiteY201" fmla="*/ 979353 h 1705557"/>
              <a:gd name="connsiteX202" fmla="*/ 8034497 w 10232859"/>
              <a:gd name="connsiteY202" fmla="*/ 978568 h 1705557"/>
              <a:gd name="connsiteX203" fmla="*/ 8150881 w 10232859"/>
              <a:gd name="connsiteY203" fmla="*/ 996925 h 1705557"/>
              <a:gd name="connsiteX204" fmla="*/ 8172106 w 10232859"/>
              <a:gd name="connsiteY204" fmla="*/ 997026 h 1705557"/>
              <a:gd name="connsiteX205" fmla="*/ 8196076 w 10232859"/>
              <a:gd name="connsiteY205" fmla="*/ 1006592 h 1705557"/>
              <a:gd name="connsiteX206" fmla="*/ 8247463 w 10232859"/>
              <a:gd name="connsiteY206" fmla="*/ 1022846 h 1705557"/>
              <a:gd name="connsiteX207" fmla="*/ 8279272 w 10232859"/>
              <a:gd name="connsiteY207" fmla="*/ 1039435 h 1705557"/>
              <a:gd name="connsiteX208" fmla="*/ 8289611 w 10232859"/>
              <a:gd name="connsiteY208" fmla="*/ 1035144 h 1705557"/>
              <a:gd name="connsiteX209" fmla="*/ 8311483 w 10232859"/>
              <a:gd name="connsiteY209" fmla="*/ 1035913 h 1705557"/>
              <a:gd name="connsiteX210" fmla="*/ 8399489 w 10232859"/>
              <a:gd name="connsiteY210" fmla="*/ 1055076 h 1705557"/>
              <a:gd name="connsiteX211" fmla="*/ 8415973 w 10232859"/>
              <a:gd name="connsiteY211" fmla="*/ 1056174 h 1705557"/>
              <a:gd name="connsiteX212" fmla="*/ 8433326 w 10232859"/>
              <a:gd name="connsiteY212" fmla="*/ 1064395 h 1705557"/>
              <a:gd name="connsiteX213" fmla="*/ 8502328 w 10232859"/>
              <a:gd name="connsiteY213" fmla="*/ 1098012 h 1705557"/>
              <a:gd name="connsiteX214" fmla="*/ 8534346 w 10232859"/>
              <a:gd name="connsiteY214" fmla="*/ 1113494 h 1705557"/>
              <a:gd name="connsiteX215" fmla="*/ 8534980 w 10232859"/>
              <a:gd name="connsiteY215" fmla="*/ 1117375 h 1705557"/>
              <a:gd name="connsiteX216" fmla="*/ 8544104 w 10232859"/>
              <a:gd name="connsiteY216" fmla="*/ 1114920 h 1705557"/>
              <a:gd name="connsiteX217" fmla="*/ 8567742 w 10232859"/>
              <a:gd name="connsiteY217" fmla="*/ 1124104 h 1705557"/>
              <a:gd name="connsiteX218" fmla="*/ 8633779 w 10232859"/>
              <a:gd name="connsiteY218" fmla="*/ 1145740 h 1705557"/>
              <a:gd name="connsiteX219" fmla="*/ 8676965 w 10232859"/>
              <a:gd name="connsiteY219" fmla="*/ 1163463 h 1705557"/>
              <a:gd name="connsiteX220" fmla="*/ 8698944 w 10232859"/>
              <a:gd name="connsiteY220" fmla="*/ 1163453 h 1705557"/>
              <a:gd name="connsiteX221" fmla="*/ 8711456 w 10232859"/>
              <a:gd name="connsiteY221" fmla="*/ 1175731 h 1705557"/>
              <a:gd name="connsiteX222" fmla="*/ 8732793 w 10232859"/>
              <a:gd name="connsiteY222" fmla="*/ 1179486 h 1705557"/>
              <a:gd name="connsiteX223" fmla="*/ 8751897 w 10232859"/>
              <a:gd name="connsiteY223" fmla="*/ 1197400 h 1705557"/>
              <a:gd name="connsiteX224" fmla="*/ 8793564 w 10232859"/>
              <a:gd name="connsiteY224" fmla="*/ 1179086 h 1705557"/>
              <a:gd name="connsiteX225" fmla="*/ 8834270 w 10232859"/>
              <a:gd name="connsiteY225" fmla="*/ 1213138 h 1705557"/>
              <a:gd name="connsiteX226" fmla="*/ 8853872 w 10232859"/>
              <a:gd name="connsiteY226" fmla="*/ 1221228 h 1705557"/>
              <a:gd name="connsiteX227" fmla="*/ 8861901 w 10232859"/>
              <a:gd name="connsiteY227" fmla="*/ 1217889 h 1705557"/>
              <a:gd name="connsiteX228" fmla="*/ 8874168 w 10232859"/>
              <a:gd name="connsiteY228" fmla="*/ 1220481 h 1705557"/>
              <a:gd name="connsiteX229" fmla="*/ 8871123 w 10232859"/>
              <a:gd name="connsiteY229" fmla="*/ 1227674 h 1705557"/>
              <a:gd name="connsiteX230" fmla="*/ 8903537 w 10232859"/>
              <a:gd name="connsiteY230" fmla="*/ 1237102 h 1705557"/>
              <a:gd name="connsiteX231" fmla="*/ 8933767 w 10232859"/>
              <a:gd name="connsiteY231" fmla="*/ 1269882 h 1705557"/>
              <a:gd name="connsiteX232" fmla="*/ 8985765 w 10232859"/>
              <a:gd name="connsiteY232" fmla="*/ 1294178 h 1705557"/>
              <a:gd name="connsiteX233" fmla="*/ 9071444 w 10232859"/>
              <a:gd name="connsiteY233" fmla="*/ 1323819 h 1705557"/>
              <a:gd name="connsiteX234" fmla="*/ 9096711 w 10232859"/>
              <a:gd name="connsiteY234" fmla="*/ 1334291 h 1705557"/>
              <a:gd name="connsiteX235" fmla="*/ 9338853 w 10232859"/>
              <a:gd name="connsiteY235" fmla="*/ 1454560 h 1705557"/>
              <a:gd name="connsiteX236" fmla="*/ 9520814 w 10232859"/>
              <a:gd name="connsiteY236" fmla="*/ 1456341 h 1705557"/>
              <a:gd name="connsiteX237" fmla="*/ 9702271 w 10232859"/>
              <a:gd name="connsiteY237" fmla="*/ 1495067 h 1705557"/>
              <a:gd name="connsiteX238" fmla="*/ 9744273 w 10232859"/>
              <a:gd name="connsiteY238" fmla="*/ 1530026 h 1705557"/>
              <a:gd name="connsiteX239" fmla="*/ 9771903 w 10232859"/>
              <a:gd name="connsiteY239" fmla="*/ 1536548 h 1705557"/>
              <a:gd name="connsiteX240" fmla="*/ 9818565 w 10232859"/>
              <a:gd name="connsiteY240" fmla="*/ 1545059 h 1705557"/>
              <a:gd name="connsiteX241" fmla="*/ 9882202 w 10232859"/>
              <a:gd name="connsiteY241" fmla="*/ 1572402 h 1705557"/>
              <a:gd name="connsiteX242" fmla="*/ 10022025 w 10232859"/>
              <a:gd name="connsiteY242" fmla="*/ 1606210 h 1705557"/>
              <a:gd name="connsiteX243" fmla="*/ 10220406 w 10232859"/>
              <a:gd name="connsiteY243" fmla="*/ 1683519 h 1705557"/>
              <a:gd name="connsiteX244" fmla="*/ 10232859 w 10232859"/>
              <a:gd name="connsiteY244" fmla="*/ 1705557 h 1705557"/>
              <a:gd name="connsiteX245" fmla="*/ 0 w 10232859"/>
              <a:gd name="connsiteY245" fmla="*/ 1705557 h 1705557"/>
              <a:gd name="connsiteX246" fmla="*/ 0 w 10232859"/>
              <a:gd name="connsiteY246" fmla="*/ 28342 h 1705557"/>
              <a:gd name="connsiteX247" fmla="*/ 8097 w 10232859"/>
              <a:gd name="connsiteY247" fmla="*/ 30869 h 1705557"/>
              <a:gd name="connsiteX248" fmla="*/ 77128 w 10232859"/>
              <a:gd name="connsiteY248" fmla="*/ 13381 h 1705557"/>
              <a:gd name="connsiteX249" fmla="*/ 188338 w 10232859"/>
              <a:gd name="connsiteY249" fmla="*/ 11593 h 1705557"/>
              <a:gd name="connsiteX250" fmla="*/ 298809 w 10232859"/>
              <a:gd name="connsiteY250" fmla="*/ 12712 h 1705557"/>
              <a:gd name="connsiteX251" fmla="*/ 338985 w 10232859"/>
              <a:gd name="connsiteY251" fmla="*/ 14520 h 1705557"/>
              <a:gd name="connsiteX252" fmla="*/ 409815 w 10232859"/>
              <a:gd name="connsiteY252" fmla="*/ 11559 h 1705557"/>
              <a:gd name="connsiteX253" fmla="*/ 424169 w 10232859"/>
              <a:gd name="connsiteY253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876587 w 10232859"/>
              <a:gd name="connsiteY27" fmla="*/ 144797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11246 w 10232859"/>
              <a:gd name="connsiteY41" fmla="*/ 233408 h 1699043"/>
              <a:gd name="connsiteX42" fmla="*/ 2364066 w 10232859"/>
              <a:gd name="connsiteY42" fmla="*/ 218237 h 1699043"/>
              <a:gd name="connsiteX43" fmla="*/ 2400814 w 10232859"/>
              <a:gd name="connsiteY43" fmla="*/ 227165 h 1699043"/>
              <a:gd name="connsiteX44" fmla="*/ 2408414 w 10232859"/>
              <a:gd name="connsiteY44" fmla="*/ 228429 h 1699043"/>
              <a:gd name="connsiteX45" fmla="*/ 2408650 w 10232859"/>
              <a:gd name="connsiteY45" fmla="*/ 228234 h 1699043"/>
              <a:gd name="connsiteX46" fmla="*/ 2416835 w 10232859"/>
              <a:gd name="connsiteY46" fmla="*/ 229128 h 1699043"/>
              <a:gd name="connsiteX47" fmla="*/ 2422271 w 10232859"/>
              <a:gd name="connsiteY47" fmla="*/ 230733 h 1699043"/>
              <a:gd name="connsiteX48" fmla="*/ 2490341 w 10232859"/>
              <a:gd name="connsiteY48" fmla="*/ 211074 h 1699043"/>
              <a:gd name="connsiteX49" fmla="*/ 2588929 w 10232859"/>
              <a:gd name="connsiteY49" fmla="*/ 200980 h 1699043"/>
              <a:gd name="connsiteX50" fmla="*/ 2687426 w 10232859"/>
              <a:gd name="connsiteY50" fmla="*/ 193848 h 1699043"/>
              <a:gd name="connsiteX51" fmla="*/ 2723517 w 10232859"/>
              <a:gd name="connsiteY51" fmla="*/ 192652 h 1699043"/>
              <a:gd name="connsiteX52" fmla="*/ 2785956 w 10232859"/>
              <a:gd name="connsiteY52" fmla="*/ 184404 h 1699043"/>
              <a:gd name="connsiteX53" fmla="*/ 2813378 w 10232859"/>
              <a:gd name="connsiteY53" fmla="*/ 176833 h 1699043"/>
              <a:gd name="connsiteX54" fmla="*/ 2814782 w 10232859"/>
              <a:gd name="connsiteY54" fmla="*/ 177153 h 1699043"/>
              <a:gd name="connsiteX55" fmla="*/ 2816580 w 10232859"/>
              <a:gd name="connsiteY55" fmla="*/ 174366 h 1699043"/>
              <a:gd name="connsiteX56" fmla="*/ 2821623 w 10232859"/>
              <a:gd name="connsiteY56" fmla="*/ 172875 h 1699043"/>
              <a:gd name="connsiteX57" fmla="*/ 2836688 w 10232859"/>
              <a:gd name="connsiteY57" fmla="*/ 172971 h 1699043"/>
              <a:gd name="connsiteX58" fmla="*/ 2842564 w 10232859"/>
              <a:gd name="connsiteY58" fmla="*/ 173695 h 1699043"/>
              <a:gd name="connsiteX59" fmla="*/ 2850712 w 10232859"/>
              <a:gd name="connsiteY59" fmla="*/ 173290 h 1699043"/>
              <a:gd name="connsiteX60" fmla="*/ 2850846 w 10232859"/>
              <a:gd name="connsiteY60" fmla="*/ 173062 h 1699043"/>
              <a:gd name="connsiteX61" fmla="*/ 2858611 w 10232859"/>
              <a:gd name="connsiteY61" fmla="*/ 173112 h 1699043"/>
              <a:gd name="connsiteX62" fmla="*/ 2897454 w 10232859"/>
              <a:gd name="connsiteY62" fmla="*/ 176114 h 1699043"/>
              <a:gd name="connsiteX63" fmla="*/ 2940369 w 10232859"/>
              <a:gd name="connsiteY63" fmla="*/ 152944 h 1699043"/>
              <a:gd name="connsiteX64" fmla="*/ 2959670 w 10232859"/>
              <a:gd name="connsiteY64" fmla="*/ 148367 h 1699043"/>
              <a:gd name="connsiteX65" fmla="*/ 2969615 w 10232859"/>
              <a:gd name="connsiteY65" fmla="*/ 144755 h 1699043"/>
              <a:gd name="connsiteX66" fmla="*/ 2970000 w 10232859"/>
              <a:gd name="connsiteY66" fmla="*/ 143776 h 1699043"/>
              <a:gd name="connsiteX67" fmla="*/ 3007272 w 10232859"/>
              <a:gd name="connsiteY67" fmla="*/ 146766 h 1699043"/>
              <a:gd name="connsiteX68" fmla="*/ 3011677 w 10232859"/>
              <a:gd name="connsiteY68" fmla="*/ 145404 h 1699043"/>
              <a:gd name="connsiteX69" fmla="*/ 3036668 w 10232859"/>
              <a:gd name="connsiteY69" fmla="*/ 149604 h 1699043"/>
              <a:gd name="connsiteX70" fmla="*/ 3049208 w 10232859"/>
              <a:gd name="connsiteY70" fmla="*/ 150573 h 1699043"/>
              <a:gd name="connsiteX71" fmla="*/ 3053517 w 10232859"/>
              <a:gd name="connsiteY71" fmla="*/ 153322 h 1699043"/>
              <a:gd name="connsiteX72" fmla="*/ 3071637 w 10232859"/>
              <a:gd name="connsiteY72" fmla="*/ 153496 h 1699043"/>
              <a:gd name="connsiteX73" fmla="*/ 3110077 w 10232859"/>
              <a:gd name="connsiteY73" fmla="*/ 149202 h 1699043"/>
              <a:gd name="connsiteX74" fmla="*/ 3173743 w 10232859"/>
              <a:gd name="connsiteY74" fmla="*/ 159581 h 1699043"/>
              <a:gd name="connsiteX75" fmla="*/ 3254203 w 10232859"/>
              <a:gd name="connsiteY75" fmla="*/ 151756 h 1699043"/>
              <a:gd name="connsiteX76" fmla="*/ 3380350 w 10232859"/>
              <a:gd name="connsiteY76" fmla="*/ 151151 h 1699043"/>
              <a:gd name="connsiteX77" fmla="*/ 3476147 w 10232859"/>
              <a:gd name="connsiteY77" fmla="*/ 170925 h 1699043"/>
              <a:gd name="connsiteX78" fmla="*/ 3581876 w 10232859"/>
              <a:gd name="connsiteY78" fmla="*/ 150448 h 1699043"/>
              <a:gd name="connsiteX79" fmla="*/ 3704761 w 10232859"/>
              <a:gd name="connsiteY79" fmla="*/ 150492 h 1699043"/>
              <a:gd name="connsiteX80" fmla="*/ 3755040 w 10232859"/>
              <a:gd name="connsiteY80" fmla="*/ 141978 h 1699043"/>
              <a:gd name="connsiteX81" fmla="*/ 3804689 w 10232859"/>
              <a:gd name="connsiteY81" fmla="*/ 151893 h 1699043"/>
              <a:gd name="connsiteX82" fmla="*/ 3821793 w 10232859"/>
              <a:gd name="connsiteY82" fmla="*/ 144743 h 1699043"/>
              <a:gd name="connsiteX83" fmla="*/ 3824682 w 10232859"/>
              <a:gd name="connsiteY83" fmla="*/ 143319 h 1699043"/>
              <a:gd name="connsiteX84" fmla="*/ 3837536 w 10232859"/>
              <a:gd name="connsiteY84" fmla="*/ 141778 h 1699043"/>
              <a:gd name="connsiteX85" fmla="*/ 3839550 w 10232859"/>
              <a:gd name="connsiteY85" fmla="*/ 136147 h 1699043"/>
              <a:gd name="connsiteX86" fmla="*/ 3857743 w 10232859"/>
              <a:gd name="connsiteY86" fmla="*/ 130104 h 1699043"/>
              <a:gd name="connsiteX87" fmla="*/ 3881852 w 10232859"/>
              <a:gd name="connsiteY87" fmla="*/ 128717 h 1699043"/>
              <a:gd name="connsiteX88" fmla="*/ 3998088 w 10232859"/>
              <a:gd name="connsiteY88" fmla="*/ 127932 h 1699043"/>
              <a:gd name="connsiteX89" fmla="*/ 4066682 w 10232859"/>
              <a:gd name="connsiteY89" fmla="*/ 124147 h 1699043"/>
              <a:gd name="connsiteX90" fmla="*/ 4091246 w 10232859"/>
              <a:gd name="connsiteY90" fmla="*/ 117503 h 1699043"/>
              <a:gd name="connsiteX91" fmla="*/ 4126556 w 10232859"/>
              <a:gd name="connsiteY91" fmla="*/ 111725 h 1699043"/>
              <a:gd name="connsiteX92" fmla="*/ 4187717 w 10232859"/>
              <a:gd name="connsiteY92" fmla="*/ 97496 h 1699043"/>
              <a:gd name="connsiteX93" fmla="*/ 4220826 w 10232859"/>
              <a:gd name="connsiteY93" fmla="*/ 95991 h 1699043"/>
              <a:gd name="connsiteX94" fmla="*/ 4239014 w 10232859"/>
              <a:gd name="connsiteY94" fmla="*/ 90840 h 1699043"/>
              <a:gd name="connsiteX95" fmla="*/ 4246653 w 10232859"/>
              <a:gd name="connsiteY95" fmla="*/ 91360 h 1699043"/>
              <a:gd name="connsiteX96" fmla="*/ 4271841 w 10232859"/>
              <a:gd name="connsiteY96" fmla="*/ 90188 h 1699043"/>
              <a:gd name="connsiteX97" fmla="*/ 4286277 w 10232859"/>
              <a:gd name="connsiteY97" fmla="*/ 90173 h 1699043"/>
              <a:gd name="connsiteX98" fmla="*/ 4292025 w 10232859"/>
              <a:gd name="connsiteY98" fmla="*/ 90407 h 1699043"/>
              <a:gd name="connsiteX99" fmla="*/ 4304713 w 10232859"/>
              <a:gd name="connsiteY99" fmla="*/ 95673 h 1699043"/>
              <a:gd name="connsiteX100" fmla="*/ 4321285 w 10232859"/>
              <a:gd name="connsiteY100" fmla="*/ 93560 h 1699043"/>
              <a:gd name="connsiteX101" fmla="*/ 4339561 w 10232859"/>
              <a:gd name="connsiteY101" fmla="*/ 98806 h 1699043"/>
              <a:gd name="connsiteX102" fmla="*/ 4343990 w 10232859"/>
              <a:gd name="connsiteY102" fmla="*/ 94576 h 1699043"/>
              <a:gd name="connsiteX103" fmla="*/ 4358885 w 10232859"/>
              <a:gd name="connsiteY103" fmla="*/ 90264 h 1699043"/>
              <a:gd name="connsiteX104" fmla="*/ 4371648 w 10232859"/>
              <a:gd name="connsiteY104" fmla="*/ 95312 h 1699043"/>
              <a:gd name="connsiteX105" fmla="*/ 4398380 w 10232859"/>
              <a:gd name="connsiteY105" fmla="*/ 98447 h 1699043"/>
              <a:gd name="connsiteX106" fmla="*/ 4405729 w 10232859"/>
              <a:gd name="connsiteY106" fmla="*/ 97677 h 1699043"/>
              <a:gd name="connsiteX107" fmla="*/ 4431408 w 10232859"/>
              <a:gd name="connsiteY107" fmla="*/ 104311 h 1699043"/>
              <a:gd name="connsiteX108" fmla="*/ 4472183 w 10232859"/>
              <a:gd name="connsiteY108" fmla="*/ 109916 h 1699043"/>
              <a:gd name="connsiteX109" fmla="*/ 4518828 w 10232859"/>
              <a:gd name="connsiteY109" fmla="*/ 112600 h 1699043"/>
              <a:gd name="connsiteX110" fmla="*/ 4532040 w 10232859"/>
              <a:gd name="connsiteY110" fmla="*/ 117793 h 1699043"/>
              <a:gd name="connsiteX111" fmla="*/ 4617778 w 10232859"/>
              <a:gd name="connsiteY111" fmla="*/ 130479 h 1699043"/>
              <a:gd name="connsiteX112" fmla="*/ 4641872 w 10232859"/>
              <a:gd name="connsiteY112" fmla="*/ 134207 h 1699043"/>
              <a:gd name="connsiteX113" fmla="*/ 4662766 w 10232859"/>
              <a:gd name="connsiteY113" fmla="*/ 132438 h 1699043"/>
              <a:gd name="connsiteX114" fmla="*/ 4667770 w 10232859"/>
              <a:gd name="connsiteY114" fmla="*/ 127694 h 1699043"/>
              <a:gd name="connsiteX115" fmla="*/ 4681052 w 10232859"/>
              <a:gd name="connsiteY115" fmla="*/ 128947 h 1699043"/>
              <a:gd name="connsiteX116" fmla="*/ 4684624 w 10232859"/>
              <a:gd name="connsiteY116" fmla="*/ 128241 h 1699043"/>
              <a:gd name="connsiteX117" fmla="*/ 4705061 w 10232859"/>
              <a:gd name="connsiteY117" fmla="*/ 125234 h 1699043"/>
              <a:gd name="connsiteX118" fmla="*/ 4747746 w 10232859"/>
              <a:gd name="connsiteY118" fmla="*/ 144617 h 1699043"/>
              <a:gd name="connsiteX119" fmla="*/ 4801045 w 10232859"/>
              <a:gd name="connsiteY119" fmla="*/ 147239 h 1699043"/>
              <a:gd name="connsiteX120" fmla="*/ 5001600 w 10232859"/>
              <a:gd name="connsiteY120" fmla="*/ 190239 h 1699043"/>
              <a:gd name="connsiteX121" fmla="*/ 5033465 w 10232859"/>
              <a:gd name="connsiteY121" fmla="*/ 175915 h 1699043"/>
              <a:gd name="connsiteX122" fmla="*/ 5115965 w 10232859"/>
              <a:gd name="connsiteY122" fmla="*/ 186069 h 1699043"/>
              <a:gd name="connsiteX123" fmla="*/ 5237936 w 10232859"/>
              <a:gd name="connsiteY123" fmla="*/ 239508 h 1699043"/>
              <a:gd name="connsiteX124" fmla="*/ 5290566 w 10232859"/>
              <a:gd name="connsiteY124" fmla="*/ 263295 h 1699043"/>
              <a:gd name="connsiteX125" fmla="*/ 5344878 w 10232859"/>
              <a:gd name="connsiteY125" fmla="*/ 276360 h 1699043"/>
              <a:gd name="connsiteX126" fmla="*/ 5413398 w 10232859"/>
              <a:gd name="connsiteY126" fmla="*/ 276235 h 1699043"/>
              <a:gd name="connsiteX127" fmla="*/ 5415629 w 10232859"/>
              <a:gd name="connsiteY127" fmla="*/ 275768 h 1699043"/>
              <a:gd name="connsiteX128" fmla="*/ 5433078 w 10232859"/>
              <a:gd name="connsiteY128" fmla="*/ 279684 h 1699043"/>
              <a:gd name="connsiteX129" fmla="*/ 5435759 w 10232859"/>
              <a:gd name="connsiteY129" fmla="*/ 283100 h 1699043"/>
              <a:gd name="connsiteX130" fmla="*/ 5447372 w 10232859"/>
              <a:gd name="connsiteY130" fmla="*/ 286587 h 1699043"/>
              <a:gd name="connsiteX131" fmla="*/ 5469289 w 10232859"/>
              <a:gd name="connsiteY131" fmla="*/ 295620 h 1699043"/>
              <a:gd name="connsiteX132" fmla="*/ 5508752 w 10232859"/>
              <a:gd name="connsiteY132" fmla="*/ 305753 h 1699043"/>
              <a:gd name="connsiteX133" fmla="*/ 5509657 w 10232859"/>
              <a:gd name="connsiteY133" fmla="*/ 304936 h 1699043"/>
              <a:gd name="connsiteX134" fmla="*/ 5521245 w 10232859"/>
              <a:gd name="connsiteY134" fmla="*/ 303688 h 1699043"/>
              <a:gd name="connsiteX135" fmla="*/ 5542415 w 10232859"/>
              <a:gd name="connsiteY135" fmla="*/ 303495 h 1699043"/>
              <a:gd name="connsiteX136" fmla="*/ 5596538 w 10232859"/>
              <a:gd name="connsiteY136" fmla="*/ 291153 h 1699043"/>
              <a:gd name="connsiteX137" fmla="*/ 5632514 w 10232859"/>
              <a:gd name="connsiteY137" fmla="*/ 301962 h 1699043"/>
              <a:gd name="connsiteX138" fmla="*/ 5640005 w 10232859"/>
              <a:gd name="connsiteY138" fmla="*/ 303617 h 1699043"/>
              <a:gd name="connsiteX139" fmla="*/ 5640259 w 10232859"/>
              <a:gd name="connsiteY139" fmla="*/ 303435 h 1699043"/>
              <a:gd name="connsiteX140" fmla="*/ 5648365 w 10232859"/>
              <a:gd name="connsiteY140" fmla="*/ 304754 h 1699043"/>
              <a:gd name="connsiteX141" fmla="*/ 5653662 w 10232859"/>
              <a:gd name="connsiteY141" fmla="*/ 306635 h 1699043"/>
              <a:gd name="connsiteX142" fmla="*/ 5668196 w 10232859"/>
              <a:gd name="connsiteY142" fmla="*/ 309846 h 1699043"/>
              <a:gd name="connsiteX143" fmla="*/ 5673886 w 10232859"/>
              <a:gd name="connsiteY143" fmla="*/ 309526 h 1699043"/>
              <a:gd name="connsiteX144" fmla="*/ 5677139 w 10232859"/>
              <a:gd name="connsiteY144" fmla="*/ 307345 h 1699043"/>
              <a:gd name="connsiteX145" fmla="*/ 5708983 w 10232859"/>
              <a:gd name="connsiteY145" fmla="*/ 306674 h 1699043"/>
              <a:gd name="connsiteX146" fmla="*/ 5773909 w 10232859"/>
              <a:gd name="connsiteY146" fmla="*/ 312061 h 1699043"/>
              <a:gd name="connsiteX147" fmla="*/ 5809500 w 10232859"/>
              <a:gd name="connsiteY147" fmla="*/ 318450 h 1699043"/>
              <a:gd name="connsiteX148" fmla="*/ 5908729 w 10232859"/>
              <a:gd name="connsiteY148" fmla="*/ 332335 h 1699043"/>
              <a:gd name="connsiteX149" fmla="*/ 6009654 w 10232859"/>
              <a:gd name="connsiteY149" fmla="*/ 343526 h 1699043"/>
              <a:gd name="connsiteX150" fmla="*/ 6067487 w 10232859"/>
              <a:gd name="connsiteY150" fmla="*/ 333712 h 1699043"/>
              <a:gd name="connsiteX151" fmla="*/ 6073281 w 10232859"/>
              <a:gd name="connsiteY151" fmla="*/ 334316 h 1699043"/>
              <a:gd name="connsiteX152" fmla="*/ 6086225 w 10232859"/>
              <a:gd name="connsiteY152" fmla="*/ 339621 h 1699043"/>
              <a:gd name="connsiteX153" fmla="*/ 6105063 w 10232859"/>
              <a:gd name="connsiteY153" fmla="*/ 347340 h 1699043"/>
              <a:gd name="connsiteX154" fmla="*/ 6135796 w 10232859"/>
              <a:gd name="connsiteY154" fmla="*/ 363143 h 1699043"/>
              <a:gd name="connsiteX155" fmla="*/ 6195166 w 10232859"/>
              <a:gd name="connsiteY155" fmla="*/ 360190 h 1699043"/>
              <a:gd name="connsiteX156" fmla="*/ 6216259 w 10232859"/>
              <a:gd name="connsiteY156" fmla="*/ 363365 h 1699043"/>
              <a:gd name="connsiteX157" fmla="*/ 6228331 w 10232859"/>
              <a:gd name="connsiteY157" fmla="*/ 364034 h 1699043"/>
              <a:gd name="connsiteX158" fmla="*/ 6229602 w 10232859"/>
              <a:gd name="connsiteY158" fmla="*/ 363414 h 1699043"/>
              <a:gd name="connsiteX159" fmla="*/ 6258988 w 10232859"/>
              <a:gd name="connsiteY159" fmla="*/ 378660 h 1699043"/>
              <a:gd name="connsiteX160" fmla="*/ 6264106 w 10232859"/>
              <a:gd name="connsiteY160" fmla="*/ 379141 h 1699043"/>
              <a:gd name="connsiteX161" fmla="*/ 6281703 w 10232859"/>
              <a:gd name="connsiteY161" fmla="*/ 391054 h 1699043"/>
              <a:gd name="connsiteX162" fmla="*/ 6291622 w 10232859"/>
              <a:gd name="connsiteY162" fmla="*/ 396155 h 1699043"/>
              <a:gd name="connsiteX163" fmla="*/ 6292712 w 10232859"/>
              <a:gd name="connsiteY163" fmla="*/ 399771 h 1699043"/>
              <a:gd name="connsiteX164" fmla="*/ 6308227 w 10232859"/>
              <a:gd name="connsiteY164" fmla="*/ 406196 h 1699043"/>
              <a:gd name="connsiteX165" fmla="*/ 6328981 w 10232859"/>
              <a:gd name="connsiteY165" fmla="*/ 409495 h 1699043"/>
              <a:gd name="connsiteX166" fmla="*/ 6368693 w 10232859"/>
              <a:gd name="connsiteY166" fmla="*/ 417845 h 1699043"/>
              <a:gd name="connsiteX167" fmla="*/ 6414811 w 10232859"/>
              <a:gd name="connsiteY167" fmla="*/ 452200 h 1699043"/>
              <a:gd name="connsiteX168" fmla="*/ 6467879 w 10232859"/>
              <a:gd name="connsiteY168" fmla="*/ 468248 h 1699043"/>
              <a:gd name="connsiteX169" fmla="*/ 6564351 w 10232859"/>
              <a:gd name="connsiteY169" fmla="*/ 537518 h 1699043"/>
              <a:gd name="connsiteX170" fmla="*/ 6711178 w 10232859"/>
              <a:gd name="connsiteY170" fmla="*/ 573610 h 1699043"/>
              <a:gd name="connsiteX171" fmla="*/ 6764036 w 10232859"/>
              <a:gd name="connsiteY171" fmla="*/ 588943 h 1699043"/>
              <a:gd name="connsiteX172" fmla="*/ 6858983 w 10232859"/>
              <a:gd name="connsiteY172" fmla="*/ 623723 h 1699043"/>
              <a:gd name="connsiteX173" fmla="*/ 6910661 w 10232859"/>
              <a:gd name="connsiteY173" fmla="*/ 634620 h 1699043"/>
              <a:gd name="connsiteX174" fmla="*/ 6944111 w 10232859"/>
              <a:gd name="connsiteY174" fmla="*/ 659502 h 1699043"/>
              <a:gd name="connsiteX175" fmla="*/ 6965771 w 10232859"/>
              <a:gd name="connsiteY175" fmla="*/ 659931 h 1699043"/>
              <a:gd name="connsiteX176" fmla="*/ 6969639 w 10232859"/>
              <a:gd name="connsiteY176" fmla="*/ 659837 h 1699043"/>
              <a:gd name="connsiteX177" fmla="*/ 6982242 w 10232859"/>
              <a:gd name="connsiteY177" fmla="*/ 663112 h 1699043"/>
              <a:gd name="connsiteX178" fmla="*/ 6989387 w 10232859"/>
              <a:gd name="connsiteY178" fmla="*/ 659474 h 1699043"/>
              <a:gd name="connsiteX179" fmla="*/ 7010930 w 10232859"/>
              <a:gd name="connsiteY179" fmla="*/ 661134 h 1699043"/>
              <a:gd name="connsiteX180" fmla="*/ 7033125 w 10232859"/>
              <a:gd name="connsiteY180" fmla="*/ 668436 h 1699043"/>
              <a:gd name="connsiteX181" fmla="*/ 7134461 w 10232859"/>
              <a:gd name="connsiteY181" fmla="*/ 708192 h 1699043"/>
              <a:gd name="connsiteX182" fmla="*/ 7197450 w 10232859"/>
              <a:gd name="connsiteY182" fmla="*/ 729094 h 1699043"/>
              <a:gd name="connsiteX183" fmla="*/ 7225084 w 10232859"/>
              <a:gd name="connsiteY183" fmla="*/ 732505 h 1699043"/>
              <a:gd name="connsiteX184" fmla="*/ 7261183 w 10232859"/>
              <a:gd name="connsiteY184" fmla="*/ 740313 h 1699043"/>
              <a:gd name="connsiteX185" fmla="*/ 7327760 w 10232859"/>
              <a:gd name="connsiteY185" fmla="*/ 750586 h 1699043"/>
              <a:gd name="connsiteX186" fmla="*/ 7412222 w 10232859"/>
              <a:gd name="connsiteY186" fmla="*/ 770487 h 1699043"/>
              <a:gd name="connsiteX187" fmla="*/ 7457904 w 10232859"/>
              <a:gd name="connsiteY187" fmla="*/ 804321 h 1699043"/>
              <a:gd name="connsiteX188" fmla="*/ 7465795 w 10232859"/>
              <a:gd name="connsiteY188" fmla="*/ 802598 h 1699043"/>
              <a:gd name="connsiteX189" fmla="*/ 7505046 w 10232859"/>
              <a:gd name="connsiteY189" fmla="*/ 816517 h 1699043"/>
              <a:gd name="connsiteX190" fmla="*/ 7623220 w 10232859"/>
              <a:gd name="connsiteY190" fmla="*/ 888520 h 1699043"/>
              <a:gd name="connsiteX191" fmla="*/ 7700458 w 10232859"/>
              <a:gd name="connsiteY191" fmla="*/ 915079 h 1699043"/>
              <a:gd name="connsiteX192" fmla="*/ 7730988 w 10232859"/>
              <a:gd name="connsiteY192" fmla="*/ 920756 h 1699043"/>
              <a:gd name="connsiteX193" fmla="*/ 7781942 w 10232859"/>
              <a:gd name="connsiteY193" fmla="*/ 930503 h 1699043"/>
              <a:gd name="connsiteX194" fmla="*/ 7827704 w 10232859"/>
              <a:gd name="connsiteY194" fmla="*/ 928558 h 1699043"/>
              <a:gd name="connsiteX195" fmla="*/ 7867270 w 10232859"/>
              <a:gd name="connsiteY195" fmla="*/ 940366 h 1699043"/>
              <a:gd name="connsiteX196" fmla="*/ 7866538 w 10232859"/>
              <a:gd name="connsiteY196" fmla="*/ 955045 h 1699043"/>
              <a:gd name="connsiteX197" fmla="*/ 7912084 w 10232859"/>
              <a:gd name="connsiteY197" fmla="*/ 963800 h 1699043"/>
              <a:gd name="connsiteX198" fmla="*/ 7982264 w 10232859"/>
              <a:gd name="connsiteY198" fmla="*/ 975773 h 1699043"/>
              <a:gd name="connsiteX199" fmla="*/ 7991272 w 10232859"/>
              <a:gd name="connsiteY199" fmla="*/ 981104 h 1699043"/>
              <a:gd name="connsiteX200" fmla="*/ 8006496 w 10232859"/>
              <a:gd name="connsiteY200" fmla="*/ 972839 h 1699043"/>
              <a:gd name="connsiteX201" fmla="*/ 8034497 w 10232859"/>
              <a:gd name="connsiteY201" fmla="*/ 972054 h 1699043"/>
              <a:gd name="connsiteX202" fmla="*/ 8150881 w 10232859"/>
              <a:gd name="connsiteY202" fmla="*/ 990411 h 1699043"/>
              <a:gd name="connsiteX203" fmla="*/ 8172106 w 10232859"/>
              <a:gd name="connsiteY203" fmla="*/ 990512 h 1699043"/>
              <a:gd name="connsiteX204" fmla="*/ 8196076 w 10232859"/>
              <a:gd name="connsiteY204" fmla="*/ 1000078 h 1699043"/>
              <a:gd name="connsiteX205" fmla="*/ 8247463 w 10232859"/>
              <a:gd name="connsiteY205" fmla="*/ 1016332 h 1699043"/>
              <a:gd name="connsiteX206" fmla="*/ 8279272 w 10232859"/>
              <a:gd name="connsiteY206" fmla="*/ 1032921 h 1699043"/>
              <a:gd name="connsiteX207" fmla="*/ 8289611 w 10232859"/>
              <a:gd name="connsiteY207" fmla="*/ 1028630 h 1699043"/>
              <a:gd name="connsiteX208" fmla="*/ 8311483 w 10232859"/>
              <a:gd name="connsiteY208" fmla="*/ 1029399 h 1699043"/>
              <a:gd name="connsiteX209" fmla="*/ 8399489 w 10232859"/>
              <a:gd name="connsiteY209" fmla="*/ 1048562 h 1699043"/>
              <a:gd name="connsiteX210" fmla="*/ 8415973 w 10232859"/>
              <a:gd name="connsiteY210" fmla="*/ 1049660 h 1699043"/>
              <a:gd name="connsiteX211" fmla="*/ 8433326 w 10232859"/>
              <a:gd name="connsiteY211" fmla="*/ 1057881 h 1699043"/>
              <a:gd name="connsiteX212" fmla="*/ 8502328 w 10232859"/>
              <a:gd name="connsiteY212" fmla="*/ 1091498 h 1699043"/>
              <a:gd name="connsiteX213" fmla="*/ 8534346 w 10232859"/>
              <a:gd name="connsiteY213" fmla="*/ 1106980 h 1699043"/>
              <a:gd name="connsiteX214" fmla="*/ 8534980 w 10232859"/>
              <a:gd name="connsiteY214" fmla="*/ 1110861 h 1699043"/>
              <a:gd name="connsiteX215" fmla="*/ 8544104 w 10232859"/>
              <a:gd name="connsiteY215" fmla="*/ 1108406 h 1699043"/>
              <a:gd name="connsiteX216" fmla="*/ 8567742 w 10232859"/>
              <a:gd name="connsiteY216" fmla="*/ 1117590 h 1699043"/>
              <a:gd name="connsiteX217" fmla="*/ 8633779 w 10232859"/>
              <a:gd name="connsiteY217" fmla="*/ 1139226 h 1699043"/>
              <a:gd name="connsiteX218" fmla="*/ 8676965 w 10232859"/>
              <a:gd name="connsiteY218" fmla="*/ 1156949 h 1699043"/>
              <a:gd name="connsiteX219" fmla="*/ 8698944 w 10232859"/>
              <a:gd name="connsiteY219" fmla="*/ 1156939 h 1699043"/>
              <a:gd name="connsiteX220" fmla="*/ 8711456 w 10232859"/>
              <a:gd name="connsiteY220" fmla="*/ 1169217 h 1699043"/>
              <a:gd name="connsiteX221" fmla="*/ 8732793 w 10232859"/>
              <a:gd name="connsiteY221" fmla="*/ 1172972 h 1699043"/>
              <a:gd name="connsiteX222" fmla="*/ 8751897 w 10232859"/>
              <a:gd name="connsiteY222" fmla="*/ 1190886 h 1699043"/>
              <a:gd name="connsiteX223" fmla="*/ 8793564 w 10232859"/>
              <a:gd name="connsiteY223" fmla="*/ 1172572 h 1699043"/>
              <a:gd name="connsiteX224" fmla="*/ 8834270 w 10232859"/>
              <a:gd name="connsiteY224" fmla="*/ 1206624 h 1699043"/>
              <a:gd name="connsiteX225" fmla="*/ 8853872 w 10232859"/>
              <a:gd name="connsiteY225" fmla="*/ 1214714 h 1699043"/>
              <a:gd name="connsiteX226" fmla="*/ 8861901 w 10232859"/>
              <a:gd name="connsiteY226" fmla="*/ 1211375 h 1699043"/>
              <a:gd name="connsiteX227" fmla="*/ 8874168 w 10232859"/>
              <a:gd name="connsiteY227" fmla="*/ 1213967 h 1699043"/>
              <a:gd name="connsiteX228" fmla="*/ 8871123 w 10232859"/>
              <a:gd name="connsiteY228" fmla="*/ 1221160 h 1699043"/>
              <a:gd name="connsiteX229" fmla="*/ 8903537 w 10232859"/>
              <a:gd name="connsiteY229" fmla="*/ 1230588 h 1699043"/>
              <a:gd name="connsiteX230" fmla="*/ 8933767 w 10232859"/>
              <a:gd name="connsiteY230" fmla="*/ 1263368 h 1699043"/>
              <a:gd name="connsiteX231" fmla="*/ 8985765 w 10232859"/>
              <a:gd name="connsiteY231" fmla="*/ 1287664 h 1699043"/>
              <a:gd name="connsiteX232" fmla="*/ 9071444 w 10232859"/>
              <a:gd name="connsiteY232" fmla="*/ 1317305 h 1699043"/>
              <a:gd name="connsiteX233" fmla="*/ 9096711 w 10232859"/>
              <a:gd name="connsiteY233" fmla="*/ 1327777 h 1699043"/>
              <a:gd name="connsiteX234" fmla="*/ 9338853 w 10232859"/>
              <a:gd name="connsiteY234" fmla="*/ 1448046 h 1699043"/>
              <a:gd name="connsiteX235" fmla="*/ 9520814 w 10232859"/>
              <a:gd name="connsiteY235" fmla="*/ 1449827 h 1699043"/>
              <a:gd name="connsiteX236" fmla="*/ 9702271 w 10232859"/>
              <a:gd name="connsiteY236" fmla="*/ 1488553 h 1699043"/>
              <a:gd name="connsiteX237" fmla="*/ 9744273 w 10232859"/>
              <a:gd name="connsiteY237" fmla="*/ 1523512 h 1699043"/>
              <a:gd name="connsiteX238" fmla="*/ 9771903 w 10232859"/>
              <a:gd name="connsiteY238" fmla="*/ 1530034 h 1699043"/>
              <a:gd name="connsiteX239" fmla="*/ 9818565 w 10232859"/>
              <a:gd name="connsiteY239" fmla="*/ 1538545 h 1699043"/>
              <a:gd name="connsiteX240" fmla="*/ 9882202 w 10232859"/>
              <a:gd name="connsiteY240" fmla="*/ 1565888 h 1699043"/>
              <a:gd name="connsiteX241" fmla="*/ 10022025 w 10232859"/>
              <a:gd name="connsiteY241" fmla="*/ 1599696 h 1699043"/>
              <a:gd name="connsiteX242" fmla="*/ 10220406 w 10232859"/>
              <a:gd name="connsiteY242" fmla="*/ 1677005 h 1699043"/>
              <a:gd name="connsiteX243" fmla="*/ 10232859 w 10232859"/>
              <a:gd name="connsiteY243" fmla="*/ 1699043 h 1699043"/>
              <a:gd name="connsiteX244" fmla="*/ 0 w 10232859"/>
              <a:gd name="connsiteY244" fmla="*/ 1699043 h 1699043"/>
              <a:gd name="connsiteX245" fmla="*/ 0 w 10232859"/>
              <a:gd name="connsiteY245" fmla="*/ 21828 h 1699043"/>
              <a:gd name="connsiteX246" fmla="*/ 8097 w 10232859"/>
              <a:gd name="connsiteY246" fmla="*/ 24355 h 1699043"/>
              <a:gd name="connsiteX247" fmla="*/ 77128 w 10232859"/>
              <a:gd name="connsiteY247" fmla="*/ 6867 h 1699043"/>
              <a:gd name="connsiteX248" fmla="*/ 188338 w 10232859"/>
              <a:gd name="connsiteY248" fmla="*/ 5079 h 1699043"/>
              <a:gd name="connsiteX249" fmla="*/ 298809 w 10232859"/>
              <a:gd name="connsiteY249" fmla="*/ 6198 h 1699043"/>
              <a:gd name="connsiteX250" fmla="*/ 338985 w 10232859"/>
              <a:gd name="connsiteY250" fmla="*/ 8006 h 1699043"/>
              <a:gd name="connsiteX251" fmla="*/ 409815 w 10232859"/>
              <a:gd name="connsiteY25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11246 w 10232859"/>
              <a:gd name="connsiteY41" fmla="*/ 233408 h 1699043"/>
              <a:gd name="connsiteX42" fmla="*/ 2364066 w 10232859"/>
              <a:gd name="connsiteY42" fmla="*/ 218237 h 1699043"/>
              <a:gd name="connsiteX43" fmla="*/ 2400814 w 10232859"/>
              <a:gd name="connsiteY43" fmla="*/ 227165 h 1699043"/>
              <a:gd name="connsiteX44" fmla="*/ 2408414 w 10232859"/>
              <a:gd name="connsiteY44" fmla="*/ 228429 h 1699043"/>
              <a:gd name="connsiteX45" fmla="*/ 2408650 w 10232859"/>
              <a:gd name="connsiteY45" fmla="*/ 228234 h 1699043"/>
              <a:gd name="connsiteX46" fmla="*/ 2416835 w 10232859"/>
              <a:gd name="connsiteY46" fmla="*/ 229128 h 1699043"/>
              <a:gd name="connsiteX47" fmla="*/ 2422271 w 10232859"/>
              <a:gd name="connsiteY47" fmla="*/ 230733 h 1699043"/>
              <a:gd name="connsiteX48" fmla="*/ 2490341 w 10232859"/>
              <a:gd name="connsiteY48" fmla="*/ 211074 h 1699043"/>
              <a:gd name="connsiteX49" fmla="*/ 2588929 w 10232859"/>
              <a:gd name="connsiteY49" fmla="*/ 200980 h 1699043"/>
              <a:gd name="connsiteX50" fmla="*/ 2687426 w 10232859"/>
              <a:gd name="connsiteY50" fmla="*/ 193848 h 1699043"/>
              <a:gd name="connsiteX51" fmla="*/ 2723517 w 10232859"/>
              <a:gd name="connsiteY51" fmla="*/ 192652 h 1699043"/>
              <a:gd name="connsiteX52" fmla="*/ 2785956 w 10232859"/>
              <a:gd name="connsiteY52" fmla="*/ 184404 h 1699043"/>
              <a:gd name="connsiteX53" fmla="*/ 2813378 w 10232859"/>
              <a:gd name="connsiteY53" fmla="*/ 176833 h 1699043"/>
              <a:gd name="connsiteX54" fmla="*/ 2814782 w 10232859"/>
              <a:gd name="connsiteY54" fmla="*/ 177153 h 1699043"/>
              <a:gd name="connsiteX55" fmla="*/ 2816580 w 10232859"/>
              <a:gd name="connsiteY55" fmla="*/ 174366 h 1699043"/>
              <a:gd name="connsiteX56" fmla="*/ 2821623 w 10232859"/>
              <a:gd name="connsiteY56" fmla="*/ 172875 h 1699043"/>
              <a:gd name="connsiteX57" fmla="*/ 2836688 w 10232859"/>
              <a:gd name="connsiteY57" fmla="*/ 172971 h 1699043"/>
              <a:gd name="connsiteX58" fmla="*/ 2842564 w 10232859"/>
              <a:gd name="connsiteY58" fmla="*/ 173695 h 1699043"/>
              <a:gd name="connsiteX59" fmla="*/ 2850712 w 10232859"/>
              <a:gd name="connsiteY59" fmla="*/ 173290 h 1699043"/>
              <a:gd name="connsiteX60" fmla="*/ 2850846 w 10232859"/>
              <a:gd name="connsiteY60" fmla="*/ 173062 h 1699043"/>
              <a:gd name="connsiteX61" fmla="*/ 2858611 w 10232859"/>
              <a:gd name="connsiteY61" fmla="*/ 173112 h 1699043"/>
              <a:gd name="connsiteX62" fmla="*/ 2897454 w 10232859"/>
              <a:gd name="connsiteY62" fmla="*/ 176114 h 1699043"/>
              <a:gd name="connsiteX63" fmla="*/ 2940369 w 10232859"/>
              <a:gd name="connsiteY63" fmla="*/ 152944 h 1699043"/>
              <a:gd name="connsiteX64" fmla="*/ 2959670 w 10232859"/>
              <a:gd name="connsiteY64" fmla="*/ 148367 h 1699043"/>
              <a:gd name="connsiteX65" fmla="*/ 2969615 w 10232859"/>
              <a:gd name="connsiteY65" fmla="*/ 144755 h 1699043"/>
              <a:gd name="connsiteX66" fmla="*/ 2970000 w 10232859"/>
              <a:gd name="connsiteY66" fmla="*/ 143776 h 1699043"/>
              <a:gd name="connsiteX67" fmla="*/ 3007272 w 10232859"/>
              <a:gd name="connsiteY67" fmla="*/ 146766 h 1699043"/>
              <a:gd name="connsiteX68" fmla="*/ 3011677 w 10232859"/>
              <a:gd name="connsiteY68" fmla="*/ 145404 h 1699043"/>
              <a:gd name="connsiteX69" fmla="*/ 3036668 w 10232859"/>
              <a:gd name="connsiteY69" fmla="*/ 149604 h 1699043"/>
              <a:gd name="connsiteX70" fmla="*/ 3049208 w 10232859"/>
              <a:gd name="connsiteY70" fmla="*/ 150573 h 1699043"/>
              <a:gd name="connsiteX71" fmla="*/ 3053517 w 10232859"/>
              <a:gd name="connsiteY71" fmla="*/ 153322 h 1699043"/>
              <a:gd name="connsiteX72" fmla="*/ 3071637 w 10232859"/>
              <a:gd name="connsiteY72" fmla="*/ 153496 h 1699043"/>
              <a:gd name="connsiteX73" fmla="*/ 3110077 w 10232859"/>
              <a:gd name="connsiteY73" fmla="*/ 149202 h 1699043"/>
              <a:gd name="connsiteX74" fmla="*/ 3173743 w 10232859"/>
              <a:gd name="connsiteY74" fmla="*/ 159581 h 1699043"/>
              <a:gd name="connsiteX75" fmla="*/ 3254203 w 10232859"/>
              <a:gd name="connsiteY75" fmla="*/ 151756 h 1699043"/>
              <a:gd name="connsiteX76" fmla="*/ 3380350 w 10232859"/>
              <a:gd name="connsiteY76" fmla="*/ 151151 h 1699043"/>
              <a:gd name="connsiteX77" fmla="*/ 3476147 w 10232859"/>
              <a:gd name="connsiteY77" fmla="*/ 170925 h 1699043"/>
              <a:gd name="connsiteX78" fmla="*/ 3581876 w 10232859"/>
              <a:gd name="connsiteY78" fmla="*/ 150448 h 1699043"/>
              <a:gd name="connsiteX79" fmla="*/ 3704761 w 10232859"/>
              <a:gd name="connsiteY79" fmla="*/ 150492 h 1699043"/>
              <a:gd name="connsiteX80" fmla="*/ 3755040 w 10232859"/>
              <a:gd name="connsiteY80" fmla="*/ 141978 h 1699043"/>
              <a:gd name="connsiteX81" fmla="*/ 3804689 w 10232859"/>
              <a:gd name="connsiteY81" fmla="*/ 151893 h 1699043"/>
              <a:gd name="connsiteX82" fmla="*/ 3821793 w 10232859"/>
              <a:gd name="connsiteY82" fmla="*/ 144743 h 1699043"/>
              <a:gd name="connsiteX83" fmla="*/ 3824682 w 10232859"/>
              <a:gd name="connsiteY83" fmla="*/ 143319 h 1699043"/>
              <a:gd name="connsiteX84" fmla="*/ 3837536 w 10232859"/>
              <a:gd name="connsiteY84" fmla="*/ 141778 h 1699043"/>
              <a:gd name="connsiteX85" fmla="*/ 3839550 w 10232859"/>
              <a:gd name="connsiteY85" fmla="*/ 136147 h 1699043"/>
              <a:gd name="connsiteX86" fmla="*/ 3857743 w 10232859"/>
              <a:gd name="connsiteY86" fmla="*/ 130104 h 1699043"/>
              <a:gd name="connsiteX87" fmla="*/ 3881852 w 10232859"/>
              <a:gd name="connsiteY87" fmla="*/ 128717 h 1699043"/>
              <a:gd name="connsiteX88" fmla="*/ 3998088 w 10232859"/>
              <a:gd name="connsiteY88" fmla="*/ 127932 h 1699043"/>
              <a:gd name="connsiteX89" fmla="*/ 4066682 w 10232859"/>
              <a:gd name="connsiteY89" fmla="*/ 124147 h 1699043"/>
              <a:gd name="connsiteX90" fmla="*/ 4091246 w 10232859"/>
              <a:gd name="connsiteY90" fmla="*/ 117503 h 1699043"/>
              <a:gd name="connsiteX91" fmla="*/ 4126556 w 10232859"/>
              <a:gd name="connsiteY91" fmla="*/ 111725 h 1699043"/>
              <a:gd name="connsiteX92" fmla="*/ 4187717 w 10232859"/>
              <a:gd name="connsiteY92" fmla="*/ 97496 h 1699043"/>
              <a:gd name="connsiteX93" fmla="*/ 4220826 w 10232859"/>
              <a:gd name="connsiteY93" fmla="*/ 95991 h 1699043"/>
              <a:gd name="connsiteX94" fmla="*/ 4239014 w 10232859"/>
              <a:gd name="connsiteY94" fmla="*/ 90840 h 1699043"/>
              <a:gd name="connsiteX95" fmla="*/ 4246653 w 10232859"/>
              <a:gd name="connsiteY95" fmla="*/ 91360 h 1699043"/>
              <a:gd name="connsiteX96" fmla="*/ 4271841 w 10232859"/>
              <a:gd name="connsiteY96" fmla="*/ 90188 h 1699043"/>
              <a:gd name="connsiteX97" fmla="*/ 4286277 w 10232859"/>
              <a:gd name="connsiteY97" fmla="*/ 90173 h 1699043"/>
              <a:gd name="connsiteX98" fmla="*/ 4292025 w 10232859"/>
              <a:gd name="connsiteY98" fmla="*/ 90407 h 1699043"/>
              <a:gd name="connsiteX99" fmla="*/ 4304713 w 10232859"/>
              <a:gd name="connsiteY99" fmla="*/ 95673 h 1699043"/>
              <a:gd name="connsiteX100" fmla="*/ 4321285 w 10232859"/>
              <a:gd name="connsiteY100" fmla="*/ 93560 h 1699043"/>
              <a:gd name="connsiteX101" fmla="*/ 4339561 w 10232859"/>
              <a:gd name="connsiteY101" fmla="*/ 98806 h 1699043"/>
              <a:gd name="connsiteX102" fmla="*/ 4343990 w 10232859"/>
              <a:gd name="connsiteY102" fmla="*/ 94576 h 1699043"/>
              <a:gd name="connsiteX103" fmla="*/ 4358885 w 10232859"/>
              <a:gd name="connsiteY103" fmla="*/ 90264 h 1699043"/>
              <a:gd name="connsiteX104" fmla="*/ 4371648 w 10232859"/>
              <a:gd name="connsiteY104" fmla="*/ 95312 h 1699043"/>
              <a:gd name="connsiteX105" fmla="*/ 4398380 w 10232859"/>
              <a:gd name="connsiteY105" fmla="*/ 98447 h 1699043"/>
              <a:gd name="connsiteX106" fmla="*/ 4405729 w 10232859"/>
              <a:gd name="connsiteY106" fmla="*/ 97677 h 1699043"/>
              <a:gd name="connsiteX107" fmla="*/ 4431408 w 10232859"/>
              <a:gd name="connsiteY107" fmla="*/ 104311 h 1699043"/>
              <a:gd name="connsiteX108" fmla="*/ 4472183 w 10232859"/>
              <a:gd name="connsiteY108" fmla="*/ 109916 h 1699043"/>
              <a:gd name="connsiteX109" fmla="*/ 4518828 w 10232859"/>
              <a:gd name="connsiteY109" fmla="*/ 112600 h 1699043"/>
              <a:gd name="connsiteX110" fmla="*/ 4532040 w 10232859"/>
              <a:gd name="connsiteY110" fmla="*/ 117793 h 1699043"/>
              <a:gd name="connsiteX111" fmla="*/ 4617778 w 10232859"/>
              <a:gd name="connsiteY111" fmla="*/ 130479 h 1699043"/>
              <a:gd name="connsiteX112" fmla="*/ 4641872 w 10232859"/>
              <a:gd name="connsiteY112" fmla="*/ 134207 h 1699043"/>
              <a:gd name="connsiteX113" fmla="*/ 4662766 w 10232859"/>
              <a:gd name="connsiteY113" fmla="*/ 132438 h 1699043"/>
              <a:gd name="connsiteX114" fmla="*/ 4667770 w 10232859"/>
              <a:gd name="connsiteY114" fmla="*/ 127694 h 1699043"/>
              <a:gd name="connsiteX115" fmla="*/ 4681052 w 10232859"/>
              <a:gd name="connsiteY115" fmla="*/ 128947 h 1699043"/>
              <a:gd name="connsiteX116" fmla="*/ 4684624 w 10232859"/>
              <a:gd name="connsiteY116" fmla="*/ 128241 h 1699043"/>
              <a:gd name="connsiteX117" fmla="*/ 4705061 w 10232859"/>
              <a:gd name="connsiteY117" fmla="*/ 125234 h 1699043"/>
              <a:gd name="connsiteX118" fmla="*/ 4747746 w 10232859"/>
              <a:gd name="connsiteY118" fmla="*/ 144617 h 1699043"/>
              <a:gd name="connsiteX119" fmla="*/ 4801045 w 10232859"/>
              <a:gd name="connsiteY119" fmla="*/ 147239 h 1699043"/>
              <a:gd name="connsiteX120" fmla="*/ 5001600 w 10232859"/>
              <a:gd name="connsiteY120" fmla="*/ 190239 h 1699043"/>
              <a:gd name="connsiteX121" fmla="*/ 5033465 w 10232859"/>
              <a:gd name="connsiteY121" fmla="*/ 175915 h 1699043"/>
              <a:gd name="connsiteX122" fmla="*/ 5115965 w 10232859"/>
              <a:gd name="connsiteY122" fmla="*/ 186069 h 1699043"/>
              <a:gd name="connsiteX123" fmla="*/ 5237936 w 10232859"/>
              <a:gd name="connsiteY123" fmla="*/ 239508 h 1699043"/>
              <a:gd name="connsiteX124" fmla="*/ 5290566 w 10232859"/>
              <a:gd name="connsiteY124" fmla="*/ 263295 h 1699043"/>
              <a:gd name="connsiteX125" fmla="*/ 5344878 w 10232859"/>
              <a:gd name="connsiteY125" fmla="*/ 276360 h 1699043"/>
              <a:gd name="connsiteX126" fmla="*/ 5413398 w 10232859"/>
              <a:gd name="connsiteY126" fmla="*/ 276235 h 1699043"/>
              <a:gd name="connsiteX127" fmla="*/ 5415629 w 10232859"/>
              <a:gd name="connsiteY127" fmla="*/ 275768 h 1699043"/>
              <a:gd name="connsiteX128" fmla="*/ 5433078 w 10232859"/>
              <a:gd name="connsiteY128" fmla="*/ 279684 h 1699043"/>
              <a:gd name="connsiteX129" fmla="*/ 5435759 w 10232859"/>
              <a:gd name="connsiteY129" fmla="*/ 283100 h 1699043"/>
              <a:gd name="connsiteX130" fmla="*/ 5447372 w 10232859"/>
              <a:gd name="connsiteY130" fmla="*/ 286587 h 1699043"/>
              <a:gd name="connsiteX131" fmla="*/ 5469289 w 10232859"/>
              <a:gd name="connsiteY131" fmla="*/ 295620 h 1699043"/>
              <a:gd name="connsiteX132" fmla="*/ 5508752 w 10232859"/>
              <a:gd name="connsiteY132" fmla="*/ 305753 h 1699043"/>
              <a:gd name="connsiteX133" fmla="*/ 5509657 w 10232859"/>
              <a:gd name="connsiteY133" fmla="*/ 304936 h 1699043"/>
              <a:gd name="connsiteX134" fmla="*/ 5521245 w 10232859"/>
              <a:gd name="connsiteY134" fmla="*/ 303688 h 1699043"/>
              <a:gd name="connsiteX135" fmla="*/ 5542415 w 10232859"/>
              <a:gd name="connsiteY135" fmla="*/ 303495 h 1699043"/>
              <a:gd name="connsiteX136" fmla="*/ 5596538 w 10232859"/>
              <a:gd name="connsiteY136" fmla="*/ 291153 h 1699043"/>
              <a:gd name="connsiteX137" fmla="*/ 5632514 w 10232859"/>
              <a:gd name="connsiteY137" fmla="*/ 301962 h 1699043"/>
              <a:gd name="connsiteX138" fmla="*/ 5640005 w 10232859"/>
              <a:gd name="connsiteY138" fmla="*/ 303617 h 1699043"/>
              <a:gd name="connsiteX139" fmla="*/ 5640259 w 10232859"/>
              <a:gd name="connsiteY139" fmla="*/ 303435 h 1699043"/>
              <a:gd name="connsiteX140" fmla="*/ 5648365 w 10232859"/>
              <a:gd name="connsiteY140" fmla="*/ 304754 h 1699043"/>
              <a:gd name="connsiteX141" fmla="*/ 5653662 w 10232859"/>
              <a:gd name="connsiteY141" fmla="*/ 306635 h 1699043"/>
              <a:gd name="connsiteX142" fmla="*/ 5668196 w 10232859"/>
              <a:gd name="connsiteY142" fmla="*/ 309846 h 1699043"/>
              <a:gd name="connsiteX143" fmla="*/ 5673886 w 10232859"/>
              <a:gd name="connsiteY143" fmla="*/ 309526 h 1699043"/>
              <a:gd name="connsiteX144" fmla="*/ 5677139 w 10232859"/>
              <a:gd name="connsiteY144" fmla="*/ 307345 h 1699043"/>
              <a:gd name="connsiteX145" fmla="*/ 5708983 w 10232859"/>
              <a:gd name="connsiteY145" fmla="*/ 306674 h 1699043"/>
              <a:gd name="connsiteX146" fmla="*/ 5773909 w 10232859"/>
              <a:gd name="connsiteY146" fmla="*/ 312061 h 1699043"/>
              <a:gd name="connsiteX147" fmla="*/ 5809500 w 10232859"/>
              <a:gd name="connsiteY147" fmla="*/ 318450 h 1699043"/>
              <a:gd name="connsiteX148" fmla="*/ 5908729 w 10232859"/>
              <a:gd name="connsiteY148" fmla="*/ 332335 h 1699043"/>
              <a:gd name="connsiteX149" fmla="*/ 6009654 w 10232859"/>
              <a:gd name="connsiteY149" fmla="*/ 343526 h 1699043"/>
              <a:gd name="connsiteX150" fmla="*/ 6067487 w 10232859"/>
              <a:gd name="connsiteY150" fmla="*/ 333712 h 1699043"/>
              <a:gd name="connsiteX151" fmla="*/ 6073281 w 10232859"/>
              <a:gd name="connsiteY151" fmla="*/ 334316 h 1699043"/>
              <a:gd name="connsiteX152" fmla="*/ 6086225 w 10232859"/>
              <a:gd name="connsiteY152" fmla="*/ 339621 h 1699043"/>
              <a:gd name="connsiteX153" fmla="*/ 6105063 w 10232859"/>
              <a:gd name="connsiteY153" fmla="*/ 347340 h 1699043"/>
              <a:gd name="connsiteX154" fmla="*/ 6135796 w 10232859"/>
              <a:gd name="connsiteY154" fmla="*/ 363143 h 1699043"/>
              <a:gd name="connsiteX155" fmla="*/ 6195166 w 10232859"/>
              <a:gd name="connsiteY155" fmla="*/ 360190 h 1699043"/>
              <a:gd name="connsiteX156" fmla="*/ 6216259 w 10232859"/>
              <a:gd name="connsiteY156" fmla="*/ 363365 h 1699043"/>
              <a:gd name="connsiteX157" fmla="*/ 6228331 w 10232859"/>
              <a:gd name="connsiteY157" fmla="*/ 364034 h 1699043"/>
              <a:gd name="connsiteX158" fmla="*/ 6229602 w 10232859"/>
              <a:gd name="connsiteY158" fmla="*/ 363414 h 1699043"/>
              <a:gd name="connsiteX159" fmla="*/ 6258988 w 10232859"/>
              <a:gd name="connsiteY159" fmla="*/ 378660 h 1699043"/>
              <a:gd name="connsiteX160" fmla="*/ 6264106 w 10232859"/>
              <a:gd name="connsiteY160" fmla="*/ 379141 h 1699043"/>
              <a:gd name="connsiteX161" fmla="*/ 6281703 w 10232859"/>
              <a:gd name="connsiteY161" fmla="*/ 391054 h 1699043"/>
              <a:gd name="connsiteX162" fmla="*/ 6291622 w 10232859"/>
              <a:gd name="connsiteY162" fmla="*/ 396155 h 1699043"/>
              <a:gd name="connsiteX163" fmla="*/ 6292712 w 10232859"/>
              <a:gd name="connsiteY163" fmla="*/ 399771 h 1699043"/>
              <a:gd name="connsiteX164" fmla="*/ 6308227 w 10232859"/>
              <a:gd name="connsiteY164" fmla="*/ 406196 h 1699043"/>
              <a:gd name="connsiteX165" fmla="*/ 6328981 w 10232859"/>
              <a:gd name="connsiteY165" fmla="*/ 409495 h 1699043"/>
              <a:gd name="connsiteX166" fmla="*/ 6368693 w 10232859"/>
              <a:gd name="connsiteY166" fmla="*/ 417845 h 1699043"/>
              <a:gd name="connsiteX167" fmla="*/ 6414811 w 10232859"/>
              <a:gd name="connsiteY167" fmla="*/ 452200 h 1699043"/>
              <a:gd name="connsiteX168" fmla="*/ 6467879 w 10232859"/>
              <a:gd name="connsiteY168" fmla="*/ 468248 h 1699043"/>
              <a:gd name="connsiteX169" fmla="*/ 6564351 w 10232859"/>
              <a:gd name="connsiteY169" fmla="*/ 537518 h 1699043"/>
              <a:gd name="connsiteX170" fmla="*/ 6711178 w 10232859"/>
              <a:gd name="connsiteY170" fmla="*/ 573610 h 1699043"/>
              <a:gd name="connsiteX171" fmla="*/ 6764036 w 10232859"/>
              <a:gd name="connsiteY171" fmla="*/ 588943 h 1699043"/>
              <a:gd name="connsiteX172" fmla="*/ 6858983 w 10232859"/>
              <a:gd name="connsiteY172" fmla="*/ 623723 h 1699043"/>
              <a:gd name="connsiteX173" fmla="*/ 6910661 w 10232859"/>
              <a:gd name="connsiteY173" fmla="*/ 634620 h 1699043"/>
              <a:gd name="connsiteX174" fmla="*/ 6944111 w 10232859"/>
              <a:gd name="connsiteY174" fmla="*/ 659502 h 1699043"/>
              <a:gd name="connsiteX175" fmla="*/ 6965771 w 10232859"/>
              <a:gd name="connsiteY175" fmla="*/ 659931 h 1699043"/>
              <a:gd name="connsiteX176" fmla="*/ 6969639 w 10232859"/>
              <a:gd name="connsiteY176" fmla="*/ 659837 h 1699043"/>
              <a:gd name="connsiteX177" fmla="*/ 6982242 w 10232859"/>
              <a:gd name="connsiteY177" fmla="*/ 663112 h 1699043"/>
              <a:gd name="connsiteX178" fmla="*/ 6989387 w 10232859"/>
              <a:gd name="connsiteY178" fmla="*/ 659474 h 1699043"/>
              <a:gd name="connsiteX179" fmla="*/ 7010930 w 10232859"/>
              <a:gd name="connsiteY179" fmla="*/ 661134 h 1699043"/>
              <a:gd name="connsiteX180" fmla="*/ 7033125 w 10232859"/>
              <a:gd name="connsiteY180" fmla="*/ 668436 h 1699043"/>
              <a:gd name="connsiteX181" fmla="*/ 7134461 w 10232859"/>
              <a:gd name="connsiteY181" fmla="*/ 708192 h 1699043"/>
              <a:gd name="connsiteX182" fmla="*/ 7197450 w 10232859"/>
              <a:gd name="connsiteY182" fmla="*/ 729094 h 1699043"/>
              <a:gd name="connsiteX183" fmla="*/ 7225084 w 10232859"/>
              <a:gd name="connsiteY183" fmla="*/ 732505 h 1699043"/>
              <a:gd name="connsiteX184" fmla="*/ 7261183 w 10232859"/>
              <a:gd name="connsiteY184" fmla="*/ 740313 h 1699043"/>
              <a:gd name="connsiteX185" fmla="*/ 7327760 w 10232859"/>
              <a:gd name="connsiteY185" fmla="*/ 750586 h 1699043"/>
              <a:gd name="connsiteX186" fmla="*/ 7412222 w 10232859"/>
              <a:gd name="connsiteY186" fmla="*/ 770487 h 1699043"/>
              <a:gd name="connsiteX187" fmla="*/ 7457904 w 10232859"/>
              <a:gd name="connsiteY187" fmla="*/ 804321 h 1699043"/>
              <a:gd name="connsiteX188" fmla="*/ 7465795 w 10232859"/>
              <a:gd name="connsiteY188" fmla="*/ 802598 h 1699043"/>
              <a:gd name="connsiteX189" fmla="*/ 7505046 w 10232859"/>
              <a:gd name="connsiteY189" fmla="*/ 816517 h 1699043"/>
              <a:gd name="connsiteX190" fmla="*/ 7623220 w 10232859"/>
              <a:gd name="connsiteY190" fmla="*/ 888520 h 1699043"/>
              <a:gd name="connsiteX191" fmla="*/ 7700458 w 10232859"/>
              <a:gd name="connsiteY191" fmla="*/ 915079 h 1699043"/>
              <a:gd name="connsiteX192" fmla="*/ 7730988 w 10232859"/>
              <a:gd name="connsiteY192" fmla="*/ 920756 h 1699043"/>
              <a:gd name="connsiteX193" fmla="*/ 7781942 w 10232859"/>
              <a:gd name="connsiteY193" fmla="*/ 930503 h 1699043"/>
              <a:gd name="connsiteX194" fmla="*/ 7827704 w 10232859"/>
              <a:gd name="connsiteY194" fmla="*/ 928558 h 1699043"/>
              <a:gd name="connsiteX195" fmla="*/ 7867270 w 10232859"/>
              <a:gd name="connsiteY195" fmla="*/ 940366 h 1699043"/>
              <a:gd name="connsiteX196" fmla="*/ 7866538 w 10232859"/>
              <a:gd name="connsiteY196" fmla="*/ 955045 h 1699043"/>
              <a:gd name="connsiteX197" fmla="*/ 7912084 w 10232859"/>
              <a:gd name="connsiteY197" fmla="*/ 963800 h 1699043"/>
              <a:gd name="connsiteX198" fmla="*/ 7982264 w 10232859"/>
              <a:gd name="connsiteY198" fmla="*/ 975773 h 1699043"/>
              <a:gd name="connsiteX199" fmla="*/ 7991272 w 10232859"/>
              <a:gd name="connsiteY199" fmla="*/ 981104 h 1699043"/>
              <a:gd name="connsiteX200" fmla="*/ 8006496 w 10232859"/>
              <a:gd name="connsiteY200" fmla="*/ 972839 h 1699043"/>
              <a:gd name="connsiteX201" fmla="*/ 8034497 w 10232859"/>
              <a:gd name="connsiteY201" fmla="*/ 972054 h 1699043"/>
              <a:gd name="connsiteX202" fmla="*/ 8150881 w 10232859"/>
              <a:gd name="connsiteY202" fmla="*/ 990411 h 1699043"/>
              <a:gd name="connsiteX203" fmla="*/ 8172106 w 10232859"/>
              <a:gd name="connsiteY203" fmla="*/ 990512 h 1699043"/>
              <a:gd name="connsiteX204" fmla="*/ 8196076 w 10232859"/>
              <a:gd name="connsiteY204" fmla="*/ 1000078 h 1699043"/>
              <a:gd name="connsiteX205" fmla="*/ 8247463 w 10232859"/>
              <a:gd name="connsiteY205" fmla="*/ 1016332 h 1699043"/>
              <a:gd name="connsiteX206" fmla="*/ 8279272 w 10232859"/>
              <a:gd name="connsiteY206" fmla="*/ 1032921 h 1699043"/>
              <a:gd name="connsiteX207" fmla="*/ 8289611 w 10232859"/>
              <a:gd name="connsiteY207" fmla="*/ 1028630 h 1699043"/>
              <a:gd name="connsiteX208" fmla="*/ 8311483 w 10232859"/>
              <a:gd name="connsiteY208" fmla="*/ 1029399 h 1699043"/>
              <a:gd name="connsiteX209" fmla="*/ 8399489 w 10232859"/>
              <a:gd name="connsiteY209" fmla="*/ 1048562 h 1699043"/>
              <a:gd name="connsiteX210" fmla="*/ 8415973 w 10232859"/>
              <a:gd name="connsiteY210" fmla="*/ 1049660 h 1699043"/>
              <a:gd name="connsiteX211" fmla="*/ 8433326 w 10232859"/>
              <a:gd name="connsiteY211" fmla="*/ 1057881 h 1699043"/>
              <a:gd name="connsiteX212" fmla="*/ 8502328 w 10232859"/>
              <a:gd name="connsiteY212" fmla="*/ 1091498 h 1699043"/>
              <a:gd name="connsiteX213" fmla="*/ 8534346 w 10232859"/>
              <a:gd name="connsiteY213" fmla="*/ 1106980 h 1699043"/>
              <a:gd name="connsiteX214" fmla="*/ 8534980 w 10232859"/>
              <a:gd name="connsiteY214" fmla="*/ 1110861 h 1699043"/>
              <a:gd name="connsiteX215" fmla="*/ 8544104 w 10232859"/>
              <a:gd name="connsiteY215" fmla="*/ 1108406 h 1699043"/>
              <a:gd name="connsiteX216" fmla="*/ 8567742 w 10232859"/>
              <a:gd name="connsiteY216" fmla="*/ 1117590 h 1699043"/>
              <a:gd name="connsiteX217" fmla="*/ 8633779 w 10232859"/>
              <a:gd name="connsiteY217" fmla="*/ 1139226 h 1699043"/>
              <a:gd name="connsiteX218" fmla="*/ 8676965 w 10232859"/>
              <a:gd name="connsiteY218" fmla="*/ 1156949 h 1699043"/>
              <a:gd name="connsiteX219" fmla="*/ 8698944 w 10232859"/>
              <a:gd name="connsiteY219" fmla="*/ 1156939 h 1699043"/>
              <a:gd name="connsiteX220" fmla="*/ 8711456 w 10232859"/>
              <a:gd name="connsiteY220" fmla="*/ 1169217 h 1699043"/>
              <a:gd name="connsiteX221" fmla="*/ 8732793 w 10232859"/>
              <a:gd name="connsiteY221" fmla="*/ 1172972 h 1699043"/>
              <a:gd name="connsiteX222" fmla="*/ 8751897 w 10232859"/>
              <a:gd name="connsiteY222" fmla="*/ 1190886 h 1699043"/>
              <a:gd name="connsiteX223" fmla="*/ 8793564 w 10232859"/>
              <a:gd name="connsiteY223" fmla="*/ 1172572 h 1699043"/>
              <a:gd name="connsiteX224" fmla="*/ 8834270 w 10232859"/>
              <a:gd name="connsiteY224" fmla="*/ 1206624 h 1699043"/>
              <a:gd name="connsiteX225" fmla="*/ 8853872 w 10232859"/>
              <a:gd name="connsiteY225" fmla="*/ 1214714 h 1699043"/>
              <a:gd name="connsiteX226" fmla="*/ 8861901 w 10232859"/>
              <a:gd name="connsiteY226" fmla="*/ 1211375 h 1699043"/>
              <a:gd name="connsiteX227" fmla="*/ 8874168 w 10232859"/>
              <a:gd name="connsiteY227" fmla="*/ 1213967 h 1699043"/>
              <a:gd name="connsiteX228" fmla="*/ 8871123 w 10232859"/>
              <a:gd name="connsiteY228" fmla="*/ 1221160 h 1699043"/>
              <a:gd name="connsiteX229" fmla="*/ 8903537 w 10232859"/>
              <a:gd name="connsiteY229" fmla="*/ 1230588 h 1699043"/>
              <a:gd name="connsiteX230" fmla="*/ 8933767 w 10232859"/>
              <a:gd name="connsiteY230" fmla="*/ 1263368 h 1699043"/>
              <a:gd name="connsiteX231" fmla="*/ 8985765 w 10232859"/>
              <a:gd name="connsiteY231" fmla="*/ 1287664 h 1699043"/>
              <a:gd name="connsiteX232" fmla="*/ 9071444 w 10232859"/>
              <a:gd name="connsiteY232" fmla="*/ 1317305 h 1699043"/>
              <a:gd name="connsiteX233" fmla="*/ 9096711 w 10232859"/>
              <a:gd name="connsiteY233" fmla="*/ 1327777 h 1699043"/>
              <a:gd name="connsiteX234" fmla="*/ 9338853 w 10232859"/>
              <a:gd name="connsiteY234" fmla="*/ 1448046 h 1699043"/>
              <a:gd name="connsiteX235" fmla="*/ 9520814 w 10232859"/>
              <a:gd name="connsiteY235" fmla="*/ 1449827 h 1699043"/>
              <a:gd name="connsiteX236" fmla="*/ 9702271 w 10232859"/>
              <a:gd name="connsiteY236" fmla="*/ 1488553 h 1699043"/>
              <a:gd name="connsiteX237" fmla="*/ 9744273 w 10232859"/>
              <a:gd name="connsiteY237" fmla="*/ 1523512 h 1699043"/>
              <a:gd name="connsiteX238" fmla="*/ 9771903 w 10232859"/>
              <a:gd name="connsiteY238" fmla="*/ 1530034 h 1699043"/>
              <a:gd name="connsiteX239" fmla="*/ 9818565 w 10232859"/>
              <a:gd name="connsiteY239" fmla="*/ 1538545 h 1699043"/>
              <a:gd name="connsiteX240" fmla="*/ 9882202 w 10232859"/>
              <a:gd name="connsiteY240" fmla="*/ 1565888 h 1699043"/>
              <a:gd name="connsiteX241" fmla="*/ 10022025 w 10232859"/>
              <a:gd name="connsiteY241" fmla="*/ 1599696 h 1699043"/>
              <a:gd name="connsiteX242" fmla="*/ 10220406 w 10232859"/>
              <a:gd name="connsiteY242" fmla="*/ 1677005 h 1699043"/>
              <a:gd name="connsiteX243" fmla="*/ 10232859 w 10232859"/>
              <a:gd name="connsiteY243" fmla="*/ 1699043 h 1699043"/>
              <a:gd name="connsiteX244" fmla="*/ 0 w 10232859"/>
              <a:gd name="connsiteY244" fmla="*/ 1699043 h 1699043"/>
              <a:gd name="connsiteX245" fmla="*/ 0 w 10232859"/>
              <a:gd name="connsiteY245" fmla="*/ 21828 h 1699043"/>
              <a:gd name="connsiteX246" fmla="*/ 8097 w 10232859"/>
              <a:gd name="connsiteY246" fmla="*/ 24355 h 1699043"/>
              <a:gd name="connsiteX247" fmla="*/ 77128 w 10232859"/>
              <a:gd name="connsiteY247" fmla="*/ 6867 h 1699043"/>
              <a:gd name="connsiteX248" fmla="*/ 188338 w 10232859"/>
              <a:gd name="connsiteY248" fmla="*/ 5079 h 1699043"/>
              <a:gd name="connsiteX249" fmla="*/ 298809 w 10232859"/>
              <a:gd name="connsiteY249" fmla="*/ 6198 h 1699043"/>
              <a:gd name="connsiteX250" fmla="*/ 338985 w 10232859"/>
              <a:gd name="connsiteY250" fmla="*/ 8006 h 1699043"/>
              <a:gd name="connsiteX251" fmla="*/ 409815 w 10232859"/>
              <a:gd name="connsiteY25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01045 w 10232859"/>
              <a:gd name="connsiteY118" fmla="*/ 147239 h 1699043"/>
              <a:gd name="connsiteX119" fmla="*/ 5001600 w 10232859"/>
              <a:gd name="connsiteY119" fmla="*/ 190239 h 1699043"/>
              <a:gd name="connsiteX120" fmla="*/ 5033465 w 10232859"/>
              <a:gd name="connsiteY120" fmla="*/ 175915 h 1699043"/>
              <a:gd name="connsiteX121" fmla="*/ 5115965 w 10232859"/>
              <a:gd name="connsiteY121" fmla="*/ 186069 h 1699043"/>
              <a:gd name="connsiteX122" fmla="*/ 5237936 w 10232859"/>
              <a:gd name="connsiteY122" fmla="*/ 239508 h 1699043"/>
              <a:gd name="connsiteX123" fmla="*/ 5290566 w 10232859"/>
              <a:gd name="connsiteY123" fmla="*/ 263295 h 1699043"/>
              <a:gd name="connsiteX124" fmla="*/ 5344878 w 10232859"/>
              <a:gd name="connsiteY124" fmla="*/ 276360 h 1699043"/>
              <a:gd name="connsiteX125" fmla="*/ 5413398 w 10232859"/>
              <a:gd name="connsiteY125" fmla="*/ 276235 h 1699043"/>
              <a:gd name="connsiteX126" fmla="*/ 5415629 w 10232859"/>
              <a:gd name="connsiteY126" fmla="*/ 275768 h 1699043"/>
              <a:gd name="connsiteX127" fmla="*/ 5433078 w 10232859"/>
              <a:gd name="connsiteY127" fmla="*/ 279684 h 1699043"/>
              <a:gd name="connsiteX128" fmla="*/ 5435759 w 10232859"/>
              <a:gd name="connsiteY128" fmla="*/ 283100 h 1699043"/>
              <a:gd name="connsiteX129" fmla="*/ 5447372 w 10232859"/>
              <a:gd name="connsiteY129" fmla="*/ 286587 h 1699043"/>
              <a:gd name="connsiteX130" fmla="*/ 5469289 w 10232859"/>
              <a:gd name="connsiteY130" fmla="*/ 295620 h 1699043"/>
              <a:gd name="connsiteX131" fmla="*/ 5508752 w 10232859"/>
              <a:gd name="connsiteY131" fmla="*/ 305753 h 1699043"/>
              <a:gd name="connsiteX132" fmla="*/ 5509657 w 10232859"/>
              <a:gd name="connsiteY132" fmla="*/ 304936 h 1699043"/>
              <a:gd name="connsiteX133" fmla="*/ 5521245 w 10232859"/>
              <a:gd name="connsiteY133" fmla="*/ 303688 h 1699043"/>
              <a:gd name="connsiteX134" fmla="*/ 5542415 w 10232859"/>
              <a:gd name="connsiteY134" fmla="*/ 303495 h 1699043"/>
              <a:gd name="connsiteX135" fmla="*/ 5596538 w 10232859"/>
              <a:gd name="connsiteY135" fmla="*/ 291153 h 1699043"/>
              <a:gd name="connsiteX136" fmla="*/ 5632514 w 10232859"/>
              <a:gd name="connsiteY136" fmla="*/ 301962 h 1699043"/>
              <a:gd name="connsiteX137" fmla="*/ 5640005 w 10232859"/>
              <a:gd name="connsiteY137" fmla="*/ 303617 h 1699043"/>
              <a:gd name="connsiteX138" fmla="*/ 5640259 w 10232859"/>
              <a:gd name="connsiteY138" fmla="*/ 303435 h 1699043"/>
              <a:gd name="connsiteX139" fmla="*/ 5648365 w 10232859"/>
              <a:gd name="connsiteY139" fmla="*/ 304754 h 1699043"/>
              <a:gd name="connsiteX140" fmla="*/ 5653662 w 10232859"/>
              <a:gd name="connsiteY140" fmla="*/ 306635 h 1699043"/>
              <a:gd name="connsiteX141" fmla="*/ 5668196 w 10232859"/>
              <a:gd name="connsiteY141" fmla="*/ 309846 h 1699043"/>
              <a:gd name="connsiteX142" fmla="*/ 5673886 w 10232859"/>
              <a:gd name="connsiteY142" fmla="*/ 309526 h 1699043"/>
              <a:gd name="connsiteX143" fmla="*/ 5677139 w 10232859"/>
              <a:gd name="connsiteY143" fmla="*/ 307345 h 1699043"/>
              <a:gd name="connsiteX144" fmla="*/ 5708983 w 10232859"/>
              <a:gd name="connsiteY144" fmla="*/ 306674 h 1699043"/>
              <a:gd name="connsiteX145" fmla="*/ 5773909 w 10232859"/>
              <a:gd name="connsiteY145" fmla="*/ 312061 h 1699043"/>
              <a:gd name="connsiteX146" fmla="*/ 5809500 w 10232859"/>
              <a:gd name="connsiteY146" fmla="*/ 318450 h 1699043"/>
              <a:gd name="connsiteX147" fmla="*/ 5908729 w 10232859"/>
              <a:gd name="connsiteY147" fmla="*/ 332335 h 1699043"/>
              <a:gd name="connsiteX148" fmla="*/ 6009654 w 10232859"/>
              <a:gd name="connsiteY148" fmla="*/ 343526 h 1699043"/>
              <a:gd name="connsiteX149" fmla="*/ 6067487 w 10232859"/>
              <a:gd name="connsiteY149" fmla="*/ 333712 h 1699043"/>
              <a:gd name="connsiteX150" fmla="*/ 6073281 w 10232859"/>
              <a:gd name="connsiteY150" fmla="*/ 334316 h 1699043"/>
              <a:gd name="connsiteX151" fmla="*/ 6086225 w 10232859"/>
              <a:gd name="connsiteY151" fmla="*/ 339621 h 1699043"/>
              <a:gd name="connsiteX152" fmla="*/ 6105063 w 10232859"/>
              <a:gd name="connsiteY152" fmla="*/ 347340 h 1699043"/>
              <a:gd name="connsiteX153" fmla="*/ 6135796 w 10232859"/>
              <a:gd name="connsiteY153" fmla="*/ 363143 h 1699043"/>
              <a:gd name="connsiteX154" fmla="*/ 6195166 w 10232859"/>
              <a:gd name="connsiteY154" fmla="*/ 360190 h 1699043"/>
              <a:gd name="connsiteX155" fmla="*/ 6216259 w 10232859"/>
              <a:gd name="connsiteY155" fmla="*/ 363365 h 1699043"/>
              <a:gd name="connsiteX156" fmla="*/ 6228331 w 10232859"/>
              <a:gd name="connsiteY156" fmla="*/ 364034 h 1699043"/>
              <a:gd name="connsiteX157" fmla="*/ 6229602 w 10232859"/>
              <a:gd name="connsiteY157" fmla="*/ 363414 h 1699043"/>
              <a:gd name="connsiteX158" fmla="*/ 6258988 w 10232859"/>
              <a:gd name="connsiteY158" fmla="*/ 378660 h 1699043"/>
              <a:gd name="connsiteX159" fmla="*/ 6264106 w 10232859"/>
              <a:gd name="connsiteY159" fmla="*/ 379141 h 1699043"/>
              <a:gd name="connsiteX160" fmla="*/ 6281703 w 10232859"/>
              <a:gd name="connsiteY160" fmla="*/ 391054 h 1699043"/>
              <a:gd name="connsiteX161" fmla="*/ 6291622 w 10232859"/>
              <a:gd name="connsiteY161" fmla="*/ 396155 h 1699043"/>
              <a:gd name="connsiteX162" fmla="*/ 6292712 w 10232859"/>
              <a:gd name="connsiteY162" fmla="*/ 399771 h 1699043"/>
              <a:gd name="connsiteX163" fmla="*/ 6308227 w 10232859"/>
              <a:gd name="connsiteY163" fmla="*/ 406196 h 1699043"/>
              <a:gd name="connsiteX164" fmla="*/ 6328981 w 10232859"/>
              <a:gd name="connsiteY164" fmla="*/ 409495 h 1699043"/>
              <a:gd name="connsiteX165" fmla="*/ 6368693 w 10232859"/>
              <a:gd name="connsiteY165" fmla="*/ 417845 h 1699043"/>
              <a:gd name="connsiteX166" fmla="*/ 6414811 w 10232859"/>
              <a:gd name="connsiteY166" fmla="*/ 452200 h 1699043"/>
              <a:gd name="connsiteX167" fmla="*/ 6467879 w 10232859"/>
              <a:gd name="connsiteY167" fmla="*/ 468248 h 1699043"/>
              <a:gd name="connsiteX168" fmla="*/ 6564351 w 10232859"/>
              <a:gd name="connsiteY168" fmla="*/ 537518 h 1699043"/>
              <a:gd name="connsiteX169" fmla="*/ 6711178 w 10232859"/>
              <a:gd name="connsiteY169" fmla="*/ 573610 h 1699043"/>
              <a:gd name="connsiteX170" fmla="*/ 6764036 w 10232859"/>
              <a:gd name="connsiteY170" fmla="*/ 588943 h 1699043"/>
              <a:gd name="connsiteX171" fmla="*/ 6858983 w 10232859"/>
              <a:gd name="connsiteY171" fmla="*/ 623723 h 1699043"/>
              <a:gd name="connsiteX172" fmla="*/ 6910661 w 10232859"/>
              <a:gd name="connsiteY172" fmla="*/ 634620 h 1699043"/>
              <a:gd name="connsiteX173" fmla="*/ 6944111 w 10232859"/>
              <a:gd name="connsiteY173" fmla="*/ 659502 h 1699043"/>
              <a:gd name="connsiteX174" fmla="*/ 6965771 w 10232859"/>
              <a:gd name="connsiteY174" fmla="*/ 659931 h 1699043"/>
              <a:gd name="connsiteX175" fmla="*/ 6969639 w 10232859"/>
              <a:gd name="connsiteY175" fmla="*/ 659837 h 1699043"/>
              <a:gd name="connsiteX176" fmla="*/ 6982242 w 10232859"/>
              <a:gd name="connsiteY176" fmla="*/ 663112 h 1699043"/>
              <a:gd name="connsiteX177" fmla="*/ 6989387 w 10232859"/>
              <a:gd name="connsiteY177" fmla="*/ 659474 h 1699043"/>
              <a:gd name="connsiteX178" fmla="*/ 7010930 w 10232859"/>
              <a:gd name="connsiteY178" fmla="*/ 661134 h 1699043"/>
              <a:gd name="connsiteX179" fmla="*/ 7033125 w 10232859"/>
              <a:gd name="connsiteY179" fmla="*/ 668436 h 1699043"/>
              <a:gd name="connsiteX180" fmla="*/ 7134461 w 10232859"/>
              <a:gd name="connsiteY180" fmla="*/ 708192 h 1699043"/>
              <a:gd name="connsiteX181" fmla="*/ 7197450 w 10232859"/>
              <a:gd name="connsiteY181" fmla="*/ 729094 h 1699043"/>
              <a:gd name="connsiteX182" fmla="*/ 7225084 w 10232859"/>
              <a:gd name="connsiteY182" fmla="*/ 732505 h 1699043"/>
              <a:gd name="connsiteX183" fmla="*/ 7261183 w 10232859"/>
              <a:gd name="connsiteY183" fmla="*/ 740313 h 1699043"/>
              <a:gd name="connsiteX184" fmla="*/ 7327760 w 10232859"/>
              <a:gd name="connsiteY184" fmla="*/ 750586 h 1699043"/>
              <a:gd name="connsiteX185" fmla="*/ 7412222 w 10232859"/>
              <a:gd name="connsiteY185" fmla="*/ 770487 h 1699043"/>
              <a:gd name="connsiteX186" fmla="*/ 7457904 w 10232859"/>
              <a:gd name="connsiteY186" fmla="*/ 804321 h 1699043"/>
              <a:gd name="connsiteX187" fmla="*/ 7465795 w 10232859"/>
              <a:gd name="connsiteY187" fmla="*/ 802598 h 1699043"/>
              <a:gd name="connsiteX188" fmla="*/ 7505046 w 10232859"/>
              <a:gd name="connsiteY188" fmla="*/ 816517 h 1699043"/>
              <a:gd name="connsiteX189" fmla="*/ 7623220 w 10232859"/>
              <a:gd name="connsiteY189" fmla="*/ 888520 h 1699043"/>
              <a:gd name="connsiteX190" fmla="*/ 7700458 w 10232859"/>
              <a:gd name="connsiteY190" fmla="*/ 915079 h 1699043"/>
              <a:gd name="connsiteX191" fmla="*/ 7730988 w 10232859"/>
              <a:gd name="connsiteY191" fmla="*/ 920756 h 1699043"/>
              <a:gd name="connsiteX192" fmla="*/ 7781942 w 10232859"/>
              <a:gd name="connsiteY192" fmla="*/ 930503 h 1699043"/>
              <a:gd name="connsiteX193" fmla="*/ 7827704 w 10232859"/>
              <a:gd name="connsiteY193" fmla="*/ 928558 h 1699043"/>
              <a:gd name="connsiteX194" fmla="*/ 7867270 w 10232859"/>
              <a:gd name="connsiteY194" fmla="*/ 940366 h 1699043"/>
              <a:gd name="connsiteX195" fmla="*/ 7866538 w 10232859"/>
              <a:gd name="connsiteY195" fmla="*/ 955045 h 1699043"/>
              <a:gd name="connsiteX196" fmla="*/ 7912084 w 10232859"/>
              <a:gd name="connsiteY196" fmla="*/ 963800 h 1699043"/>
              <a:gd name="connsiteX197" fmla="*/ 7982264 w 10232859"/>
              <a:gd name="connsiteY197" fmla="*/ 975773 h 1699043"/>
              <a:gd name="connsiteX198" fmla="*/ 7991272 w 10232859"/>
              <a:gd name="connsiteY198" fmla="*/ 981104 h 1699043"/>
              <a:gd name="connsiteX199" fmla="*/ 8006496 w 10232859"/>
              <a:gd name="connsiteY199" fmla="*/ 972839 h 1699043"/>
              <a:gd name="connsiteX200" fmla="*/ 8034497 w 10232859"/>
              <a:gd name="connsiteY200" fmla="*/ 972054 h 1699043"/>
              <a:gd name="connsiteX201" fmla="*/ 8150881 w 10232859"/>
              <a:gd name="connsiteY201" fmla="*/ 990411 h 1699043"/>
              <a:gd name="connsiteX202" fmla="*/ 8172106 w 10232859"/>
              <a:gd name="connsiteY202" fmla="*/ 990512 h 1699043"/>
              <a:gd name="connsiteX203" fmla="*/ 8196076 w 10232859"/>
              <a:gd name="connsiteY203" fmla="*/ 1000078 h 1699043"/>
              <a:gd name="connsiteX204" fmla="*/ 8247463 w 10232859"/>
              <a:gd name="connsiteY204" fmla="*/ 1016332 h 1699043"/>
              <a:gd name="connsiteX205" fmla="*/ 8279272 w 10232859"/>
              <a:gd name="connsiteY205" fmla="*/ 1032921 h 1699043"/>
              <a:gd name="connsiteX206" fmla="*/ 8289611 w 10232859"/>
              <a:gd name="connsiteY206" fmla="*/ 1028630 h 1699043"/>
              <a:gd name="connsiteX207" fmla="*/ 8311483 w 10232859"/>
              <a:gd name="connsiteY207" fmla="*/ 1029399 h 1699043"/>
              <a:gd name="connsiteX208" fmla="*/ 8399489 w 10232859"/>
              <a:gd name="connsiteY208" fmla="*/ 1048562 h 1699043"/>
              <a:gd name="connsiteX209" fmla="*/ 8415973 w 10232859"/>
              <a:gd name="connsiteY209" fmla="*/ 1049660 h 1699043"/>
              <a:gd name="connsiteX210" fmla="*/ 8433326 w 10232859"/>
              <a:gd name="connsiteY210" fmla="*/ 1057881 h 1699043"/>
              <a:gd name="connsiteX211" fmla="*/ 8502328 w 10232859"/>
              <a:gd name="connsiteY211" fmla="*/ 1091498 h 1699043"/>
              <a:gd name="connsiteX212" fmla="*/ 8534346 w 10232859"/>
              <a:gd name="connsiteY212" fmla="*/ 1106980 h 1699043"/>
              <a:gd name="connsiteX213" fmla="*/ 8534980 w 10232859"/>
              <a:gd name="connsiteY213" fmla="*/ 1110861 h 1699043"/>
              <a:gd name="connsiteX214" fmla="*/ 8544104 w 10232859"/>
              <a:gd name="connsiteY214" fmla="*/ 1108406 h 1699043"/>
              <a:gd name="connsiteX215" fmla="*/ 8567742 w 10232859"/>
              <a:gd name="connsiteY215" fmla="*/ 1117590 h 1699043"/>
              <a:gd name="connsiteX216" fmla="*/ 8633779 w 10232859"/>
              <a:gd name="connsiteY216" fmla="*/ 1139226 h 1699043"/>
              <a:gd name="connsiteX217" fmla="*/ 8676965 w 10232859"/>
              <a:gd name="connsiteY217" fmla="*/ 1156949 h 1699043"/>
              <a:gd name="connsiteX218" fmla="*/ 8698944 w 10232859"/>
              <a:gd name="connsiteY218" fmla="*/ 1156939 h 1699043"/>
              <a:gd name="connsiteX219" fmla="*/ 8711456 w 10232859"/>
              <a:gd name="connsiteY219" fmla="*/ 1169217 h 1699043"/>
              <a:gd name="connsiteX220" fmla="*/ 8732793 w 10232859"/>
              <a:gd name="connsiteY220" fmla="*/ 1172972 h 1699043"/>
              <a:gd name="connsiteX221" fmla="*/ 8751897 w 10232859"/>
              <a:gd name="connsiteY221" fmla="*/ 1190886 h 1699043"/>
              <a:gd name="connsiteX222" fmla="*/ 8793564 w 10232859"/>
              <a:gd name="connsiteY222" fmla="*/ 1172572 h 1699043"/>
              <a:gd name="connsiteX223" fmla="*/ 8834270 w 10232859"/>
              <a:gd name="connsiteY223" fmla="*/ 1206624 h 1699043"/>
              <a:gd name="connsiteX224" fmla="*/ 8853872 w 10232859"/>
              <a:gd name="connsiteY224" fmla="*/ 1214714 h 1699043"/>
              <a:gd name="connsiteX225" fmla="*/ 8861901 w 10232859"/>
              <a:gd name="connsiteY225" fmla="*/ 1211375 h 1699043"/>
              <a:gd name="connsiteX226" fmla="*/ 8874168 w 10232859"/>
              <a:gd name="connsiteY226" fmla="*/ 1213967 h 1699043"/>
              <a:gd name="connsiteX227" fmla="*/ 8871123 w 10232859"/>
              <a:gd name="connsiteY227" fmla="*/ 1221160 h 1699043"/>
              <a:gd name="connsiteX228" fmla="*/ 8903537 w 10232859"/>
              <a:gd name="connsiteY228" fmla="*/ 1230588 h 1699043"/>
              <a:gd name="connsiteX229" fmla="*/ 8933767 w 10232859"/>
              <a:gd name="connsiteY229" fmla="*/ 1263368 h 1699043"/>
              <a:gd name="connsiteX230" fmla="*/ 8985765 w 10232859"/>
              <a:gd name="connsiteY230" fmla="*/ 1287664 h 1699043"/>
              <a:gd name="connsiteX231" fmla="*/ 9071444 w 10232859"/>
              <a:gd name="connsiteY231" fmla="*/ 1317305 h 1699043"/>
              <a:gd name="connsiteX232" fmla="*/ 9096711 w 10232859"/>
              <a:gd name="connsiteY232" fmla="*/ 1327777 h 1699043"/>
              <a:gd name="connsiteX233" fmla="*/ 9338853 w 10232859"/>
              <a:gd name="connsiteY233" fmla="*/ 1448046 h 1699043"/>
              <a:gd name="connsiteX234" fmla="*/ 9520814 w 10232859"/>
              <a:gd name="connsiteY234" fmla="*/ 1449827 h 1699043"/>
              <a:gd name="connsiteX235" fmla="*/ 9702271 w 10232859"/>
              <a:gd name="connsiteY235" fmla="*/ 1488553 h 1699043"/>
              <a:gd name="connsiteX236" fmla="*/ 9744273 w 10232859"/>
              <a:gd name="connsiteY236" fmla="*/ 1523512 h 1699043"/>
              <a:gd name="connsiteX237" fmla="*/ 9771903 w 10232859"/>
              <a:gd name="connsiteY237" fmla="*/ 1530034 h 1699043"/>
              <a:gd name="connsiteX238" fmla="*/ 9818565 w 10232859"/>
              <a:gd name="connsiteY238" fmla="*/ 1538545 h 1699043"/>
              <a:gd name="connsiteX239" fmla="*/ 9882202 w 10232859"/>
              <a:gd name="connsiteY239" fmla="*/ 1565888 h 1699043"/>
              <a:gd name="connsiteX240" fmla="*/ 10022025 w 10232859"/>
              <a:gd name="connsiteY240" fmla="*/ 1599696 h 1699043"/>
              <a:gd name="connsiteX241" fmla="*/ 10220406 w 10232859"/>
              <a:gd name="connsiteY241" fmla="*/ 1677005 h 1699043"/>
              <a:gd name="connsiteX242" fmla="*/ 10232859 w 10232859"/>
              <a:gd name="connsiteY242" fmla="*/ 1699043 h 1699043"/>
              <a:gd name="connsiteX243" fmla="*/ 0 w 10232859"/>
              <a:gd name="connsiteY243" fmla="*/ 1699043 h 1699043"/>
              <a:gd name="connsiteX244" fmla="*/ 0 w 10232859"/>
              <a:gd name="connsiteY244" fmla="*/ 21828 h 1699043"/>
              <a:gd name="connsiteX245" fmla="*/ 8097 w 10232859"/>
              <a:gd name="connsiteY245" fmla="*/ 24355 h 1699043"/>
              <a:gd name="connsiteX246" fmla="*/ 77128 w 10232859"/>
              <a:gd name="connsiteY246" fmla="*/ 6867 h 1699043"/>
              <a:gd name="connsiteX247" fmla="*/ 188338 w 10232859"/>
              <a:gd name="connsiteY247" fmla="*/ 5079 h 1699043"/>
              <a:gd name="connsiteX248" fmla="*/ 298809 w 10232859"/>
              <a:gd name="connsiteY248" fmla="*/ 6198 h 1699043"/>
              <a:gd name="connsiteX249" fmla="*/ 338985 w 10232859"/>
              <a:gd name="connsiteY249" fmla="*/ 8006 h 1699043"/>
              <a:gd name="connsiteX250" fmla="*/ 409815 w 10232859"/>
              <a:gd name="connsiteY250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01045 w 10232859"/>
              <a:gd name="connsiteY118" fmla="*/ 147239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09654 w 10232859"/>
              <a:gd name="connsiteY146" fmla="*/ 343526 h 1699043"/>
              <a:gd name="connsiteX147" fmla="*/ 6067487 w 10232859"/>
              <a:gd name="connsiteY147" fmla="*/ 333712 h 1699043"/>
              <a:gd name="connsiteX148" fmla="*/ 6073281 w 10232859"/>
              <a:gd name="connsiteY148" fmla="*/ 334316 h 1699043"/>
              <a:gd name="connsiteX149" fmla="*/ 6086225 w 10232859"/>
              <a:gd name="connsiteY149" fmla="*/ 339621 h 1699043"/>
              <a:gd name="connsiteX150" fmla="*/ 6105063 w 10232859"/>
              <a:gd name="connsiteY150" fmla="*/ 347340 h 1699043"/>
              <a:gd name="connsiteX151" fmla="*/ 6135796 w 10232859"/>
              <a:gd name="connsiteY151" fmla="*/ 363143 h 1699043"/>
              <a:gd name="connsiteX152" fmla="*/ 6195166 w 10232859"/>
              <a:gd name="connsiteY152" fmla="*/ 360190 h 1699043"/>
              <a:gd name="connsiteX153" fmla="*/ 6216259 w 10232859"/>
              <a:gd name="connsiteY153" fmla="*/ 363365 h 1699043"/>
              <a:gd name="connsiteX154" fmla="*/ 6228331 w 10232859"/>
              <a:gd name="connsiteY154" fmla="*/ 364034 h 1699043"/>
              <a:gd name="connsiteX155" fmla="*/ 6229602 w 10232859"/>
              <a:gd name="connsiteY155" fmla="*/ 363414 h 1699043"/>
              <a:gd name="connsiteX156" fmla="*/ 6258988 w 10232859"/>
              <a:gd name="connsiteY156" fmla="*/ 378660 h 1699043"/>
              <a:gd name="connsiteX157" fmla="*/ 6264106 w 10232859"/>
              <a:gd name="connsiteY157" fmla="*/ 379141 h 1699043"/>
              <a:gd name="connsiteX158" fmla="*/ 6281703 w 10232859"/>
              <a:gd name="connsiteY158" fmla="*/ 391054 h 1699043"/>
              <a:gd name="connsiteX159" fmla="*/ 6291622 w 10232859"/>
              <a:gd name="connsiteY159" fmla="*/ 396155 h 1699043"/>
              <a:gd name="connsiteX160" fmla="*/ 6292712 w 10232859"/>
              <a:gd name="connsiteY160" fmla="*/ 399771 h 1699043"/>
              <a:gd name="connsiteX161" fmla="*/ 6308227 w 10232859"/>
              <a:gd name="connsiteY161" fmla="*/ 406196 h 1699043"/>
              <a:gd name="connsiteX162" fmla="*/ 6328981 w 10232859"/>
              <a:gd name="connsiteY162" fmla="*/ 409495 h 1699043"/>
              <a:gd name="connsiteX163" fmla="*/ 6368693 w 10232859"/>
              <a:gd name="connsiteY163" fmla="*/ 417845 h 1699043"/>
              <a:gd name="connsiteX164" fmla="*/ 6414811 w 10232859"/>
              <a:gd name="connsiteY164" fmla="*/ 452200 h 1699043"/>
              <a:gd name="connsiteX165" fmla="*/ 6467879 w 10232859"/>
              <a:gd name="connsiteY165" fmla="*/ 468248 h 1699043"/>
              <a:gd name="connsiteX166" fmla="*/ 6564351 w 10232859"/>
              <a:gd name="connsiteY166" fmla="*/ 537518 h 1699043"/>
              <a:gd name="connsiteX167" fmla="*/ 6711178 w 10232859"/>
              <a:gd name="connsiteY167" fmla="*/ 573610 h 1699043"/>
              <a:gd name="connsiteX168" fmla="*/ 6764036 w 10232859"/>
              <a:gd name="connsiteY168" fmla="*/ 588943 h 1699043"/>
              <a:gd name="connsiteX169" fmla="*/ 6858983 w 10232859"/>
              <a:gd name="connsiteY169" fmla="*/ 623723 h 1699043"/>
              <a:gd name="connsiteX170" fmla="*/ 6910661 w 10232859"/>
              <a:gd name="connsiteY170" fmla="*/ 634620 h 1699043"/>
              <a:gd name="connsiteX171" fmla="*/ 6944111 w 10232859"/>
              <a:gd name="connsiteY171" fmla="*/ 659502 h 1699043"/>
              <a:gd name="connsiteX172" fmla="*/ 6965771 w 10232859"/>
              <a:gd name="connsiteY172" fmla="*/ 659931 h 1699043"/>
              <a:gd name="connsiteX173" fmla="*/ 6969639 w 10232859"/>
              <a:gd name="connsiteY173" fmla="*/ 659837 h 1699043"/>
              <a:gd name="connsiteX174" fmla="*/ 6982242 w 10232859"/>
              <a:gd name="connsiteY174" fmla="*/ 663112 h 1699043"/>
              <a:gd name="connsiteX175" fmla="*/ 6989387 w 10232859"/>
              <a:gd name="connsiteY175" fmla="*/ 659474 h 1699043"/>
              <a:gd name="connsiteX176" fmla="*/ 7010930 w 10232859"/>
              <a:gd name="connsiteY176" fmla="*/ 661134 h 1699043"/>
              <a:gd name="connsiteX177" fmla="*/ 7033125 w 10232859"/>
              <a:gd name="connsiteY177" fmla="*/ 668436 h 1699043"/>
              <a:gd name="connsiteX178" fmla="*/ 7134461 w 10232859"/>
              <a:gd name="connsiteY178" fmla="*/ 708192 h 1699043"/>
              <a:gd name="connsiteX179" fmla="*/ 7197450 w 10232859"/>
              <a:gd name="connsiteY179" fmla="*/ 729094 h 1699043"/>
              <a:gd name="connsiteX180" fmla="*/ 7225084 w 10232859"/>
              <a:gd name="connsiteY180" fmla="*/ 732505 h 1699043"/>
              <a:gd name="connsiteX181" fmla="*/ 7261183 w 10232859"/>
              <a:gd name="connsiteY181" fmla="*/ 740313 h 1699043"/>
              <a:gd name="connsiteX182" fmla="*/ 7327760 w 10232859"/>
              <a:gd name="connsiteY182" fmla="*/ 750586 h 1699043"/>
              <a:gd name="connsiteX183" fmla="*/ 7412222 w 10232859"/>
              <a:gd name="connsiteY183" fmla="*/ 770487 h 1699043"/>
              <a:gd name="connsiteX184" fmla="*/ 7457904 w 10232859"/>
              <a:gd name="connsiteY184" fmla="*/ 804321 h 1699043"/>
              <a:gd name="connsiteX185" fmla="*/ 7465795 w 10232859"/>
              <a:gd name="connsiteY185" fmla="*/ 802598 h 1699043"/>
              <a:gd name="connsiteX186" fmla="*/ 7505046 w 10232859"/>
              <a:gd name="connsiteY186" fmla="*/ 816517 h 1699043"/>
              <a:gd name="connsiteX187" fmla="*/ 7623220 w 10232859"/>
              <a:gd name="connsiteY187" fmla="*/ 888520 h 1699043"/>
              <a:gd name="connsiteX188" fmla="*/ 7700458 w 10232859"/>
              <a:gd name="connsiteY188" fmla="*/ 915079 h 1699043"/>
              <a:gd name="connsiteX189" fmla="*/ 7730988 w 10232859"/>
              <a:gd name="connsiteY189" fmla="*/ 920756 h 1699043"/>
              <a:gd name="connsiteX190" fmla="*/ 7781942 w 10232859"/>
              <a:gd name="connsiteY190" fmla="*/ 930503 h 1699043"/>
              <a:gd name="connsiteX191" fmla="*/ 7827704 w 10232859"/>
              <a:gd name="connsiteY191" fmla="*/ 928558 h 1699043"/>
              <a:gd name="connsiteX192" fmla="*/ 7867270 w 10232859"/>
              <a:gd name="connsiteY192" fmla="*/ 940366 h 1699043"/>
              <a:gd name="connsiteX193" fmla="*/ 7866538 w 10232859"/>
              <a:gd name="connsiteY193" fmla="*/ 955045 h 1699043"/>
              <a:gd name="connsiteX194" fmla="*/ 7912084 w 10232859"/>
              <a:gd name="connsiteY194" fmla="*/ 963800 h 1699043"/>
              <a:gd name="connsiteX195" fmla="*/ 7982264 w 10232859"/>
              <a:gd name="connsiteY195" fmla="*/ 975773 h 1699043"/>
              <a:gd name="connsiteX196" fmla="*/ 7991272 w 10232859"/>
              <a:gd name="connsiteY196" fmla="*/ 981104 h 1699043"/>
              <a:gd name="connsiteX197" fmla="*/ 8006496 w 10232859"/>
              <a:gd name="connsiteY197" fmla="*/ 972839 h 1699043"/>
              <a:gd name="connsiteX198" fmla="*/ 8034497 w 10232859"/>
              <a:gd name="connsiteY198" fmla="*/ 972054 h 1699043"/>
              <a:gd name="connsiteX199" fmla="*/ 8150881 w 10232859"/>
              <a:gd name="connsiteY199" fmla="*/ 990411 h 1699043"/>
              <a:gd name="connsiteX200" fmla="*/ 8172106 w 10232859"/>
              <a:gd name="connsiteY200" fmla="*/ 990512 h 1699043"/>
              <a:gd name="connsiteX201" fmla="*/ 8196076 w 10232859"/>
              <a:gd name="connsiteY201" fmla="*/ 1000078 h 1699043"/>
              <a:gd name="connsiteX202" fmla="*/ 8247463 w 10232859"/>
              <a:gd name="connsiteY202" fmla="*/ 1016332 h 1699043"/>
              <a:gd name="connsiteX203" fmla="*/ 8279272 w 10232859"/>
              <a:gd name="connsiteY203" fmla="*/ 1032921 h 1699043"/>
              <a:gd name="connsiteX204" fmla="*/ 8289611 w 10232859"/>
              <a:gd name="connsiteY204" fmla="*/ 1028630 h 1699043"/>
              <a:gd name="connsiteX205" fmla="*/ 8311483 w 10232859"/>
              <a:gd name="connsiteY205" fmla="*/ 1029399 h 1699043"/>
              <a:gd name="connsiteX206" fmla="*/ 8399489 w 10232859"/>
              <a:gd name="connsiteY206" fmla="*/ 1048562 h 1699043"/>
              <a:gd name="connsiteX207" fmla="*/ 8415973 w 10232859"/>
              <a:gd name="connsiteY207" fmla="*/ 1049660 h 1699043"/>
              <a:gd name="connsiteX208" fmla="*/ 8433326 w 10232859"/>
              <a:gd name="connsiteY208" fmla="*/ 1057881 h 1699043"/>
              <a:gd name="connsiteX209" fmla="*/ 8502328 w 10232859"/>
              <a:gd name="connsiteY209" fmla="*/ 1091498 h 1699043"/>
              <a:gd name="connsiteX210" fmla="*/ 8534346 w 10232859"/>
              <a:gd name="connsiteY210" fmla="*/ 1106980 h 1699043"/>
              <a:gd name="connsiteX211" fmla="*/ 8534980 w 10232859"/>
              <a:gd name="connsiteY211" fmla="*/ 1110861 h 1699043"/>
              <a:gd name="connsiteX212" fmla="*/ 8544104 w 10232859"/>
              <a:gd name="connsiteY212" fmla="*/ 1108406 h 1699043"/>
              <a:gd name="connsiteX213" fmla="*/ 8567742 w 10232859"/>
              <a:gd name="connsiteY213" fmla="*/ 1117590 h 1699043"/>
              <a:gd name="connsiteX214" fmla="*/ 8633779 w 10232859"/>
              <a:gd name="connsiteY214" fmla="*/ 1139226 h 1699043"/>
              <a:gd name="connsiteX215" fmla="*/ 8676965 w 10232859"/>
              <a:gd name="connsiteY215" fmla="*/ 1156949 h 1699043"/>
              <a:gd name="connsiteX216" fmla="*/ 8698944 w 10232859"/>
              <a:gd name="connsiteY216" fmla="*/ 1156939 h 1699043"/>
              <a:gd name="connsiteX217" fmla="*/ 8711456 w 10232859"/>
              <a:gd name="connsiteY217" fmla="*/ 1169217 h 1699043"/>
              <a:gd name="connsiteX218" fmla="*/ 8732793 w 10232859"/>
              <a:gd name="connsiteY218" fmla="*/ 1172972 h 1699043"/>
              <a:gd name="connsiteX219" fmla="*/ 8751897 w 10232859"/>
              <a:gd name="connsiteY219" fmla="*/ 1190886 h 1699043"/>
              <a:gd name="connsiteX220" fmla="*/ 8793564 w 10232859"/>
              <a:gd name="connsiteY220" fmla="*/ 1172572 h 1699043"/>
              <a:gd name="connsiteX221" fmla="*/ 8834270 w 10232859"/>
              <a:gd name="connsiteY221" fmla="*/ 1206624 h 1699043"/>
              <a:gd name="connsiteX222" fmla="*/ 8853872 w 10232859"/>
              <a:gd name="connsiteY222" fmla="*/ 1214714 h 1699043"/>
              <a:gd name="connsiteX223" fmla="*/ 8861901 w 10232859"/>
              <a:gd name="connsiteY223" fmla="*/ 1211375 h 1699043"/>
              <a:gd name="connsiteX224" fmla="*/ 8874168 w 10232859"/>
              <a:gd name="connsiteY224" fmla="*/ 1213967 h 1699043"/>
              <a:gd name="connsiteX225" fmla="*/ 8871123 w 10232859"/>
              <a:gd name="connsiteY225" fmla="*/ 1221160 h 1699043"/>
              <a:gd name="connsiteX226" fmla="*/ 8903537 w 10232859"/>
              <a:gd name="connsiteY226" fmla="*/ 1230588 h 1699043"/>
              <a:gd name="connsiteX227" fmla="*/ 8933767 w 10232859"/>
              <a:gd name="connsiteY227" fmla="*/ 1263368 h 1699043"/>
              <a:gd name="connsiteX228" fmla="*/ 8985765 w 10232859"/>
              <a:gd name="connsiteY228" fmla="*/ 1287664 h 1699043"/>
              <a:gd name="connsiteX229" fmla="*/ 9071444 w 10232859"/>
              <a:gd name="connsiteY229" fmla="*/ 1317305 h 1699043"/>
              <a:gd name="connsiteX230" fmla="*/ 9096711 w 10232859"/>
              <a:gd name="connsiteY230" fmla="*/ 1327777 h 1699043"/>
              <a:gd name="connsiteX231" fmla="*/ 9338853 w 10232859"/>
              <a:gd name="connsiteY231" fmla="*/ 1448046 h 1699043"/>
              <a:gd name="connsiteX232" fmla="*/ 9520814 w 10232859"/>
              <a:gd name="connsiteY232" fmla="*/ 1449827 h 1699043"/>
              <a:gd name="connsiteX233" fmla="*/ 9702271 w 10232859"/>
              <a:gd name="connsiteY233" fmla="*/ 1488553 h 1699043"/>
              <a:gd name="connsiteX234" fmla="*/ 9744273 w 10232859"/>
              <a:gd name="connsiteY234" fmla="*/ 1523512 h 1699043"/>
              <a:gd name="connsiteX235" fmla="*/ 9771903 w 10232859"/>
              <a:gd name="connsiteY235" fmla="*/ 1530034 h 1699043"/>
              <a:gd name="connsiteX236" fmla="*/ 9818565 w 10232859"/>
              <a:gd name="connsiteY236" fmla="*/ 1538545 h 1699043"/>
              <a:gd name="connsiteX237" fmla="*/ 9882202 w 10232859"/>
              <a:gd name="connsiteY237" fmla="*/ 1565888 h 1699043"/>
              <a:gd name="connsiteX238" fmla="*/ 10022025 w 10232859"/>
              <a:gd name="connsiteY238" fmla="*/ 1599696 h 1699043"/>
              <a:gd name="connsiteX239" fmla="*/ 10220406 w 10232859"/>
              <a:gd name="connsiteY239" fmla="*/ 1677005 h 1699043"/>
              <a:gd name="connsiteX240" fmla="*/ 10232859 w 10232859"/>
              <a:gd name="connsiteY240" fmla="*/ 1699043 h 1699043"/>
              <a:gd name="connsiteX241" fmla="*/ 0 w 10232859"/>
              <a:gd name="connsiteY241" fmla="*/ 1699043 h 1699043"/>
              <a:gd name="connsiteX242" fmla="*/ 0 w 10232859"/>
              <a:gd name="connsiteY242" fmla="*/ 21828 h 1699043"/>
              <a:gd name="connsiteX243" fmla="*/ 8097 w 10232859"/>
              <a:gd name="connsiteY243" fmla="*/ 24355 h 1699043"/>
              <a:gd name="connsiteX244" fmla="*/ 77128 w 10232859"/>
              <a:gd name="connsiteY244" fmla="*/ 6867 h 1699043"/>
              <a:gd name="connsiteX245" fmla="*/ 188338 w 10232859"/>
              <a:gd name="connsiteY245" fmla="*/ 5079 h 1699043"/>
              <a:gd name="connsiteX246" fmla="*/ 298809 w 10232859"/>
              <a:gd name="connsiteY246" fmla="*/ 6198 h 1699043"/>
              <a:gd name="connsiteX247" fmla="*/ 338985 w 10232859"/>
              <a:gd name="connsiteY247" fmla="*/ 8006 h 1699043"/>
              <a:gd name="connsiteX248" fmla="*/ 409815 w 10232859"/>
              <a:gd name="connsiteY248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09654 w 10232859"/>
              <a:gd name="connsiteY146" fmla="*/ 343526 h 1699043"/>
              <a:gd name="connsiteX147" fmla="*/ 6067487 w 10232859"/>
              <a:gd name="connsiteY147" fmla="*/ 333712 h 1699043"/>
              <a:gd name="connsiteX148" fmla="*/ 6073281 w 10232859"/>
              <a:gd name="connsiteY148" fmla="*/ 334316 h 1699043"/>
              <a:gd name="connsiteX149" fmla="*/ 6086225 w 10232859"/>
              <a:gd name="connsiteY149" fmla="*/ 339621 h 1699043"/>
              <a:gd name="connsiteX150" fmla="*/ 6105063 w 10232859"/>
              <a:gd name="connsiteY150" fmla="*/ 347340 h 1699043"/>
              <a:gd name="connsiteX151" fmla="*/ 6195166 w 10232859"/>
              <a:gd name="connsiteY151" fmla="*/ 360190 h 1699043"/>
              <a:gd name="connsiteX152" fmla="*/ 6216259 w 10232859"/>
              <a:gd name="connsiteY152" fmla="*/ 363365 h 1699043"/>
              <a:gd name="connsiteX153" fmla="*/ 6228331 w 10232859"/>
              <a:gd name="connsiteY153" fmla="*/ 364034 h 1699043"/>
              <a:gd name="connsiteX154" fmla="*/ 6229602 w 10232859"/>
              <a:gd name="connsiteY154" fmla="*/ 363414 h 1699043"/>
              <a:gd name="connsiteX155" fmla="*/ 6258988 w 10232859"/>
              <a:gd name="connsiteY155" fmla="*/ 378660 h 1699043"/>
              <a:gd name="connsiteX156" fmla="*/ 6264106 w 10232859"/>
              <a:gd name="connsiteY156" fmla="*/ 379141 h 1699043"/>
              <a:gd name="connsiteX157" fmla="*/ 6281703 w 10232859"/>
              <a:gd name="connsiteY157" fmla="*/ 391054 h 1699043"/>
              <a:gd name="connsiteX158" fmla="*/ 6291622 w 10232859"/>
              <a:gd name="connsiteY158" fmla="*/ 396155 h 1699043"/>
              <a:gd name="connsiteX159" fmla="*/ 6292712 w 10232859"/>
              <a:gd name="connsiteY159" fmla="*/ 399771 h 1699043"/>
              <a:gd name="connsiteX160" fmla="*/ 6308227 w 10232859"/>
              <a:gd name="connsiteY160" fmla="*/ 406196 h 1699043"/>
              <a:gd name="connsiteX161" fmla="*/ 6328981 w 10232859"/>
              <a:gd name="connsiteY161" fmla="*/ 409495 h 1699043"/>
              <a:gd name="connsiteX162" fmla="*/ 6368693 w 10232859"/>
              <a:gd name="connsiteY162" fmla="*/ 417845 h 1699043"/>
              <a:gd name="connsiteX163" fmla="*/ 6414811 w 10232859"/>
              <a:gd name="connsiteY163" fmla="*/ 452200 h 1699043"/>
              <a:gd name="connsiteX164" fmla="*/ 6467879 w 10232859"/>
              <a:gd name="connsiteY164" fmla="*/ 468248 h 1699043"/>
              <a:gd name="connsiteX165" fmla="*/ 6564351 w 10232859"/>
              <a:gd name="connsiteY165" fmla="*/ 537518 h 1699043"/>
              <a:gd name="connsiteX166" fmla="*/ 6711178 w 10232859"/>
              <a:gd name="connsiteY166" fmla="*/ 573610 h 1699043"/>
              <a:gd name="connsiteX167" fmla="*/ 6764036 w 10232859"/>
              <a:gd name="connsiteY167" fmla="*/ 588943 h 1699043"/>
              <a:gd name="connsiteX168" fmla="*/ 6858983 w 10232859"/>
              <a:gd name="connsiteY168" fmla="*/ 623723 h 1699043"/>
              <a:gd name="connsiteX169" fmla="*/ 6910661 w 10232859"/>
              <a:gd name="connsiteY169" fmla="*/ 634620 h 1699043"/>
              <a:gd name="connsiteX170" fmla="*/ 6944111 w 10232859"/>
              <a:gd name="connsiteY170" fmla="*/ 659502 h 1699043"/>
              <a:gd name="connsiteX171" fmla="*/ 6965771 w 10232859"/>
              <a:gd name="connsiteY171" fmla="*/ 659931 h 1699043"/>
              <a:gd name="connsiteX172" fmla="*/ 6969639 w 10232859"/>
              <a:gd name="connsiteY172" fmla="*/ 659837 h 1699043"/>
              <a:gd name="connsiteX173" fmla="*/ 6982242 w 10232859"/>
              <a:gd name="connsiteY173" fmla="*/ 663112 h 1699043"/>
              <a:gd name="connsiteX174" fmla="*/ 6989387 w 10232859"/>
              <a:gd name="connsiteY174" fmla="*/ 659474 h 1699043"/>
              <a:gd name="connsiteX175" fmla="*/ 7010930 w 10232859"/>
              <a:gd name="connsiteY175" fmla="*/ 661134 h 1699043"/>
              <a:gd name="connsiteX176" fmla="*/ 7033125 w 10232859"/>
              <a:gd name="connsiteY176" fmla="*/ 668436 h 1699043"/>
              <a:gd name="connsiteX177" fmla="*/ 7134461 w 10232859"/>
              <a:gd name="connsiteY177" fmla="*/ 708192 h 1699043"/>
              <a:gd name="connsiteX178" fmla="*/ 7197450 w 10232859"/>
              <a:gd name="connsiteY178" fmla="*/ 729094 h 1699043"/>
              <a:gd name="connsiteX179" fmla="*/ 7225084 w 10232859"/>
              <a:gd name="connsiteY179" fmla="*/ 732505 h 1699043"/>
              <a:gd name="connsiteX180" fmla="*/ 7261183 w 10232859"/>
              <a:gd name="connsiteY180" fmla="*/ 740313 h 1699043"/>
              <a:gd name="connsiteX181" fmla="*/ 7327760 w 10232859"/>
              <a:gd name="connsiteY181" fmla="*/ 750586 h 1699043"/>
              <a:gd name="connsiteX182" fmla="*/ 7412222 w 10232859"/>
              <a:gd name="connsiteY182" fmla="*/ 770487 h 1699043"/>
              <a:gd name="connsiteX183" fmla="*/ 7457904 w 10232859"/>
              <a:gd name="connsiteY183" fmla="*/ 804321 h 1699043"/>
              <a:gd name="connsiteX184" fmla="*/ 7465795 w 10232859"/>
              <a:gd name="connsiteY184" fmla="*/ 802598 h 1699043"/>
              <a:gd name="connsiteX185" fmla="*/ 7505046 w 10232859"/>
              <a:gd name="connsiteY185" fmla="*/ 816517 h 1699043"/>
              <a:gd name="connsiteX186" fmla="*/ 7623220 w 10232859"/>
              <a:gd name="connsiteY186" fmla="*/ 888520 h 1699043"/>
              <a:gd name="connsiteX187" fmla="*/ 7700458 w 10232859"/>
              <a:gd name="connsiteY187" fmla="*/ 915079 h 1699043"/>
              <a:gd name="connsiteX188" fmla="*/ 7730988 w 10232859"/>
              <a:gd name="connsiteY188" fmla="*/ 920756 h 1699043"/>
              <a:gd name="connsiteX189" fmla="*/ 7781942 w 10232859"/>
              <a:gd name="connsiteY189" fmla="*/ 930503 h 1699043"/>
              <a:gd name="connsiteX190" fmla="*/ 7827704 w 10232859"/>
              <a:gd name="connsiteY190" fmla="*/ 928558 h 1699043"/>
              <a:gd name="connsiteX191" fmla="*/ 7867270 w 10232859"/>
              <a:gd name="connsiteY191" fmla="*/ 940366 h 1699043"/>
              <a:gd name="connsiteX192" fmla="*/ 7866538 w 10232859"/>
              <a:gd name="connsiteY192" fmla="*/ 955045 h 1699043"/>
              <a:gd name="connsiteX193" fmla="*/ 7912084 w 10232859"/>
              <a:gd name="connsiteY193" fmla="*/ 963800 h 1699043"/>
              <a:gd name="connsiteX194" fmla="*/ 7982264 w 10232859"/>
              <a:gd name="connsiteY194" fmla="*/ 975773 h 1699043"/>
              <a:gd name="connsiteX195" fmla="*/ 7991272 w 10232859"/>
              <a:gd name="connsiteY195" fmla="*/ 981104 h 1699043"/>
              <a:gd name="connsiteX196" fmla="*/ 8006496 w 10232859"/>
              <a:gd name="connsiteY196" fmla="*/ 972839 h 1699043"/>
              <a:gd name="connsiteX197" fmla="*/ 8034497 w 10232859"/>
              <a:gd name="connsiteY197" fmla="*/ 972054 h 1699043"/>
              <a:gd name="connsiteX198" fmla="*/ 8150881 w 10232859"/>
              <a:gd name="connsiteY198" fmla="*/ 990411 h 1699043"/>
              <a:gd name="connsiteX199" fmla="*/ 8172106 w 10232859"/>
              <a:gd name="connsiteY199" fmla="*/ 990512 h 1699043"/>
              <a:gd name="connsiteX200" fmla="*/ 8196076 w 10232859"/>
              <a:gd name="connsiteY200" fmla="*/ 1000078 h 1699043"/>
              <a:gd name="connsiteX201" fmla="*/ 8247463 w 10232859"/>
              <a:gd name="connsiteY201" fmla="*/ 1016332 h 1699043"/>
              <a:gd name="connsiteX202" fmla="*/ 8279272 w 10232859"/>
              <a:gd name="connsiteY202" fmla="*/ 1032921 h 1699043"/>
              <a:gd name="connsiteX203" fmla="*/ 8289611 w 10232859"/>
              <a:gd name="connsiteY203" fmla="*/ 1028630 h 1699043"/>
              <a:gd name="connsiteX204" fmla="*/ 8311483 w 10232859"/>
              <a:gd name="connsiteY204" fmla="*/ 1029399 h 1699043"/>
              <a:gd name="connsiteX205" fmla="*/ 8399489 w 10232859"/>
              <a:gd name="connsiteY205" fmla="*/ 1048562 h 1699043"/>
              <a:gd name="connsiteX206" fmla="*/ 8415973 w 10232859"/>
              <a:gd name="connsiteY206" fmla="*/ 1049660 h 1699043"/>
              <a:gd name="connsiteX207" fmla="*/ 8433326 w 10232859"/>
              <a:gd name="connsiteY207" fmla="*/ 1057881 h 1699043"/>
              <a:gd name="connsiteX208" fmla="*/ 8502328 w 10232859"/>
              <a:gd name="connsiteY208" fmla="*/ 1091498 h 1699043"/>
              <a:gd name="connsiteX209" fmla="*/ 8534346 w 10232859"/>
              <a:gd name="connsiteY209" fmla="*/ 1106980 h 1699043"/>
              <a:gd name="connsiteX210" fmla="*/ 8534980 w 10232859"/>
              <a:gd name="connsiteY210" fmla="*/ 1110861 h 1699043"/>
              <a:gd name="connsiteX211" fmla="*/ 8544104 w 10232859"/>
              <a:gd name="connsiteY211" fmla="*/ 1108406 h 1699043"/>
              <a:gd name="connsiteX212" fmla="*/ 8567742 w 10232859"/>
              <a:gd name="connsiteY212" fmla="*/ 1117590 h 1699043"/>
              <a:gd name="connsiteX213" fmla="*/ 8633779 w 10232859"/>
              <a:gd name="connsiteY213" fmla="*/ 1139226 h 1699043"/>
              <a:gd name="connsiteX214" fmla="*/ 8676965 w 10232859"/>
              <a:gd name="connsiteY214" fmla="*/ 1156949 h 1699043"/>
              <a:gd name="connsiteX215" fmla="*/ 8698944 w 10232859"/>
              <a:gd name="connsiteY215" fmla="*/ 1156939 h 1699043"/>
              <a:gd name="connsiteX216" fmla="*/ 8711456 w 10232859"/>
              <a:gd name="connsiteY216" fmla="*/ 1169217 h 1699043"/>
              <a:gd name="connsiteX217" fmla="*/ 8732793 w 10232859"/>
              <a:gd name="connsiteY217" fmla="*/ 1172972 h 1699043"/>
              <a:gd name="connsiteX218" fmla="*/ 8751897 w 10232859"/>
              <a:gd name="connsiteY218" fmla="*/ 1190886 h 1699043"/>
              <a:gd name="connsiteX219" fmla="*/ 8793564 w 10232859"/>
              <a:gd name="connsiteY219" fmla="*/ 1172572 h 1699043"/>
              <a:gd name="connsiteX220" fmla="*/ 8834270 w 10232859"/>
              <a:gd name="connsiteY220" fmla="*/ 1206624 h 1699043"/>
              <a:gd name="connsiteX221" fmla="*/ 8853872 w 10232859"/>
              <a:gd name="connsiteY221" fmla="*/ 1214714 h 1699043"/>
              <a:gd name="connsiteX222" fmla="*/ 8861901 w 10232859"/>
              <a:gd name="connsiteY222" fmla="*/ 1211375 h 1699043"/>
              <a:gd name="connsiteX223" fmla="*/ 8874168 w 10232859"/>
              <a:gd name="connsiteY223" fmla="*/ 1213967 h 1699043"/>
              <a:gd name="connsiteX224" fmla="*/ 8871123 w 10232859"/>
              <a:gd name="connsiteY224" fmla="*/ 1221160 h 1699043"/>
              <a:gd name="connsiteX225" fmla="*/ 8903537 w 10232859"/>
              <a:gd name="connsiteY225" fmla="*/ 1230588 h 1699043"/>
              <a:gd name="connsiteX226" fmla="*/ 8933767 w 10232859"/>
              <a:gd name="connsiteY226" fmla="*/ 1263368 h 1699043"/>
              <a:gd name="connsiteX227" fmla="*/ 8985765 w 10232859"/>
              <a:gd name="connsiteY227" fmla="*/ 1287664 h 1699043"/>
              <a:gd name="connsiteX228" fmla="*/ 9071444 w 10232859"/>
              <a:gd name="connsiteY228" fmla="*/ 1317305 h 1699043"/>
              <a:gd name="connsiteX229" fmla="*/ 9096711 w 10232859"/>
              <a:gd name="connsiteY229" fmla="*/ 1327777 h 1699043"/>
              <a:gd name="connsiteX230" fmla="*/ 9338853 w 10232859"/>
              <a:gd name="connsiteY230" fmla="*/ 1448046 h 1699043"/>
              <a:gd name="connsiteX231" fmla="*/ 9520814 w 10232859"/>
              <a:gd name="connsiteY231" fmla="*/ 1449827 h 1699043"/>
              <a:gd name="connsiteX232" fmla="*/ 9702271 w 10232859"/>
              <a:gd name="connsiteY232" fmla="*/ 1488553 h 1699043"/>
              <a:gd name="connsiteX233" fmla="*/ 9744273 w 10232859"/>
              <a:gd name="connsiteY233" fmla="*/ 1523512 h 1699043"/>
              <a:gd name="connsiteX234" fmla="*/ 9771903 w 10232859"/>
              <a:gd name="connsiteY234" fmla="*/ 1530034 h 1699043"/>
              <a:gd name="connsiteX235" fmla="*/ 9818565 w 10232859"/>
              <a:gd name="connsiteY235" fmla="*/ 1538545 h 1699043"/>
              <a:gd name="connsiteX236" fmla="*/ 9882202 w 10232859"/>
              <a:gd name="connsiteY236" fmla="*/ 1565888 h 1699043"/>
              <a:gd name="connsiteX237" fmla="*/ 10022025 w 10232859"/>
              <a:gd name="connsiteY237" fmla="*/ 1599696 h 1699043"/>
              <a:gd name="connsiteX238" fmla="*/ 10220406 w 10232859"/>
              <a:gd name="connsiteY238" fmla="*/ 1677005 h 1699043"/>
              <a:gd name="connsiteX239" fmla="*/ 10232859 w 10232859"/>
              <a:gd name="connsiteY239" fmla="*/ 1699043 h 1699043"/>
              <a:gd name="connsiteX240" fmla="*/ 0 w 10232859"/>
              <a:gd name="connsiteY240" fmla="*/ 1699043 h 1699043"/>
              <a:gd name="connsiteX241" fmla="*/ 0 w 10232859"/>
              <a:gd name="connsiteY241" fmla="*/ 21828 h 1699043"/>
              <a:gd name="connsiteX242" fmla="*/ 8097 w 10232859"/>
              <a:gd name="connsiteY242" fmla="*/ 24355 h 1699043"/>
              <a:gd name="connsiteX243" fmla="*/ 77128 w 10232859"/>
              <a:gd name="connsiteY243" fmla="*/ 6867 h 1699043"/>
              <a:gd name="connsiteX244" fmla="*/ 188338 w 10232859"/>
              <a:gd name="connsiteY244" fmla="*/ 5079 h 1699043"/>
              <a:gd name="connsiteX245" fmla="*/ 298809 w 10232859"/>
              <a:gd name="connsiteY245" fmla="*/ 6198 h 1699043"/>
              <a:gd name="connsiteX246" fmla="*/ 338985 w 10232859"/>
              <a:gd name="connsiteY246" fmla="*/ 8006 h 1699043"/>
              <a:gd name="connsiteX247" fmla="*/ 409815 w 10232859"/>
              <a:gd name="connsiteY247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67487 w 10232859"/>
              <a:gd name="connsiteY146" fmla="*/ 333712 h 1699043"/>
              <a:gd name="connsiteX147" fmla="*/ 6073281 w 10232859"/>
              <a:gd name="connsiteY147" fmla="*/ 334316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67487 w 10232859"/>
              <a:gd name="connsiteY146" fmla="*/ 333712 h 1699043"/>
              <a:gd name="connsiteX147" fmla="*/ 5992653 w 10232859"/>
              <a:gd name="connsiteY147" fmla="*/ 428990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5992653 w 10232859"/>
              <a:gd name="connsiteY147" fmla="*/ 428990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6538 w 10232859"/>
              <a:gd name="connsiteY190" fmla="*/ 955045 h 1699043"/>
              <a:gd name="connsiteX191" fmla="*/ 7912084 w 10232859"/>
              <a:gd name="connsiteY191" fmla="*/ 963800 h 1699043"/>
              <a:gd name="connsiteX192" fmla="*/ 7982264 w 10232859"/>
              <a:gd name="connsiteY192" fmla="*/ 975773 h 1699043"/>
              <a:gd name="connsiteX193" fmla="*/ 7991272 w 10232859"/>
              <a:gd name="connsiteY193" fmla="*/ 981104 h 1699043"/>
              <a:gd name="connsiteX194" fmla="*/ 8006496 w 10232859"/>
              <a:gd name="connsiteY194" fmla="*/ 972839 h 1699043"/>
              <a:gd name="connsiteX195" fmla="*/ 8034497 w 10232859"/>
              <a:gd name="connsiteY195" fmla="*/ 972054 h 1699043"/>
              <a:gd name="connsiteX196" fmla="*/ 8150881 w 10232859"/>
              <a:gd name="connsiteY196" fmla="*/ 990411 h 1699043"/>
              <a:gd name="connsiteX197" fmla="*/ 8172106 w 10232859"/>
              <a:gd name="connsiteY197" fmla="*/ 990512 h 1699043"/>
              <a:gd name="connsiteX198" fmla="*/ 8196076 w 10232859"/>
              <a:gd name="connsiteY198" fmla="*/ 1000078 h 1699043"/>
              <a:gd name="connsiteX199" fmla="*/ 8247463 w 10232859"/>
              <a:gd name="connsiteY199" fmla="*/ 1016332 h 1699043"/>
              <a:gd name="connsiteX200" fmla="*/ 8279272 w 10232859"/>
              <a:gd name="connsiteY200" fmla="*/ 1032921 h 1699043"/>
              <a:gd name="connsiteX201" fmla="*/ 8289611 w 10232859"/>
              <a:gd name="connsiteY201" fmla="*/ 1028630 h 1699043"/>
              <a:gd name="connsiteX202" fmla="*/ 8311483 w 10232859"/>
              <a:gd name="connsiteY202" fmla="*/ 1029399 h 1699043"/>
              <a:gd name="connsiteX203" fmla="*/ 8399489 w 10232859"/>
              <a:gd name="connsiteY203" fmla="*/ 1048562 h 1699043"/>
              <a:gd name="connsiteX204" fmla="*/ 8415973 w 10232859"/>
              <a:gd name="connsiteY204" fmla="*/ 1049660 h 1699043"/>
              <a:gd name="connsiteX205" fmla="*/ 8433326 w 10232859"/>
              <a:gd name="connsiteY205" fmla="*/ 1057881 h 1699043"/>
              <a:gd name="connsiteX206" fmla="*/ 8502328 w 10232859"/>
              <a:gd name="connsiteY206" fmla="*/ 1091498 h 1699043"/>
              <a:gd name="connsiteX207" fmla="*/ 8534346 w 10232859"/>
              <a:gd name="connsiteY207" fmla="*/ 1106980 h 1699043"/>
              <a:gd name="connsiteX208" fmla="*/ 8534980 w 10232859"/>
              <a:gd name="connsiteY208" fmla="*/ 1110861 h 1699043"/>
              <a:gd name="connsiteX209" fmla="*/ 8544104 w 10232859"/>
              <a:gd name="connsiteY209" fmla="*/ 1108406 h 1699043"/>
              <a:gd name="connsiteX210" fmla="*/ 8567742 w 10232859"/>
              <a:gd name="connsiteY210" fmla="*/ 1117590 h 1699043"/>
              <a:gd name="connsiteX211" fmla="*/ 8633779 w 10232859"/>
              <a:gd name="connsiteY211" fmla="*/ 1139226 h 1699043"/>
              <a:gd name="connsiteX212" fmla="*/ 8676965 w 10232859"/>
              <a:gd name="connsiteY212" fmla="*/ 1156949 h 1699043"/>
              <a:gd name="connsiteX213" fmla="*/ 8698944 w 10232859"/>
              <a:gd name="connsiteY213" fmla="*/ 1156939 h 1699043"/>
              <a:gd name="connsiteX214" fmla="*/ 8711456 w 10232859"/>
              <a:gd name="connsiteY214" fmla="*/ 1169217 h 1699043"/>
              <a:gd name="connsiteX215" fmla="*/ 8732793 w 10232859"/>
              <a:gd name="connsiteY215" fmla="*/ 1172972 h 1699043"/>
              <a:gd name="connsiteX216" fmla="*/ 8751897 w 10232859"/>
              <a:gd name="connsiteY216" fmla="*/ 1190886 h 1699043"/>
              <a:gd name="connsiteX217" fmla="*/ 8793564 w 10232859"/>
              <a:gd name="connsiteY217" fmla="*/ 1172572 h 1699043"/>
              <a:gd name="connsiteX218" fmla="*/ 8834270 w 10232859"/>
              <a:gd name="connsiteY218" fmla="*/ 1206624 h 1699043"/>
              <a:gd name="connsiteX219" fmla="*/ 8853872 w 10232859"/>
              <a:gd name="connsiteY219" fmla="*/ 1214714 h 1699043"/>
              <a:gd name="connsiteX220" fmla="*/ 8861901 w 10232859"/>
              <a:gd name="connsiteY220" fmla="*/ 1211375 h 1699043"/>
              <a:gd name="connsiteX221" fmla="*/ 8874168 w 10232859"/>
              <a:gd name="connsiteY221" fmla="*/ 1213967 h 1699043"/>
              <a:gd name="connsiteX222" fmla="*/ 8871123 w 10232859"/>
              <a:gd name="connsiteY222" fmla="*/ 1221160 h 1699043"/>
              <a:gd name="connsiteX223" fmla="*/ 8903537 w 10232859"/>
              <a:gd name="connsiteY223" fmla="*/ 1230588 h 1699043"/>
              <a:gd name="connsiteX224" fmla="*/ 8933767 w 10232859"/>
              <a:gd name="connsiteY224" fmla="*/ 1263368 h 1699043"/>
              <a:gd name="connsiteX225" fmla="*/ 8985765 w 10232859"/>
              <a:gd name="connsiteY225" fmla="*/ 1287664 h 1699043"/>
              <a:gd name="connsiteX226" fmla="*/ 9071444 w 10232859"/>
              <a:gd name="connsiteY226" fmla="*/ 1317305 h 1699043"/>
              <a:gd name="connsiteX227" fmla="*/ 9096711 w 10232859"/>
              <a:gd name="connsiteY227" fmla="*/ 1327777 h 1699043"/>
              <a:gd name="connsiteX228" fmla="*/ 9338853 w 10232859"/>
              <a:gd name="connsiteY228" fmla="*/ 1448046 h 1699043"/>
              <a:gd name="connsiteX229" fmla="*/ 9520814 w 10232859"/>
              <a:gd name="connsiteY229" fmla="*/ 1449827 h 1699043"/>
              <a:gd name="connsiteX230" fmla="*/ 9702271 w 10232859"/>
              <a:gd name="connsiteY230" fmla="*/ 1488553 h 1699043"/>
              <a:gd name="connsiteX231" fmla="*/ 9744273 w 10232859"/>
              <a:gd name="connsiteY231" fmla="*/ 1523512 h 1699043"/>
              <a:gd name="connsiteX232" fmla="*/ 9771903 w 10232859"/>
              <a:gd name="connsiteY232" fmla="*/ 1530034 h 1699043"/>
              <a:gd name="connsiteX233" fmla="*/ 9818565 w 10232859"/>
              <a:gd name="connsiteY233" fmla="*/ 1538545 h 1699043"/>
              <a:gd name="connsiteX234" fmla="*/ 9882202 w 10232859"/>
              <a:gd name="connsiteY234" fmla="*/ 1565888 h 1699043"/>
              <a:gd name="connsiteX235" fmla="*/ 10022025 w 10232859"/>
              <a:gd name="connsiteY235" fmla="*/ 1599696 h 1699043"/>
              <a:gd name="connsiteX236" fmla="*/ 10220406 w 10232859"/>
              <a:gd name="connsiteY236" fmla="*/ 1677005 h 1699043"/>
              <a:gd name="connsiteX237" fmla="*/ 10232859 w 10232859"/>
              <a:gd name="connsiteY237" fmla="*/ 1699043 h 1699043"/>
              <a:gd name="connsiteX238" fmla="*/ 0 w 10232859"/>
              <a:gd name="connsiteY238" fmla="*/ 1699043 h 1699043"/>
              <a:gd name="connsiteX239" fmla="*/ 0 w 10232859"/>
              <a:gd name="connsiteY239" fmla="*/ 21828 h 1699043"/>
              <a:gd name="connsiteX240" fmla="*/ 8097 w 10232859"/>
              <a:gd name="connsiteY240" fmla="*/ 24355 h 1699043"/>
              <a:gd name="connsiteX241" fmla="*/ 77128 w 10232859"/>
              <a:gd name="connsiteY241" fmla="*/ 6867 h 1699043"/>
              <a:gd name="connsiteX242" fmla="*/ 188338 w 10232859"/>
              <a:gd name="connsiteY242" fmla="*/ 5079 h 1699043"/>
              <a:gd name="connsiteX243" fmla="*/ 298809 w 10232859"/>
              <a:gd name="connsiteY243" fmla="*/ 6198 h 1699043"/>
              <a:gd name="connsiteX244" fmla="*/ 338985 w 10232859"/>
              <a:gd name="connsiteY244" fmla="*/ 8006 h 1699043"/>
              <a:gd name="connsiteX245" fmla="*/ 409815 w 10232859"/>
              <a:gd name="connsiteY245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06496 w 10232859"/>
              <a:gd name="connsiteY193" fmla="*/ 972839 h 1699043"/>
              <a:gd name="connsiteX194" fmla="*/ 8034497 w 10232859"/>
              <a:gd name="connsiteY194" fmla="*/ 972054 h 1699043"/>
              <a:gd name="connsiteX195" fmla="*/ 8150881 w 10232859"/>
              <a:gd name="connsiteY195" fmla="*/ 990411 h 1699043"/>
              <a:gd name="connsiteX196" fmla="*/ 8172106 w 10232859"/>
              <a:gd name="connsiteY196" fmla="*/ 990512 h 1699043"/>
              <a:gd name="connsiteX197" fmla="*/ 8196076 w 10232859"/>
              <a:gd name="connsiteY197" fmla="*/ 1000078 h 1699043"/>
              <a:gd name="connsiteX198" fmla="*/ 8247463 w 10232859"/>
              <a:gd name="connsiteY198" fmla="*/ 1016332 h 1699043"/>
              <a:gd name="connsiteX199" fmla="*/ 8279272 w 10232859"/>
              <a:gd name="connsiteY199" fmla="*/ 1032921 h 1699043"/>
              <a:gd name="connsiteX200" fmla="*/ 8289611 w 10232859"/>
              <a:gd name="connsiteY200" fmla="*/ 1028630 h 1699043"/>
              <a:gd name="connsiteX201" fmla="*/ 8311483 w 10232859"/>
              <a:gd name="connsiteY201" fmla="*/ 1029399 h 1699043"/>
              <a:gd name="connsiteX202" fmla="*/ 8399489 w 10232859"/>
              <a:gd name="connsiteY202" fmla="*/ 1048562 h 1699043"/>
              <a:gd name="connsiteX203" fmla="*/ 8415973 w 10232859"/>
              <a:gd name="connsiteY203" fmla="*/ 1049660 h 1699043"/>
              <a:gd name="connsiteX204" fmla="*/ 8433326 w 10232859"/>
              <a:gd name="connsiteY204" fmla="*/ 1057881 h 1699043"/>
              <a:gd name="connsiteX205" fmla="*/ 8502328 w 10232859"/>
              <a:gd name="connsiteY205" fmla="*/ 1091498 h 1699043"/>
              <a:gd name="connsiteX206" fmla="*/ 8534346 w 10232859"/>
              <a:gd name="connsiteY206" fmla="*/ 1106980 h 1699043"/>
              <a:gd name="connsiteX207" fmla="*/ 8534980 w 10232859"/>
              <a:gd name="connsiteY207" fmla="*/ 1110861 h 1699043"/>
              <a:gd name="connsiteX208" fmla="*/ 8544104 w 10232859"/>
              <a:gd name="connsiteY208" fmla="*/ 1108406 h 1699043"/>
              <a:gd name="connsiteX209" fmla="*/ 8567742 w 10232859"/>
              <a:gd name="connsiteY209" fmla="*/ 1117590 h 1699043"/>
              <a:gd name="connsiteX210" fmla="*/ 8633779 w 10232859"/>
              <a:gd name="connsiteY210" fmla="*/ 1139226 h 1699043"/>
              <a:gd name="connsiteX211" fmla="*/ 8676965 w 10232859"/>
              <a:gd name="connsiteY211" fmla="*/ 1156949 h 1699043"/>
              <a:gd name="connsiteX212" fmla="*/ 8698944 w 10232859"/>
              <a:gd name="connsiteY212" fmla="*/ 1156939 h 1699043"/>
              <a:gd name="connsiteX213" fmla="*/ 8711456 w 10232859"/>
              <a:gd name="connsiteY213" fmla="*/ 1169217 h 1699043"/>
              <a:gd name="connsiteX214" fmla="*/ 8732793 w 10232859"/>
              <a:gd name="connsiteY214" fmla="*/ 1172972 h 1699043"/>
              <a:gd name="connsiteX215" fmla="*/ 8751897 w 10232859"/>
              <a:gd name="connsiteY215" fmla="*/ 1190886 h 1699043"/>
              <a:gd name="connsiteX216" fmla="*/ 8793564 w 10232859"/>
              <a:gd name="connsiteY216" fmla="*/ 1172572 h 1699043"/>
              <a:gd name="connsiteX217" fmla="*/ 8834270 w 10232859"/>
              <a:gd name="connsiteY217" fmla="*/ 1206624 h 1699043"/>
              <a:gd name="connsiteX218" fmla="*/ 8853872 w 10232859"/>
              <a:gd name="connsiteY218" fmla="*/ 1214714 h 1699043"/>
              <a:gd name="connsiteX219" fmla="*/ 8861901 w 10232859"/>
              <a:gd name="connsiteY219" fmla="*/ 1211375 h 1699043"/>
              <a:gd name="connsiteX220" fmla="*/ 8874168 w 10232859"/>
              <a:gd name="connsiteY220" fmla="*/ 1213967 h 1699043"/>
              <a:gd name="connsiteX221" fmla="*/ 8871123 w 10232859"/>
              <a:gd name="connsiteY221" fmla="*/ 1221160 h 1699043"/>
              <a:gd name="connsiteX222" fmla="*/ 8903537 w 10232859"/>
              <a:gd name="connsiteY222" fmla="*/ 1230588 h 1699043"/>
              <a:gd name="connsiteX223" fmla="*/ 8933767 w 10232859"/>
              <a:gd name="connsiteY223" fmla="*/ 1263368 h 1699043"/>
              <a:gd name="connsiteX224" fmla="*/ 8985765 w 10232859"/>
              <a:gd name="connsiteY224" fmla="*/ 1287664 h 1699043"/>
              <a:gd name="connsiteX225" fmla="*/ 9071444 w 10232859"/>
              <a:gd name="connsiteY225" fmla="*/ 1317305 h 1699043"/>
              <a:gd name="connsiteX226" fmla="*/ 9096711 w 10232859"/>
              <a:gd name="connsiteY226" fmla="*/ 1327777 h 1699043"/>
              <a:gd name="connsiteX227" fmla="*/ 9338853 w 10232859"/>
              <a:gd name="connsiteY227" fmla="*/ 1448046 h 1699043"/>
              <a:gd name="connsiteX228" fmla="*/ 9520814 w 10232859"/>
              <a:gd name="connsiteY228" fmla="*/ 1449827 h 1699043"/>
              <a:gd name="connsiteX229" fmla="*/ 9702271 w 10232859"/>
              <a:gd name="connsiteY229" fmla="*/ 1488553 h 1699043"/>
              <a:gd name="connsiteX230" fmla="*/ 9744273 w 10232859"/>
              <a:gd name="connsiteY230" fmla="*/ 1523512 h 1699043"/>
              <a:gd name="connsiteX231" fmla="*/ 9771903 w 10232859"/>
              <a:gd name="connsiteY231" fmla="*/ 1530034 h 1699043"/>
              <a:gd name="connsiteX232" fmla="*/ 9818565 w 10232859"/>
              <a:gd name="connsiteY232" fmla="*/ 1538545 h 1699043"/>
              <a:gd name="connsiteX233" fmla="*/ 9882202 w 10232859"/>
              <a:gd name="connsiteY233" fmla="*/ 1565888 h 1699043"/>
              <a:gd name="connsiteX234" fmla="*/ 10022025 w 10232859"/>
              <a:gd name="connsiteY234" fmla="*/ 1599696 h 1699043"/>
              <a:gd name="connsiteX235" fmla="*/ 10220406 w 10232859"/>
              <a:gd name="connsiteY235" fmla="*/ 1677005 h 1699043"/>
              <a:gd name="connsiteX236" fmla="*/ 10232859 w 10232859"/>
              <a:gd name="connsiteY236" fmla="*/ 1699043 h 1699043"/>
              <a:gd name="connsiteX237" fmla="*/ 0 w 10232859"/>
              <a:gd name="connsiteY237" fmla="*/ 1699043 h 1699043"/>
              <a:gd name="connsiteX238" fmla="*/ 0 w 10232859"/>
              <a:gd name="connsiteY238" fmla="*/ 21828 h 1699043"/>
              <a:gd name="connsiteX239" fmla="*/ 8097 w 10232859"/>
              <a:gd name="connsiteY239" fmla="*/ 24355 h 1699043"/>
              <a:gd name="connsiteX240" fmla="*/ 77128 w 10232859"/>
              <a:gd name="connsiteY240" fmla="*/ 6867 h 1699043"/>
              <a:gd name="connsiteX241" fmla="*/ 188338 w 10232859"/>
              <a:gd name="connsiteY241" fmla="*/ 5079 h 1699043"/>
              <a:gd name="connsiteX242" fmla="*/ 298809 w 10232859"/>
              <a:gd name="connsiteY242" fmla="*/ 6198 h 1699043"/>
              <a:gd name="connsiteX243" fmla="*/ 338985 w 10232859"/>
              <a:gd name="connsiteY243" fmla="*/ 8006 h 1699043"/>
              <a:gd name="connsiteX244" fmla="*/ 409815 w 10232859"/>
              <a:gd name="connsiteY244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06496 w 10232859"/>
              <a:gd name="connsiteY193" fmla="*/ 972839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11456 w 10232859"/>
              <a:gd name="connsiteY212" fmla="*/ 1169217 h 1699043"/>
              <a:gd name="connsiteX213" fmla="*/ 8732793 w 10232859"/>
              <a:gd name="connsiteY213" fmla="*/ 1172972 h 1699043"/>
              <a:gd name="connsiteX214" fmla="*/ 8751897 w 10232859"/>
              <a:gd name="connsiteY214" fmla="*/ 1190886 h 1699043"/>
              <a:gd name="connsiteX215" fmla="*/ 8793564 w 10232859"/>
              <a:gd name="connsiteY215" fmla="*/ 1172572 h 1699043"/>
              <a:gd name="connsiteX216" fmla="*/ 8834270 w 10232859"/>
              <a:gd name="connsiteY216" fmla="*/ 1206624 h 1699043"/>
              <a:gd name="connsiteX217" fmla="*/ 8853872 w 10232859"/>
              <a:gd name="connsiteY217" fmla="*/ 1214714 h 1699043"/>
              <a:gd name="connsiteX218" fmla="*/ 8861901 w 10232859"/>
              <a:gd name="connsiteY218" fmla="*/ 1211375 h 1699043"/>
              <a:gd name="connsiteX219" fmla="*/ 8874168 w 10232859"/>
              <a:gd name="connsiteY219" fmla="*/ 1213967 h 1699043"/>
              <a:gd name="connsiteX220" fmla="*/ 8871123 w 10232859"/>
              <a:gd name="connsiteY220" fmla="*/ 1221160 h 1699043"/>
              <a:gd name="connsiteX221" fmla="*/ 8903537 w 10232859"/>
              <a:gd name="connsiteY221" fmla="*/ 1230588 h 1699043"/>
              <a:gd name="connsiteX222" fmla="*/ 8933767 w 10232859"/>
              <a:gd name="connsiteY222" fmla="*/ 1263368 h 1699043"/>
              <a:gd name="connsiteX223" fmla="*/ 8985765 w 10232859"/>
              <a:gd name="connsiteY223" fmla="*/ 1287664 h 1699043"/>
              <a:gd name="connsiteX224" fmla="*/ 9071444 w 10232859"/>
              <a:gd name="connsiteY224" fmla="*/ 1317305 h 1699043"/>
              <a:gd name="connsiteX225" fmla="*/ 9096711 w 10232859"/>
              <a:gd name="connsiteY225" fmla="*/ 1327777 h 1699043"/>
              <a:gd name="connsiteX226" fmla="*/ 9338853 w 10232859"/>
              <a:gd name="connsiteY226" fmla="*/ 1448046 h 1699043"/>
              <a:gd name="connsiteX227" fmla="*/ 9520814 w 10232859"/>
              <a:gd name="connsiteY227" fmla="*/ 1449827 h 1699043"/>
              <a:gd name="connsiteX228" fmla="*/ 9702271 w 10232859"/>
              <a:gd name="connsiteY228" fmla="*/ 1488553 h 1699043"/>
              <a:gd name="connsiteX229" fmla="*/ 9744273 w 10232859"/>
              <a:gd name="connsiteY229" fmla="*/ 1523512 h 1699043"/>
              <a:gd name="connsiteX230" fmla="*/ 9771903 w 10232859"/>
              <a:gd name="connsiteY230" fmla="*/ 1530034 h 1699043"/>
              <a:gd name="connsiteX231" fmla="*/ 9818565 w 10232859"/>
              <a:gd name="connsiteY231" fmla="*/ 1538545 h 1699043"/>
              <a:gd name="connsiteX232" fmla="*/ 9882202 w 10232859"/>
              <a:gd name="connsiteY232" fmla="*/ 1565888 h 1699043"/>
              <a:gd name="connsiteX233" fmla="*/ 10022025 w 10232859"/>
              <a:gd name="connsiteY233" fmla="*/ 1599696 h 1699043"/>
              <a:gd name="connsiteX234" fmla="*/ 10220406 w 10232859"/>
              <a:gd name="connsiteY234" fmla="*/ 1677005 h 1699043"/>
              <a:gd name="connsiteX235" fmla="*/ 10232859 w 10232859"/>
              <a:gd name="connsiteY235" fmla="*/ 1699043 h 1699043"/>
              <a:gd name="connsiteX236" fmla="*/ 0 w 10232859"/>
              <a:gd name="connsiteY236" fmla="*/ 1699043 h 1699043"/>
              <a:gd name="connsiteX237" fmla="*/ 0 w 10232859"/>
              <a:gd name="connsiteY237" fmla="*/ 21828 h 1699043"/>
              <a:gd name="connsiteX238" fmla="*/ 8097 w 10232859"/>
              <a:gd name="connsiteY238" fmla="*/ 24355 h 1699043"/>
              <a:gd name="connsiteX239" fmla="*/ 77128 w 10232859"/>
              <a:gd name="connsiteY239" fmla="*/ 6867 h 1699043"/>
              <a:gd name="connsiteX240" fmla="*/ 188338 w 10232859"/>
              <a:gd name="connsiteY240" fmla="*/ 5079 h 1699043"/>
              <a:gd name="connsiteX241" fmla="*/ 298809 w 10232859"/>
              <a:gd name="connsiteY241" fmla="*/ 6198 h 1699043"/>
              <a:gd name="connsiteX242" fmla="*/ 338985 w 10232859"/>
              <a:gd name="connsiteY242" fmla="*/ 8006 h 1699043"/>
              <a:gd name="connsiteX243" fmla="*/ 409815 w 10232859"/>
              <a:gd name="connsiteY243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11456 w 10232859"/>
              <a:gd name="connsiteY212" fmla="*/ 1169217 h 1699043"/>
              <a:gd name="connsiteX213" fmla="*/ 8732793 w 10232859"/>
              <a:gd name="connsiteY213" fmla="*/ 1172972 h 1699043"/>
              <a:gd name="connsiteX214" fmla="*/ 8751897 w 10232859"/>
              <a:gd name="connsiteY214" fmla="*/ 1190886 h 1699043"/>
              <a:gd name="connsiteX215" fmla="*/ 8793564 w 10232859"/>
              <a:gd name="connsiteY215" fmla="*/ 1172572 h 1699043"/>
              <a:gd name="connsiteX216" fmla="*/ 8834270 w 10232859"/>
              <a:gd name="connsiteY216" fmla="*/ 1206624 h 1699043"/>
              <a:gd name="connsiteX217" fmla="*/ 8853872 w 10232859"/>
              <a:gd name="connsiteY217" fmla="*/ 1214714 h 1699043"/>
              <a:gd name="connsiteX218" fmla="*/ 8861901 w 10232859"/>
              <a:gd name="connsiteY218" fmla="*/ 1211375 h 1699043"/>
              <a:gd name="connsiteX219" fmla="*/ 8874168 w 10232859"/>
              <a:gd name="connsiteY219" fmla="*/ 1213967 h 1699043"/>
              <a:gd name="connsiteX220" fmla="*/ 8871123 w 10232859"/>
              <a:gd name="connsiteY220" fmla="*/ 1221160 h 1699043"/>
              <a:gd name="connsiteX221" fmla="*/ 8903537 w 10232859"/>
              <a:gd name="connsiteY221" fmla="*/ 1230588 h 1699043"/>
              <a:gd name="connsiteX222" fmla="*/ 8933767 w 10232859"/>
              <a:gd name="connsiteY222" fmla="*/ 1263368 h 1699043"/>
              <a:gd name="connsiteX223" fmla="*/ 8985765 w 10232859"/>
              <a:gd name="connsiteY223" fmla="*/ 1287664 h 1699043"/>
              <a:gd name="connsiteX224" fmla="*/ 9071444 w 10232859"/>
              <a:gd name="connsiteY224" fmla="*/ 1317305 h 1699043"/>
              <a:gd name="connsiteX225" fmla="*/ 9096711 w 10232859"/>
              <a:gd name="connsiteY225" fmla="*/ 1327777 h 1699043"/>
              <a:gd name="connsiteX226" fmla="*/ 9338853 w 10232859"/>
              <a:gd name="connsiteY226" fmla="*/ 1448046 h 1699043"/>
              <a:gd name="connsiteX227" fmla="*/ 9520814 w 10232859"/>
              <a:gd name="connsiteY227" fmla="*/ 1449827 h 1699043"/>
              <a:gd name="connsiteX228" fmla="*/ 9702271 w 10232859"/>
              <a:gd name="connsiteY228" fmla="*/ 1488553 h 1699043"/>
              <a:gd name="connsiteX229" fmla="*/ 9744273 w 10232859"/>
              <a:gd name="connsiteY229" fmla="*/ 1523512 h 1699043"/>
              <a:gd name="connsiteX230" fmla="*/ 9771903 w 10232859"/>
              <a:gd name="connsiteY230" fmla="*/ 1530034 h 1699043"/>
              <a:gd name="connsiteX231" fmla="*/ 9818565 w 10232859"/>
              <a:gd name="connsiteY231" fmla="*/ 1538545 h 1699043"/>
              <a:gd name="connsiteX232" fmla="*/ 9882202 w 10232859"/>
              <a:gd name="connsiteY232" fmla="*/ 1565888 h 1699043"/>
              <a:gd name="connsiteX233" fmla="*/ 10022025 w 10232859"/>
              <a:gd name="connsiteY233" fmla="*/ 1599696 h 1699043"/>
              <a:gd name="connsiteX234" fmla="*/ 10220406 w 10232859"/>
              <a:gd name="connsiteY234" fmla="*/ 1677005 h 1699043"/>
              <a:gd name="connsiteX235" fmla="*/ 10232859 w 10232859"/>
              <a:gd name="connsiteY235" fmla="*/ 1699043 h 1699043"/>
              <a:gd name="connsiteX236" fmla="*/ 0 w 10232859"/>
              <a:gd name="connsiteY236" fmla="*/ 1699043 h 1699043"/>
              <a:gd name="connsiteX237" fmla="*/ 0 w 10232859"/>
              <a:gd name="connsiteY237" fmla="*/ 21828 h 1699043"/>
              <a:gd name="connsiteX238" fmla="*/ 8097 w 10232859"/>
              <a:gd name="connsiteY238" fmla="*/ 24355 h 1699043"/>
              <a:gd name="connsiteX239" fmla="*/ 77128 w 10232859"/>
              <a:gd name="connsiteY239" fmla="*/ 6867 h 1699043"/>
              <a:gd name="connsiteX240" fmla="*/ 188338 w 10232859"/>
              <a:gd name="connsiteY240" fmla="*/ 5079 h 1699043"/>
              <a:gd name="connsiteX241" fmla="*/ 298809 w 10232859"/>
              <a:gd name="connsiteY241" fmla="*/ 6198 h 1699043"/>
              <a:gd name="connsiteX242" fmla="*/ 338985 w 10232859"/>
              <a:gd name="connsiteY242" fmla="*/ 8006 h 1699043"/>
              <a:gd name="connsiteX243" fmla="*/ 409815 w 10232859"/>
              <a:gd name="connsiteY243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32793 w 10232859"/>
              <a:gd name="connsiteY212" fmla="*/ 1172972 h 1699043"/>
              <a:gd name="connsiteX213" fmla="*/ 8751897 w 10232859"/>
              <a:gd name="connsiteY213" fmla="*/ 1190886 h 1699043"/>
              <a:gd name="connsiteX214" fmla="*/ 8793564 w 10232859"/>
              <a:gd name="connsiteY214" fmla="*/ 1172572 h 1699043"/>
              <a:gd name="connsiteX215" fmla="*/ 8834270 w 10232859"/>
              <a:gd name="connsiteY215" fmla="*/ 1206624 h 1699043"/>
              <a:gd name="connsiteX216" fmla="*/ 8853872 w 10232859"/>
              <a:gd name="connsiteY216" fmla="*/ 1214714 h 1699043"/>
              <a:gd name="connsiteX217" fmla="*/ 8861901 w 10232859"/>
              <a:gd name="connsiteY217" fmla="*/ 1211375 h 1699043"/>
              <a:gd name="connsiteX218" fmla="*/ 8874168 w 10232859"/>
              <a:gd name="connsiteY218" fmla="*/ 1213967 h 1699043"/>
              <a:gd name="connsiteX219" fmla="*/ 8871123 w 10232859"/>
              <a:gd name="connsiteY219" fmla="*/ 1221160 h 1699043"/>
              <a:gd name="connsiteX220" fmla="*/ 8903537 w 10232859"/>
              <a:gd name="connsiteY220" fmla="*/ 1230588 h 1699043"/>
              <a:gd name="connsiteX221" fmla="*/ 8933767 w 10232859"/>
              <a:gd name="connsiteY221" fmla="*/ 1263368 h 1699043"/>
              <a:gd name="connsiteX222" fmla="*/ 8985765 w 10232859"/>
              <a:gd name="connsiteY222" fmla="*/ 1287664 h 1699043"/>
              <a:gd name="connsiteX223" fmla="*/ 9071444 w 10232859"/>
              <a:gd name="connsiteY223" fmla="*/ 1317305 h 1699043"/>
              <a:gd name="connsiteX224" fmla="*/ 9096711 w 10232859"/>
              <a:gd name="connsiteY224" fmla="*/ 1327777 h 1699043"/>
              <a:gd name="connsiteX225" fmla="*/ 9338853 w 10232859"/>
              <a:gd name="connsiteY225" fmla="*/ 1448046 h 1699043"/>
              <a:gd name="connsiteX226" fmla="*/ 9520814 w 10232859"/>
              <a:gd name="connsiteY226" fmla="*/ 1449827 h 1699043"/>
              <a:gd name="connsiteX227" fmla="*/ 9702271 w 10232859"/>
              <a:gd name="connsiteY227" fmla="*/ 1488553 h 1699043"/>
              <a:gd name="connsiteX228" fmla="*/ 9744273 w 10232859"/>
              <a:gd name="connsiteY228" fmla="*/ 1523512 h 1699043"/>
              <a:gd name="connsiteX229" fmla="*/ 9771903 w 10232859"/>
              <a:gd name="connsiteY229" fmla="*/ 1530034 h 1699043"/>
              <a:gd name="connsiteX230" fmla="*/ 9818565 w 10232859"/>
              <a:gd name="connsiteY230" fmla="*/ 1538545 h 1699043"/>
              <a:gd name="connsiteX231" fmla="*/ 9882202 w 10232859"/>
              <a:gd name="connsiteY231" fmla="*/ 1565888 h 1699043"/>
              <a:gd name="connsiteX232" fmla="*/ 10022025 w 10232859"/>
              <a:gd name="connsiteY232" fmla="*/ 1599696 h 1699043"/>
              <a:gd name="connsiteX233" fmla="*/ 10220406 w 10232859"/>
              <a:gd name="connsiteY233" fmla="*/ 1677005 h 1699043"/>
              <a:gd name="connsiteX234" fmla="*/ 10232859 w 10232859"/>
              <a:gd name="connsiteY234" fmla="*/ 1699043 h 1699043"/>
              <a:gd name="connsiteX235" fmla="*/ 0 w 10232859"/>
              <a:gd name="connsiteY235" fmla="*/ 1699043 h 1699043"/>
              <a:gd name="connsiteX236" fmla="*/ 0 w 10232859"/>
              <a:gd name="connsiteY236" fmla="*/ 21828 h 1699043"/>
              <a:gd name="connsiteX237" fmla="*/ 8097 w 10232859"/>
              <a:gd name="connsiteY237" fmla="*/ 24355 h 1699043"/>
              <a:gd name="connsiteX238" fmla="*/ 77128 w 10232859"/>
              <a:gd name="connsiteY238" fmla="*/ 6867 h 1699043"/>
              <a:gd name="connsiteX239" fmla="*/ 188338 w 10232859"/>
              <a:gd name="connsiteY239" fmla="*/ 5079 h 1699043"/>
              <a:gd name="connsiteX240" fmla="*/ 298809 w 10232859"/>
              <a:gd name="connsiteY240" fmla="*/ 6198 h 1699043"/>
              <a:gd name="connsiteX241" fmla="*/ 338985 w 10232859"/>
              <a:gd name="connsiteY241" fmla="*/ 8006 h 1699043"/>
              <a:gd name="connsiteX242" fmla="*/ 409815 w 10232859"/>
              <a:gd name="connsiteY242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793564 w 10232859"/>
              <a:gd name="connsiteY213" fmla="*/ 1172572 h 1699043"/>
              <a:gd name="connsiteX214" fmla="*/ 8834270 w 10232859"/>
              <a:gd name="connsiteY214" fmla="*/ 1206624 h 1699043"/>
              <a:gd name="connsiteX215" fmla="*/ 8853872 w 10232859"/>
              <a:gd name="connsiteY215" fmla="*/ 1214714 h 1699043"/>
              <a:gd name="connsiteX216" fmla="*/ 8861901 w 10232859"/>
              <a:gd name="connsiteY216" fmla="*/ 1211375 h 1699043"/>
              <a:gd name="connsiteX217" fmla="*/ 8874168 w 10232859"/>
              <a:gd name="connsiteY217" fmla="*/ 1213967 h 1699043"/>
              <a:gd name="connsiteX218" fmla="*/ 8871123 w 10232859"/>
              <a:gd name="connsiteY218" fmla="*/ 1221160 h 1699043"/>
              <a:gd name="connsiteX219" fmla="*/ 8903537 w 10232859"/>
              <a:gd name="connsiteY219" fmla="*/ 1230588 h 1699043"/>
              <a:gd name="connsiteX220" fmla="*/ 8933767 w 10232859"/>
              <a:gd name="connsiteY220" fmla="*/ 1263368 h 1699043"/>
              <a:gd name="connsiteX221" fmla="*/ 8985765 w 10232859"/>
              <a:gd name="connsiteY221" fmla="*/ 1287664 h 1699043"/>
              <a:gd name="connsiteX222" fmla="*/ 9071444 w 10232859"/>
              <a:gd name="connsiteY222" fmla="*/ 1317305 h 1699043"/>
              <a:gd name="connsiteX223" fmla="*/ 9096711 w 10232859"/>
              <a:gd name="connsiteY223" fmla="*/ 1327777 h 1699043"/>
              <a:gd name="connsiteX224" fmla="*/ 9338853 w 10232859"/>
              <a:gd name="connsiteY224" fmla="*/ 1448046 h 1699043"/>
              <a:gd name="connsiteX225" fmla="*/ 9520814 w 10232859"/>
              <a:gd name="connsiteY225" fmla="*/ 1449827 h 1699043"/>
              <a:gd name="connsiteX226" fmla="*/ 9702271 w 10232859"/>
              <a:gd name="connsiteY226" fmla="*/ 1488553 h 1699043"/>
              <a:gd name="connsiteX227" fmla="*/ 9744273 w 10232859"/>
              <a:gd name="connsiteY227" fmla="*/ 1523512 h 1699043"/>
              <a:gd name="connsiteX228" fmla="*/ 9771903 w 10232859"/>
              <a:gd name="connsiteY228" fmla="*/ 1530034 h 1699043"/>
              <a:gd name="connsiteX229" fmla="*/ 9818565 w 10232859"/>
              <a:gd name="connsiteY229" fmla="*/ 1538545 h 1699043"/>
              <a:gd name="connsiteX230" fmla="*/ 9882202 w 10232859"/>
              <a:gd name="connsiteY230" fmla="*/ 1565888 h 1699043"/>
              <a:gd name="connsiteX231" fmla="*/ 10022025 w 10232859"/>
              <a:gd name="connsiteY231" fmla="*/ 1599696 h 1699043"/>
              <a:gd name="connsiteX232" fmla="*/ 10220406 w 10232859"/>
              <a:gd name="connsiteY232" fmla="*/ 1677005 h 1699043"/>
              <a:gd name="connsiteX233" fmla="*/ 10232859 w 10232859"/>
              <a:gd name="connsiteY233" fmla="*/ 1699043 h 1699043"/>
              <a:gd name="connsiteX234" fmla="*/ 0 w 10232859"/>
              <a:gd name="connsiteY234" fmla="*/ 1699043 h 1699043"/>
              <a:gd name="connsiteX235" fmla="*/ 0 w 10232859"/>
              <a:gd name="connsiteY235" fmla="*/ 21828 h 1699043"/>
              <a:gd name="connsiteX236" fmla="*/ 8097 w 10232859"/>
              <a:gd name="connsiteY236" fmla="*/ 24355 h 1699043"/>
              <a:gd name="connsiteX237" fmla="*/ 77128 w 10232859"/>
              <a:gd name="connsiteY237" fmla="*/ 6867 h 1699043"/>
              <a:gd name="connsiteX238" fmla="*/ 188338 w 10232859"/>
              <a:gd name="connsiteY238" fmla="*/ 5079 h 1699043"/>
              <a:gd name="connsiteX239" fmla="*/ 298809 w 10232859"/>
              <a:gd name="connsiteY239" fmla="*/ 6198 h 1699043"/>
              <a:gd name="connsiteX240" fmla="*/ 338985 w 10232859"/>
              <a:gd name="connsiteY240" fmla="*/ 8006 h 1699043"/>
              <a:gd name="connsiteX241" fmla="*/ 409815 w 10232859"/>
              <a:gd name="connsiteY24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834270 w 10232859"/>
              <a:gd name="connsiteY213" fmla="*/ 1206624 h 1699043"/>
              <a:gd name="connsiteX214" fmla="*/ 8853872 w 10232859"/>
              <a:gd name="connsiteY214" fmla="*/ 1214714 h 1699043"/>
              <a:gd name="connsiteX215" fmla="*/ 8861901 w 10232859"/>
              <a:gd name="connsiteY215" fmla="*/ 1211375 h 1699043"/>
              <a:gd name="connsiteX216" fmla="*/ 8874168 w 10232859"/>
              <a:gd name="connsiteY216" fmla="*/ 1213967 h 1699043"/>
              <a:gd name="connsiteX217" fmla="*/ 8871123 w 10232859"/>
              <a:gd name="connsiteY217" fmla="*/ 1221160 h 1699043"/>
              <a:gd name="connsiteX218" fmla="*/ 8903537 w 10232859"/>
              <a:gd name="connsiteY218" fmla="*/ 1230588 h 1699043"/>
              <a:gd name="connsiteX219" fmla="*/ 8933767 w 10232859"/>
              <a:gd name="connsiteY219" fmla="*/ 1263368 h 1699043"/>
              <a:gd name="connsiteX220" fmla="*/ 8985765 w 10232859"/>
              <a:gd name="connsiteY220" fmla="*/ 1287664 h 1699043"/>
              <a:gd name="connsiteX221" fmla="*/ 9071444 w 10232859"/>
              <a:gd name="connsiteY221" fmla="*/ 1317305 h 1699043"/>
              <a:gd name="connsiteX222" fmla="*/ 9096711 w 10232859"/>
              <a:gd name="connsiteY222" fmla="*/ 1327777 h 1699043"/>
              <a:gd name="connsiteX223" fmla="*/ 9338853 w 10232859"/>
              <a:gd name="connsiteY223" fmla="*/ 1448046 h 1699043"/>
              <a:gd name="connsiteX224" fmla="*/ 9520814 w 10232859"/>
              <a:gd name="connsiteY224" fmla="*/ 1449827 h 1699043"/>
              <a:gd name="connsiteX225" fmla="*/ 9702271 w 10232859"/>
              <a:gd name="connsiteY225" fmla="*/ 1488553 h 1699043"/>
              <a:gd name="connsiteX226" fmla="*/ 9744273 w 10232859"/>
              <a:gd name="connsiteY226" fmla="*/ 1523512 h 1699043"/>
              <a:gd name="connsiteX227" fmla="*/ 9771903 w 10232859"/>
              <a:gd name="connsiteY227" fmla="*/ 1530034 h 1699043"/>
              <a:gd name="connsiteX228" fmla="*/ 9818565 w 10232859"/>
              <a:gd name="connsiteY228" fmla="*/ 1538545 h 1699043"/>
              <a:gd name="connsiteX229" fmla="*/ 9882202 w 10232859"/>
              <a:gd name="connsiteY229" fmla="*/ 1565888 h 1699043"/>
              <a:gd name="connsiteX230" fmla="*/ 10022025 w 10232859"/>
              <a:gd name="connsiteY230" fmla="*/ 1599696 h 1699043"/>
              <a:gd name="connsiteX231" fmla="*/ 10220406 w 10232859"/>
              <a:gd name="connsiteY231" fmla="*/ 1677005 h 1699043"/>
              <a:gd name="connsiteX232" fmla="*/ 10232859 w 10232859"/>
              <a:gd name="connsiteY232" fmla="*/ 1699043 h 1699043"/>
              <a:gd name="connsiteX233" fmla="*/ 0 w 10232859"/>
              <a:gd name="connsiteY233" fmla="*/ 1699043 h 1699043"/>
              <a:gd name="connsiteX234" fmla="*/ 0 w 10232859"/>
              <a:gd name="connsiteY234" fmla="*/ 21828 h 1699043"/>
              <a:gd name="connsiteX235" fmla="*/ 8097 w 10232859"/>
              <a:gd name="connsiteY235" fmla="*/ 24355 h 1699043"/>
              <a:gd name="connsiteX236" fmla="*/ 77128 w 10232859"/>
              <a:gd name="connsiteY236" fmla="*/ 6867 h 1699043"/>
              <a:gd name="connsiteX237" fmla="*/ 188338 w 10232859"/>
              <a:gd name="connsiteY237" fmla="*/ 5079 h 1699043"/>
              <a:gd name="connsiteX238" fmla="*/ 298809 w 10232859"/>
              <a:gd name="connsiteY238" fmla="*/ 6198 h 1699043"/>
              <a:gd name="connsiteX239" fmla="*/ 338985 w 10232859"/>
              <a:gd name="connsiteY239" fmla="*/ 8006 h 1699043"/>
              <a:gd name="connsiteX240" fmla="*/ 409815 w 10232859"/>
              <a:gd name="connsiteY240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834270 w 10232859"/>
              <a:gd name="connsiteY213" fmla="*/ 1206624 h 1699043"/>
              <a:gd name="connsiteX214" fmla="*/ 8853872 w 10232859"/>
              <a:gd name="connsiteY214" fmla="*/ 1214714 h 1699043"/>
              <a:gd name="connsiteX215" fmla="*/ 8861901 w 10232859"/>
              <a:gd name="connsiteY215" fmla="*/ 1211375 h 1699043"/>
              <a:gd name="connsiteX216" fmla="*/ 8874168 w 10232859"/>
              <a:gd name="connsiteY216" fmla="*/ 1213967 h 1699043"/>
              <a:gd name="connsiteX217" fmla="*/ 8871123 w 10232859"/>
              <a:gd name="connsiteY217" fmla="*/ 1221160 h 1699043"/>
              <a:gd name="connsiteX218" fmla="*/ 8903537 w 10232859"/>
              <a:gd name="connsiteY218" fmla="*/ 1230588 h 1699043"/>
              <a:gd name="connsiteX219" fmla="*/ 8933767 w 10232859"/>
              <a:gd name="connsiteY219" fmla="*/ 1263368 h 1699043"/>
              <a:gd name="connsiteX220" fmla="*/ 8985765 w 10232859"/>
              <a:gd name="connsiteY220" fmla="*/ 1287664 h 1699043"/>
              <a:gd name="connsiteX221" fmla="*/ 9071444 w 10232859"/>
              <a:gd name="connsiteY221" fmla="*/ 1317305 h 1699043"/>
              <a:gd name="connsiteX222" fmla="*/ 9096711 w 10232859"/>
              <a:gd name="connsiteY222" fmla="*/ 1327777 h 1699043"/>
              <a:gd name="connsiteX223" fmla="*/ 9338853 w 10232859"/>
              <a:gd name="connsiteY223" fmla="*/ 1448046 h 1699043"/>
              <a:gd name="connsiteX224" fmla="*/ 9520814 w 10232859"/>
              <a:gd name="connsiteY224" fmla="*/ 1449827 h 1699043"/>
              <a:gd name="connsiteX225" fmla="*/ 9702271 w 10232859"/>
              <a:gd name="connsiteY225" fmla="*/ 1488553 h 1699043"/>
              <a:gd name="connsiteX226" fmla="*/ 9744273 w 10232859"/>
              <a:gd name="connsiteY226" fmla="*/ 1523512 h 1699043"/>
              <a:gd name="connsiteX227" fmla="*/ 9771903 w 10232859"/>
              <a:gd name="connsiteY227" fmla="*/ 1530034 h 1699043"/>
              <a:gd name="connsiteX228" fmla="*/ 9818565 w 10232859"/>
              <a:gd name="connsiteY228" fmla="*/ 1538545 h 1699043"/>
              <a:gd name="connsiteX229" fmla="*/ 9882202 w 10232859"/>
              <a:gd name="connsiteY229" fmla="*/ 1565888 h 1699043"/>
              <a:gd name="connsiteX230" fmla="*/ 10022025 w 10232859"/>
              <a:gd name="connsiteY230" fmla="*/ 1599696 h 1699043"/>
              <a:gd name="connsiteX231" fmla="*/ 10220406 w 10232859"/>
              <a:gd name="connsiteY231" fmla="*/ 1677005 h 1699043"/>
              <a:gd name="connsiteX232" fmla="*/ 10232859 w 10232859"/>
              <a:gd name="connsiteY232" fmla="*/ 1699043 h 1699043"/>
              <a:gd name="connsiteX233" fmla="*/ 0 w 10232859"/>
              <a:gd name="connsiteY233" fmla="*/ 1699043 h 1699043"/>
              <a:gd name="connsiteX234" fmla="*/ 0 w 10232859"/>
              <a:gd name="connsiteY234" fmla="*/ 21828 h 1699043"/>
              <a:gd name="connsiteX235" fmla="*/ 8097 w 10232859"/>
              <a:gd name="connsiteY235" fmla="*/ 24355 h 1699043"/>
              <a:gd name="connsiteX236" fmla="*/ 77128 w 10232859"/>
              <a:gd name="connsiteY236" fmla="*/ 6867 h 1699043"/>
              <a:gd name="connsiteX237" fmla="*/ 188338 w 10232859"/>
              <a:gd name="connsiteY237" fmla="*/ 5079 h 1699043"/>
              <a:gd name="connsiteX238" fmla="*/ 298809 w 10232859"/>
              <a:gd name="connsiteY238" fmla="*/ 6198 h 1699043"/>
              <a:gd name="connsiteX239" fmla="*/ 338985 w 10232859"/>
              <a:gd name="connsiteY239" fmla="*/ 8006 h 1699043"/>
              <a:gd name="connsiteX240" fmla="*/ 409815 w 10232859"/>
              <a:gd name="connsiteY240" fmla="*/ 5045 h 169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0232859" h="1699043">
                <a:moveTo>
                  <a:pt x="409815" y="5045"/>
                </a:moveTo>
                <a:cubicBezTo>
                  <a:pt x="429370" y="4390"/>
                  <a:pt x="447350" y="1844"/>
                  <a:pt x="456316" y="4077"/>
                </a:cubicBezTo>
                <a:cubicBezTo>
                  <a:pt x="477158" y="7678"/>
                  <a:pt x="444163" y="18056"/>
                  <a:pt x="463611" y="18441"/>
                </a:cubicBezTo>
                <a:cubicBezTo>
                  <a:pt x="482411" y="11619"/>
                  <a:pt x="487072" y="29834"/>
                  <a:pt x="506289" y="21667"/>
                </a:cubicBezTo>
                <a:cubicBezTo>
                  <a:pt x="496843" y="8226"/>
                  <a:pt x="549409" y="22324"/>
                  <a:pt x="547180" y="10297"/>
                </a:cubicBezTo>
                <a:cubicBezTo>
                  <a:pt x="570685" y="26535"/>
                  <a:pt x="573306" y="5039"/>
                  <a:pt x="599180" y="9165"/>
                </a:cubicBezTo>
                <a:cubicBezTo>
                  <a:pt x="612602" y="15098"/>
                  <a:pt x="621179" y="15818"/>
                  <a:pt x="630247" y="8332"/>
                </a:cubicBezTo>
                <a:cubicBezTo>
                  <a:pt x="692592" y="37344"/>
                  <a:pt x="662498" y="8239"/>
                  <a:pt x="715463" y="18029"/>
                </a:cubicBezTo>
                <a:cubicBezTo>
                  <a:pt x="761811" y="28765"/>
                  <a:pt x="812435" y="34762"/>
                  <a:pt x="862866" y="63233"/>
                </a:cubicBezTo>
                <a:cubicBezTo>
                  <a:pt x="873066" y="71493"/>
                  <a:pt x="892555" y="73882"/>
                  <a:pt x="906400" y="68570"/>
                </a:cubicBezTo>
                <a:cubicBezTo>
                  <a:pt x="908782" y="67655"/>
                  <a:pt x="910904" y="66542"/>
                  <a:pt x="912698" y="65266"/>
                </a:cubicBezTo>
                <a:cubicBezTo>
                  <a:pt x="943729" y="85619"/>
                  <a:pt x="957570" y="74516"/>
                  <a:pt x="972936" y="88549"/>
                </a:cubicBezTo>
                <a:cubicBezTo>
                  <a:pt x="1016216" y="93123"/>
                  <a:pt x="1046982" y="78021"/>
                  <a:pt x="1061158" y="90302"/>
                </a:cubicBezTo>
                <a:cubicBezTo>
                  <a:pt x="1082487" y="88877"/>
                  <a:pt x="1108723" y="73289"/>
                  <a:pt x="1127764" y="86443"/>
                </a:cubicBezTo>
                <a:cubicBezTo>
                  <a:pt x="1127604" y="75222"/>
                  <a:pt x="1154212" y="94228"/>
                  <a:pt x="1165092" y="86517"/>
                </a:cubicBezTo>
                <a:cubicBezTo>
                  <a:pt x="1172532" y="79848"/>
                  <a:pt x="1182339" y="84060"/>
                  <a:pt x="1192274" y="84088"/>
                </a:cubicBezTo>
                <a:cubicBezTo>
                  <a:pt x="1203651" y="78585"/>
                  <a:pt x="1248434" y="85441"/>
                  <a:pt x="1261359" y="91263"/>
                </a:cubicBezTo>
                <a:cubicBezTo>
                  <a:pt x="1294377" y="112056"/>
                  <a:pt x="1348832" y="92888"/>
                  <a:pt x="1375826" y="108740"/>
                </a:cubicBezTo>
                <a:cubicBezTo>
                  <a:pt x="1384490" y="110842"/>
                  <a:pt x="1392528" y="111481"/>
                  <a:pt x="1400134" y="111208"/>
                </a:cubicBezTo>
                <a:lnTo>
                  <a:pt x="1420782" y="108347"/>
                </a:lnTo>
                <a:lnTo>
                  <a:pt x="1425360" y="103343"/>
                </a:lnTo>
                <a:lnTo>
                  <a:pt x="1438688" y="103900"/>
                </a:lnTo>
                <a:lnTo>
                  <a:pt x="1442183" y="103008"/>
                </a:lnTo>
                <a:cubicBezTo>
                  <a:pt x="1448852" y="101280"/>
                  <a:pt x="1455482" y="99738"/>
                  <a:pt x="1462271" y="98933"/>
                </a:cubicBezTo>
                <a:cubicBezTo>
                  <a:pt x="1460480" y="123023"/>
                  <a:pt x="1519712" y="96044"/>
                  <a:pt x="1506437" y="116084"/>
                </a:cubicBezTo>
                <a:cubicBezTo>
                  <a:pt x="1543421" y="115842"/>
                  <a:pt x="1521082" y="134981"/>
                  <a:pt x="1559721" y="115918"/>
                </a:cubicBezTo>
                <a:cubicBezTo>
                  <a:pt x="1622424" y="132591"/>
                  <a:pt x="1709577" y="121173"/>
                  <a:pt x="1763086" y="148431"/>
                </a:cubicBezTo>
                <a:cubicBezTo>
                  <a:pt x="1815897" y="152158"/>
                  <a:pt x="1869650" y="152419"/>
                  <a:pt x="1909571" y="158571"/>
                </a:cubicBezTo>
                <a:cubicBezTo>
                  <a:pt x="1944577" y="152584"/>
                  <a:pt x="1963780" y="165894"/>
                  <a:pt x="2002612" y="185342"/>
                </a:cubicBezTo>
                <a:cubicBezTo>
                  <a:pt x="2057542" y="188412"/>
                  <a:pt x="2102353" y="209660"/>
                  <a:pt x="2155278" y="197824"/>
                </a:cubicBezTo>
                <a:cubicBezTo>
                  <a:pt x="2158165" y="201469"/>
                  <a:pt x="2161968" y="204456"/>
                  <a:pt x="2166398" y="206965"/>
                </a:cubicBezTo>
                <a:lnTo>
                  <a:pt x="2180455" y="212894"/>
                </a:lnTo>
                <a:lnTo>
                  <a:pt x="2182638" y="212313"/>
                </a:lnTo>
                <a:cubicBezTo>
                  <a:pt x="2191756" y="211797"/>
                  <a:pt x="2196930" y="213146"/>
                  <a:pt x="2200348" y="215316"/>
                </a:cubicBezTo>
                <a:lnTo>
                  <a:pt x="2203307" y="218590"/>
                </a:lnTo>
                <a:lnTo>
                  <a:pt x="2215170" y="221472"/>
                </a:lnTo>
                <a:lnTo>
                  <a:pt x="2237765" y="229357"/>
                </a:lnTo>
                <a:lnTo>
                  <a:pt x="2242719" y="228760"/>
                </a:lnTo>
                <a:lnTo>
                  <a:pt x="2277928" y="237427"/>
                </a:lnTo>
                <a:lnTo>
                  <a:pt x="2278759" y="236563"/>
                </a:lnTo>
                <a:cubicBezTo>
                  <a:pt x="2281421" y="234823"/>
                  <a:pt x="2284901" y="233911"/>
                  <a:pt x="2290187" y="234709"/>
                </a:cubicBezTo>
                <a:cubicBezTo>
                  <a:pt x="2304405" y="231655"/>
                  <a:pt x="2345628" y="219494"/>
                  <a:pt x="2364066" y="218237"/>
                </a:cubicBezTo>
                <a:cubicBezTo>
                  <a:pt x="2375743" y="221506"/>
                  <a:pt x="2388068" y="224536"/>
                  <a:pt x="2400814" y="227165"/>
                </a:cubicBezTo>
                <a:lnTo>
                  <a:pt x="2408414" y="228429"/>
                </a:lnTo>
                <a:lnTo>
                  <a:pt x="2408650" y="228234"/>
                </a:lnTo>
                <a:cubicBezTo>
                  <a:pt x="2410483" y="228038"/>
                  <a:pt x="2413050" y="228278"/>
                  <a:pt x="2416835" y="229128"/>
                </a:cubicBezTo>
                <a:lnTo>
                  <a:pt x="2422271" y="230733"/>
                </a:lnTo>
                <a:lnTo>
                  <a:pt x="2490341" y="211074"/>
                </a:lnTo>
                <a:cubicBezTo>
                  <a:pt x="2529316" y="208871"/>
                  <a:pt x="2549401" y="191268"/>
                  <a:pt x="2588929" y="200980"/>
                </a:cubicBezTo>
                <a:cubicBezTo>
                  <a:pt x="2625398" y="198847"/>
                  <a:pt x="2654940" y="190424"/>
                  <a:pt x="2687426" y="193848"/>
                </a:cubicBezTo>
                <a:cubicBezTo>
                  <a:pt x="2698335" y="187864"/>
                  <a:pt x="2709521" y="185129"/>
                  <a:pt x="2723517" y="192652"/>
                </a:cubicBezTo>
                <a:cubicBezTo>
                  <a:pt x="2756835" y="188350"/>
                  <a:pt x="2761531" y="176438"/>
                  <a:pt x="2785956" y="184404"/>
                </a:cubicBezTo>
                <a:cubicBezTo>
                  <a:pt x="2799369" y="164864"/>
                  <a:pt x="2802708" y="171921"/>
                  <a:pt x="2813378" y="176833"/>
                </a:cubicBezTo>
                <a:lnTo>
                  <a:pt x="2814782" y="177153"/>
                </a:lnTo>
                <a:lnTo>
                  <a:pt x="2816580" y="174366"/>
                </a:lnTo>
                <a:lnTo>
                  <a:pt x="2821623" y="172875"/>
                </a:lnTo>
                <a:lnTo>
                  <a:pt x="2836688" y="172971"/>
                </a:lnTo>
                <a:lnTo>
                  <a:pt x="2842564" y="173695"/>
                </a:lnTo>
                <a:cubicBezTo>
                  <a:pt x="2846534" y="173937"/>
                  <a:pt x="2849070" y="173769"/>
                  <a:pt x="2850712" y="173290"/>
                </a:cubicBezTo>
                <a:cubicBezTo>
                  <a:pt x="2850757" y="173214"/>
                  <a:pt x="2850801" y="173138"/>
                  <a:pt x="2850846" y="173062"/>
                </a:cubicBezTo>
                <a:lnTo>
                  <a:pt x="2858611" y="173112"/>
                </a:lnTo>
                <a:cubicBezTo>
                  <a:pt x="2871867" y="173694"/>
                  <a:pt x="2884913" y="174736"/>
                  <a:pt x="2897454" y="176114"/>
                </a:cubicBezTo>
                <a:cubicBezTo>
                  <a:pt x="2903755" y="163406"/>
                  <a:pt x="2952342" y="175773"/>
                  <a:pt x="2940369" y="152944"/>
                </a:cubicBezTo>
                <a:cubicBezTo>
                  <a:pt x="2957076" y="154120"/>
                  <a:pt x="2969777" y="163235"/>
                  <a:pt x="2959670" y="148367"/>
                </a:cubicBezTo>
                <a:cubicBezTo>
                  <a:pt x="2965032" y="148320"/>
                  <a:pt x="2967900" y="146880"/>
                  <a:pt x="2969615" y="144755"/>
                </a:cubicBezTo>
                <a:lnTo>
                  <a:pt x="2970000" y="143776"/>
                </a:lnTo>
                <a:lnTo>
                  <a:pt x="3007272" y="146766"/>
                </a:lnTo>
                <a:lnTo>
                  <a:pt x="3011677" y="145404"/>
                </a:lnTo>
                <a:lnTo>
                  <a:pt x="3036668" y="149604"/>
                </a:lnTo>
                <a:lnTo>
                  <a:pt x="3049208" y="150573"/>
                </a:lnTo>
                <a:lnTo>
                  <a:pt x="3053517" y="153322"/>
                </a:lnTo>
                <a:cubicBezTo>
                  <a:pt x="3057746" y="154918"/>
                  <a:pt x="3063258" y="155431"/>
                  <a:pt x="3071637" y="153496"/>
                </a:cubicBezTo>
                <a:lnTo>
                  <a:pt x="3110077" y="149202"/>
                </a:lnTo>
                <a:lnTo>
                  <a:pt x="3173743" y="159581"/>
                </a:lnTo>
                <a:cubicBezTo>
                  <a:pt x="3203872" y="159443"/>
                  <a:pt x="3205720" y="152598"/>
                  <a:pt x="3254203" y="151756"/>
                </a:cubicBezTo>
                <a:cubicBezTo>
                  <a:pt x="3298520" y="170671"/>
                  <a:pt x="3274378" y="179402"/>
                  <a:pt x="3380350" y="151151"/>
                </a:cubicBezTo>
                <a:cubicBezTo>
                  <a:pt x="3433470" y="157383"/>
                  <a:pt x="3409905" y="153931"/>
                  <a:pt x="3476147" y="170925"/>
                </a:cubicBezTo>
                <a:cubicBezTo>
                  <a:pt x="3495624" y="172754"/>
                  <a:pt x="3573433" y="153024"/>
                  <a:pt x="3581876" y="150448"/>
                </a:cubicBezTo>
                <a:cubicBezTo>
                  <a:pt x="3645019" y="168821"/>
                  <a:pt x="3637816" y="143953"/>
                  <a:pt x="3704761" y="150492"/>
                </a:cubicBezTo>
                <a:cubicBezTo>
                  <a:pt x="3732481" y="125722"/>
                  <a:pt x="3720202" y="148011"/>
                  <a:pt x="3755040" y="141978"/>
                </a:cubicBezTo>
                <a:cubicBezTo>
                  <a:pt x="3751742" y="163732"/>
                  <a:pt x="3795265" y="127963"/>
                  <a:pt x="3804689" y="151893"/>
                </a:cubicBezTo>
                <a:cubicBezTo>
                  <a:pt x="3810732" y="150037"/>
                  <a:pt x="3816287" y="147485"/>
                  <a:pt x="3821793" y="144743"/>
                </a:cubicBezTo>
                <a:lnTo>
                  <a:pt x="3824682" y="143319"/>
                </a:lnTo>
                <a:lnTo>
                  <a:pt x="3837536" y="141778"/>
                </a:lnTo>
                <a:lnTo>
                  <a:pt x="3839550" y="136147"/>
                </a:lnTo>
                <a:lnTo>
                  <a:pt x="3857743" y="130104"/>
                </a:lnTo>
                <a:cubicBezTo>
                  <a:pt x="3864805" y="128643"/>
                  <a:pt x="3872697" y="128011"/>
                  <a:pt x="3881852" y="128717"/>
                </a:cubicBezTo>
                <a:cubicBezTo>
                  <a:pt x="3914678" y="140047"/>
                  <a:pt x="3949962" y="139745"/>
                  <a:pt x="3998088" y="127932"/>
                </a:cubicBezTo>
                <a:cubicBezTo>
                  <a:pt x="4012987" y="131622"/>
                  <a:pt x="4058471" y="131332"/>
                  <a:pt x="4066682" y="124147"/>
                </a:cubicBezTo>
                <a:cubicBezTo>
                  <a:pt x="4076084" y="122618"/>
                  <a:pt x="4087294" y="125216"/>
                  <a:pt x="4091246" y="117503"/>
                </a:cubicBezTo>
                <a:cubicBezTo>
                  <a:pt x="4097972" y="108229"/>
                  <a:pt x="4131886" y="122717"/>
                  <a:pt x="4126556" y="111725"/>
                </a:cubicBezTo>
                <a:cubicBezTo>
                  <a:pt x="4150620" y="121653"/>
                  <a:pt x="4168222" y="102239"/>
                  <a:pt x="4187717" y="97496"/>
                </a:cubicBezTo>
                <a:cubicBezTo>
                  <a:pt x="4197248" y="102415"/>
                  <a:pt x="4207541" y="99960"/>
                  <a:pt x="4220826" y="95991"/>
                </a:cubicBezTo>
                <a:lnTo>
                  <a:pt x="4239014" y="90840"/>
                </a:lnTo>
                <a:lnTo>
                  <a:pt x="4246653" y="91360"/>
                </a:lnTo>
                <a:cubicBezTo>
                  <a:pt x="4255895" y="91263"/>
                  <a:pt x="4264334" y="90629"/>
                  <a:pt x="4271841" y="90188"/>
                </a:cubicBezTo>
                <a:lnTo>
                  <a:pt x="4286277" y="90173"/>
                </a:lnTo>
                <a:lnTo>
                  <a:pt x="4292025" y="90407"/>
                </a:lnTo>
                <a:lnTo>
                  <a:pt x="4304713" y="95673"/>
                </a:lnTo>
                <a:lnTo>
                  <a:pt x="4321285" y="93560"/>
                </a:lnTo>
                <a:lnTo>
                  <a:pt x="4339561" y="98806"/>
                </a:lnTo>
                <a:cubicBezTo>
                  <a:pt x="4340668" y="97273"/>
                  <a:pt x="4342159" y="95846"/>
                  <a:pt x="4343990" y="94576"/>
                </a:cubicBezTo>
                <a:lnTo>
                  <a:pt x="4358885" y="90264"/>
                </a:lnTo>
                <a:lnTo>
                  <a:pt x="4371648" y="95312"/>
                </a:lnTo>
                <a:cubicBezTo>
                  <a:pt x="4372251" y="86927"/>
                  <a:pt x="4386448" y="96257"/>
                  <a:pt x="4398380" y="98447"/>
                </a:cubicBezTo>
                <a:lnTo>
                  <a:pt x="4405729" y="97677"/>
                </a:lnTo>
                <a:lnTo>
                  <a:pt x="4431408" y="104311"/>
                </a:lnTo>
                <a:cubicBezTo>
                  <a:pt x="4445462" y="106988"/>
                  <a:pt x="4459011" y="108715"/>
                  <a:pt x="4472183" y="109916"/>
                </a:cubicBezTo>
                <a:lnTo>
                  <a:pt x="4518828" y="112600"/>
                </a:lnTo>
                <a:lnTo>
                  <a:pt x="4532040" y="117793"/>
                </a:lnTo>
                <a:cubicBezTo>
                  <a:pt x="4562193" y="123492"/>
                  <a:pt x="4598554" y="117583"/>
                  <a:pt x="4617778" y="130479"/>
                </a:cubicBezTo>
                <a:cubicBezTo>
                  <a:pt x="4626259" y="133024"/>
                  <a:pt x="4634242" y="134080"/>
                  <a:pt x="4641872" y="134207"/>
                </a:cubicBezTo>
                <a:lnTo>
                  <a:pt x="4662766" y="132438"/>
                </a:lnTo>
                <a:lnTo>
                  <a:pt x="4667770" y="127694"/>
                </a:lnTo>
                <a:lnTo>
                  <a:pt x="4681052" y="128947"/>
                </a:lnTo>
                <a:lnTo>
                  <a:pt x="4684624" y="128241"/>
                </a:lnTo>
                <a:cubicBezTo>
                  <a:pt x="4691441" y="126869"/>
                  <a:pt x="4698205" y="125683"/>
                  <a:pt x="4705061" y="125234"/>
                </a:cubicBezTo>
                <a:cubicBezTo>
                  <a:pt x="4701197" y="149124"/>
                  <a:pt x="4762747" y="125360"/>
                  <a:pt x="4747746" y="144617"/>
                </a:cubicBezTo>
                <a:cubicBezTo>
                  <a:pt x="4784752" y="146312"/>
                  <a:pt x="4823070" y="154053"/>
                  <a:pt x="4867014" y="164145"/>
                </a:cubicBezTo>
                <a:cubicBezTo>
                  <a:pt x="4928279" y="184021"/>
                  <a:pt x="4950439" y="160303"/>
                  <a:pt x="5001600" y="190239"/>
                </a:cubicBezTo>
                <a:cubicBezTo>
                  <a:pt x="5054087" y="196711"/>
                  <a:pt x="5076576" y="177858"/>
                  <a:pt x="5115965" y="186069"/>
                </a:cubicBezTo>
                <a:cubicBezTo>
                  <a:pt x="5141248" y="210877"/>
                  <a:pt x="5145689" y="221876"/>
                  <a:pt x="5193957" y="229364"/>
                </a:cubicBezTo>
                <a:cubicBezTo>
                  <a:pt x="5248620" y="235290"/>
                  <a:pt x="5221967" y="272312"/>
                  <a:pt x="5275907" y="263295"/>
                </a:cubicBezTo>
                <a:cubicBezTo>
                  <a:pt x="5278478" y="267074"/>
                  <a:pt x="5340662" y="273630"/>
                  <a:pt x="5344878" y="276360"/>
                </a:cubicBezTo>
                <a:lnTo>
                  <a:pt x="5413398" y="276235"/>
                </a:lnTo>
                <a:lnTo>
                  <a:pt x="5415629" y="275768"/>
                </a:lnTo>
                <a:cubicBezTo>
                  <a:pt x="5424792" y="275732"/>
                  <a:pt x="5429850" y="277347"/>
                  <a:pt x="5433078" y="279684"/>
                </a:cubicBezTo>
                <a:lnTo>
                  <a:pt x="5435759" y="283100"/>
                </a:lnTo>
                <a:lnTo>
                  <a:pt x="5447372" y="286587"/>
                </a:lnTo>
                <a:lnTo>
                  <a:pt x="5469289" y="295620"/>
                </a:lnTo>
                <a:lnTo>
                  <a:pt x="5508752" y="305753"/>
                </a:lnTo>
                <a:lnTo>
                  <a:pt x="5509657" y="304936"/>
                </a:lnTo>
                <a:cubicBezTo>
                  <a:pt x="5512470" y="303344"/>
                  <a:pt x="5516028" y="302619"/>
                  <a:pt x="5521245" y="303688"/>
                </a:cubicBezTo>
                <a:cubicBezTo>
                  <a:pt x="5535725" y="301391"/>
                  <a:pt x="5577993" y="291441"/>
                  <a:pt x="5596538" y="291153"/>
                </a:cubicBezTo>
                <a:cubicBezTo>
                  <a:pt x="5607932" y="295018"/>
                  <a:pt x="5619996" y="298677"/>
                  <a:pt x="5632514" y="301962"/>
                </a:cubicBezTo>
                <a:lnTo>
                  <a:pt x="5640005" y="303617"/>
                </a:lnTo>
                <a:lnTo>
                  <a:pt x="5640259" y="303435"/>
                </a:lnTo>
                <a:cubicBezTo>
                  <a:pt x="5642108" y="303337"/>
                  <a:pt x="5644653" y="303709"/>
                  <a:pt x="5648365" y="304754"/>
                </a:cubicBezTo>
                <a:lnTo>
                  <a:pt x="5653662" y="306635"/>
                </a:lnTo>
                <a:lnTo>
                  <a:pt x="5668196" y="309846"/>
                </a:lnTo>
                <a:lnTo>
                  <a:pt x="5673886" y="309526"/>
                </a:lnTo>
                <a:lnTo>
                  <a:pt x="5677139" y="307345"/>
                </a:lnTo>
                <a:lnTo>
                  <a:pt x="5708983" y="306674"/>
                </a:lnTo>
                <a:cubicBezTo>
                  <a:pt x="5728308" y="319040"/>
                  <a:pt x="5739318" y="309097"/>
                  <a:pt x="5773909" y="312061"/>
                </a:cubicBezTo>
                <a:cubicBezTo>
                  <a:pt x="5783376" y="321860"/>
                  <a:pt x="5795690" y="321672"/>
                  <a:pt x="5809500" y="318450"/>
                </a:cubicBezTo>
                <a:cubicBezTo>
                  <a:pt x="5839093" y="328324"/>
                  <a:pt x="5872263" y="326728"/>
                  <a:pt x="5908729" y="332335"/>
                </a:cubicBezTo>
                <a:cubicBezTo>
                  <a:pt x="5951727" y="334879"/>
                  <a:pt x="5963099" y="350288"/>
                  <a:pt x="5990524" y="350618"/>
                </a:cubicBezTo>
                <a:cubicBezTo>
                  <a:pt x="5991234" y="376742"/>
                  <a:pt x="6028592" y="335241"/>
                  <a:pt x="6029302" y="361365"/>
                </a:cubicBezTo>
                <a:lnTo>
                  <a:pt x="6086225" y="339621"/>
                </a:lnTo>
                <a:lnTo>
                  <a:pt x="6105063" y="347340"/>
                </a:lnTo>
                <a:cubicBezTo>
                  <a:pt x="6123220" y="350768"/>
                  <a:pt x="6176633" y="357519"/>
                  <a:pt x="6195166" y="360190"/>
                </a:cubicBezTo>
                <a:cubicBezTo>
                  <a:pt x="6208491" y="366896"/>
                  <a:pt x="6210739" y="378331"/>
                  <a:pt x="6216259" y="363365"/>
                </a:cubicBezTo>
                <a:cubicBezTo>
                  <a:pt x="6220943" y="365191"/>
                  <a:pt x="6224807" y="365077"/>
                  <a:pt x="6228331" y="364034"/>
                </a:cubicBezTo>
                <a:lnTo>
                  <a:pt x="6229602" y="363414"/>
                </a:lnTo>
                <a:lnTo>
                  <a:pt x="6258988" y="378660"/>
                </a:lnTo>
                <a:lnTo>
                  <a:pt x="6264106" y="379141"/>
                </a:lnTo>
                <a:lnTo>
                  <a:pt x="6281703" y="391054"/>
                </a:lnTo>
                <a:lnTo>
                  <a:pt x="6291622" y="396155"/>
                </a:lnTo>
                <a:lnTo>
                  <a:pt x="6292712" y="399771"/>
                </a:lnTo>
                <a:cubicBezTo>
                  <a:pt x="6294843" y="402467"/>
                  <a:pt x="6299119" y="404777"/>
                  <a:pt x="6308227" y="406196"/>
                </a:cubicBezTo>
                <a:lnTo>
                  <a:pt x="6328981" y="409495"/>
                </a:lnTo>
                <a:lnTo>
                  <a:pt x="6368693" y="417845"/>
                </a:lnTo>
                <a:cubicBezTo>
                  <a:pt x="6371618" y="421064"/>
                  <a:pt x="6413995" y="448260"/>
                  <a:pt x="6414811" y="452200"/>
                </a:cubicBezTo>
                <a:cubicBezTo>
                  <a:pt x="6472474" y="452324"/>
                  <a:pt x="6416366" y="454044"/>
                  <a:pt x="6467879" y="468248"/>
                </a:cubicBezTo>
                <a:cubicBezTo>
                  <a:pt x="6497136" y="485368"/>
                  <a:pt x="6544744" y="499929"/>
                  <a:pt x="6564351" y="537518"/>
                </a:cubicBezTo>
                <a:cubicBezTo>
                  <a:pt x="6600774" y="544284"/>
                  <a:pt x="6683084" y="572586"/>
                  <a:pt x="6711178" y="573610"/>
                </a:cubicBezTo>
                <a:cubicBezTo>
                  <a:pt x="6726278" y="581783"/>
                  <a:pt x="6766796" y="600843"/>
                  <a:pt x="6764036" y="588943"/>
                </a:cubicBezTo>
                <a:cubicBezTo>
                  <a:pt x="6830367" y="591215"/>
                  <a:pt x="6834546" y="616110"/>
                  <a:pt x="6858983" y="623723"/>
                </a:cubicBezTo>
                <a:cubicBezTo>
                  <a:pt x="6883420" y="631336"/>
                  <a:pt x="6874724" y="627173"/>
                  <a:pt x="6910661" y="634620"/>
                </a:cubicBezTo>
                <a:cubicBezTo>
                  <a:pt x="6886933" y="650238"/>
                  <a:pt x="6958918" y="637790"/>
                  <a:pt x="6944111" y="659502"/>
                </a:cubicBezTo>
                <a:cubicBezTo>
                  <a:pt x="6951121" y="660169"/>
                  <a:pt x="6958378" y="660132"/>
                  <a:pt x="6965771" y="659931"/>
                </a:cubicBezTo>
                <a:lnTo>
                  <a:pt x="6969639" y="659837"/>
                </a:lnTo>
                <a:lnTo>
                  <a:pt x="6982242" y="663112"/>
                </a:lnTo>
                <a:lnTo>
                  <a:pt x="6989387" y="659474"/>
                </a:lnTo>
                <a:lnTo>
                  <a:pt x="7010930" y="661134"/>
                </a:lnTo>
                <a:cubicBezTo>
                  <a:pt x="7018443" y="662461"/>
                  <a:pt x="7025878" y="664712"/>
                  <a:pt x="7033125" y="668436"/>
                </a:cubicBezTo>
                <a:cubicBezTo>
                  <a:pt x="7050655" y="688564"/>
                  <a:pt x="7113778" y="682286"/>
                  <a:pt x="7134461" y="708192"/>
                </a:cubicBezTo>
                <a:cubicBezTo>
                  <a:pt x="7143815" y="716210"/>
                  <a:pt x="7183449" y="731779"/>
                  <a:pt x="7197450" y="729094"/>
                </a:cubicBezTo>
                <a:cubicBezTo>
                  <a:pt x="7207053" y="731180"/>
                  <a:pt x="7214263" y="737074"/>
                  <a:pt x="7225084" y="732505"/>
                </a:cubicBezTo>
                <a:cubicBezTo>
                  <a:pt x="7239802" y="727692"/>
                  <a:pt x="7255247" y="750633"/>
                  <a:pt x="7261183" y="740313"/>
                </a:cubicBezTo>
                <a:cubicBezTo>
                  <a:pt x="7272476" y="756319"/>
                  <a:pt x="7306339" y="747471"/>
                  <a:pt x="7327760" y="750586"/>
                </a:cubicBezTo>
                <a:cubicBezTo>
                  <a:pt x="7334820" y="764783"/>
                  <a:pt x="7372804" y="757321"/>
                  <a:pt x="7412222" y="770487"/>
                </a:cubicBezTo>
                <a:cubicBezTo>
                  <a:pt x="7419482" y="786537"/>
                  <a:pt x="7438908" y="779230"/>
                  <a:pt x="7457904" y="804321"/>
                </a:cubicBezTo>
                <a:cubicBezTo>
                  <a:pt x="7460334" y="803523"/>
                  <a:pt x="7462991" y="802942"/>
                  <a:pt x="7465795" y="802598"/>
                </a:cubicBezTo>
                <a:cubicBezTo>
                  <a:pt x="7482080" y="800599"/>
                  <a:pt x="7499653" y="806831"/>
                  <a:pt x="7505046" y="816517"/>
                </a:cubicBezTo>
                <a:cubicBezTo>
                  <a:pt x="7538417" y="853074"/>
                  <a:pt x="7584173" y="869067"/>
                  <a:pt x="7623220" y="888520"/>
                </a:cubicBezTo>
                <a:cubicBezTo>
                  <a:pt x="7669184" y="908475"/>
                  <a:pt x="7655844" y="875556"/>
                  <a:pt x="7700458" y="915079"/>
                </a:cubicBezTo>
                <a:cubicBezTo>
                  <a:pt x="7713299" y="910096"/>
                  <a:pt x="7721213" y="912537"/>
                  <a:pt x="7730988" y="920756"/>
                </a:cubicBezTo>
                <a:cubicBezTo>
                  <a:pt x="7753798" y="929904"/>
                  <a:pt x="7768001" y="910742"/>
                  <a:pt x="7781942" y="930503"/>
                </a:cubicBezTo>
                <a:cubicBezTo>
                  <a:pt x="7786314" y="919014"/>
                  <a:pt x="7829555" y="942839"/>
                  <a:pt x="7827704" y="928558"/>
                </a:cubicBezTo>
                <a:cubicBezTo>
                  <a:pt x="7849394" y="934107"/>
                  <a:pt x="7886324" y="955931"/>
                  <a:pt x="7912084" y="963800"/>
                </a:cubicBezTo>
                <a:cubicBezTo>
                  <a:pt x="7931225" y="978091"/>
                  <a:pt x="7944890" y="969299"/>
                  <a:pt x="7982264" y="975773"/>
                </a:cubicBezTo>
                <a:lnTo>
                  <a:pt x="7991272" y="981104"/>
                </a:lnTo>
                <a:lnTo>
                  <a:pt x="8079795" y="982983"/>
                </a:lnTo>
                <a:cubicBezTo>
                  <a:pt x="8106396" y="984534"/>
                  <a:pt x="8123279" y="987466"/>
                  <a:pt x="8150881" y="990411"/>
                </a:cubicBezTo>
                <a:cubicBezTo>
                  <a:pt x="8155184" y="995435"/>
                  <a:pt x="8170794" y="995512"/>
                  <a:pt x="8172106" y="990512"/>
                </a:cubicBezTo>
                <a:cubicBezTo>
                  <a:pt x="8178349" y="993790"/>
                  <a:pt x="8190057" y="1007072"/>
                  <a:pt x="8196076" y="1000078"/>
                </a:cubicBezTo>
                <a:cubicBezTo>
                  <a:pt x="8214144" y="1004259"/>
                  <a:pt x="8231408" y="1009730"/>
                  <a:pt x="8247463" y="1016332"/>
                </a:cubicBezTo>
                <a:lnTo>
                  <a:pt x="8279272" y="1032921"/>
                </a:lnTo>
                <a:lnTo>
                  <a:pt x="8289611" y="1028630"/>
                </a:lnTo>
                <a:cubicBezTo>
                  <a:pt x="8296281" y="1026812"/>
                  <a:pt x="8303468" y="1026422"/>
                  <a:pt x="8311483" y="1029399"/>
                </a:cubicBezTo>
                <a:cubicBezTo>
                  <a:pt x="8353073" y="1061234"/>
                  <a:pt x="8320764" y="1016490"/>
                  <a:pt x="8399489" y="1048562"/>
                </a:cubicBezTo>
                <a:cubicBezTo>
                  <a:pt x="8402160" y="1052480"/>
                  <a:pt x="8414285" y="1053290"/>
                  <a:pt x="8415973" y="1049660"/>
                </a:cubicBezTo>
                <a:cubicBezTo>
                  <a:pt x="8420389" y="1052382"/>
                  <a:pt x="8427708" y="1062757"/>
                  <a:pt x="8433326" y="1057881"/>
                </a:cubicBezTo>
                <a:cubicBezTo>
                  <a:pt x="8460295" y="1065796"/>
                  <a:pt x="8484063" y="1077374"/>
                  <a:pt x="8502328" y="1091498"/>
                </a:cubicBezTo>
                <a:cubicBezTo>
                  <a:pt x="8531547" y="1095185"/>
                  <a:pt x="8534164" y="1100958"/>
                  <a:pt x="8534346" y="1106980"/>
                </a:cubicBezTo>
                <a:cubicBezTo>
                  <a:pt x="8534557" y="1108274"/>
                  <a:pt x="8534769" y="1109567"/>
                  <a:pt x="8534980" y="1110861"/>
                </a:cubicBezTo>
                <a:lnTo>
                  <a:pt x="8544104" y="1108406"/>
                </a:lnTo>
                <a:cubicBezTo>
                  <a:pt x="8553358" y="1107980"/>
                  <a:pt x="8560970" y="1111788"/>
                  <a:pt x="8567742" y="1117590"/>
                </a:cubicBezTo>
                <a:lnTo>
                  <a:pt x="8633779" y="1139226"/>
                </a:lnTo>
                <a:cubicBezTo>
                  <a:pt x="8631667" y="1160202"/>
                  <a:pt x="8667456" y="1147793"/>
                  <a:pt x="8676965" y="1156949"/>
                </a:cubicBezTo>
                <a:cubicBezTo>
                  <a:pt x="8686287" y="1153629"/>
                  <a:pt x="8693306" y="1154163"/>
                  <a:pt x="8698944" y="1156939"/>
                </a:cubicBezTo>
                <a:lnTo>
                  <a:pt x="8751897" y="1190886"/>
                </a:lnTo>
                <a:cubicBezTo>
                  <a:pt x="8774451" y="1199167"/>
                  <a:pt x="8817274" y="1202653"/>
                  <a:pt x="8834270" y="1206624"/>
                </a:cubicBezTo>
                <a:lnTo>
                  <a:pt x="8853872" y="1214714"/>
                </a:lnTo>
                <a:lnTo>
                  <a:pt x="8861901" y="1211375"/>
                </a:lnTo>
                <a:lnTo>
                  <a:pt x="8874168" y="1213967"/>
                </a:lnTo>
                <a:lnTo>
                  <a:pt x="8871123" y="1221160"/>
                </a:lnTo>
                <a:lnTo>
                  <a:pt x="8903537" y="1230588"/>
                </a:lnTo>
                <a:cubicBezTo>
                  <a:pt x="8927391" y="1238223"/>
                  <a:pt x="8944740" y="1247326"/>
                  <a:pt x="8933767" y="1263368"/>
                </a:cubicBezTo>
                <a:cubicBezTo>
                  <a:pt x="8934120" y="1285491"/>
                  <a:pt x="8996547" y="1266466"/>
                  <a:pt x="8985765" y="1287664"/>
                </a:cubicBezTo>
                <a:cubicBezTo>
                  <a:pt x="9013243" y="1278923"/>
                  <a:pt x="9037732" y="1309948"/>
                  <a:pt x="9071444" y="1317305"/>
                </a:cubicBezTo>
                <a:cubicBezTo>
                  <a:pt x="9072853" y="1328357"/>
                  <a:pt x="9080775" y="1329726"/>
                  <a:pt x="9096711" y="1327777"/>
                </a:cubicBezTo>
                <a:cubicBezTo>
                  <a:pt x="9206252" y="1348526"/>
                  <a:pt x="9301825" y="1489393"/>
                  <a:pt x="9338853" y="1448046"/>
                </a:cubicBezTo>
                <a:cubicBezTo>
                  <a:pt x="9364628" y="1453029"/>
                  <a:pt x="9440704" y="1458325"/>
                  <a:pt x="9520814" y="1449827"/>
                </a:cubicBezTo>
                <a:cubicBezTo>
                  <a:pt x="9536849" y="1478455"/>
                  <a:pt x="9672877" y="1480312"/>
                  <a:pt x="9702271" y="1488553"/>
                </a:cubicBezTo>
                <a:cubicBezTo>
                  <a:pt x="9702279" y="1504784"/>
                  <a:pt x="9757099" y="1502097"/>
                  <a:pt x="9744273" y="1523512"/>
                </a:cubicBezTo>
                <a:cubicBezTo>
                  <a:pt x="9746944" y="1534160"/>
                  <a:pt x="9761818" y="1537070"/>
                  <a:pt x="9771903" y="1530034"/>
                </a:cubicBezTo>
                <a:cubicBezTo>
                  <a:pt x="9788959" y="1535562"/>
                  <a:pt x="9795727" y="1548881"/>
                  <a:pt x="9818565" y="1538545"/>
                </a:cubicBezTo>
                <a:cubicBezTo>
                  <a:pt x="9842216" y="1545630"/>
                  <a:pt x="9854597" y="1583514"/>
                  <a:pt x="9882202" y="1565888"/>
                </a:cubicBezTo>
                <a:cubicBezTo>
                  <a:pt x="9890497" y="1603508"/>
                  <a:pt x="9975093" y="1584109"/>
                  <a:pt x="10022025" y="1599696"/>
                </a:cubicBezTo>
                <a:cubicBezTo>
                  <a:pt x="10087599" y="1644100"/>
                  <a:pt x="10182002" y="1632879"/>
                  <a:pt x="10220406" y="1677005"/>
                </a:cubicBezTo>
                <a:lnTo>
                  <a:pt x="10232859" y="1699043"/>
                </a:lnTo>
                <a:lnTo>
                  <a:pt x="0" y="1699043"/>
                </a:lnTo>
                <a:lnTo>
                  <a:pt x="0" y="21828"/>
                </a:lnTo>
                <a:lnTo>
                  <a:pt x="8097" y="24355"/>
                </a:lnTo>
                <a:cubicBezTo>
                  <a:pt x="43947" y="29235"/>
                  <a:pt x="34752" y="21899"/>
                  <a:pt x="77128" y="6867"/>
                </a:cubicBezTo>
                <a:cubicBezTo>
                  <a:pt x="120709" y="7920"/>
                  <a:pt x="146704" y="-7760"/>
                  <a:pt x="188338" y="5079"/>
                </a:cubicBezTo>
                <a:cubicBezTo>
                  <a:pt x="229133" y="5993"/>
                  <a:pt x="263614" y="138"/>
                  <a:pt x="298809" y="6198"/>
                </a:cubicBezTo>
                <a:cubicBezTo>
                  <a:pt x="312163" y="1206"/>
                  <a:pt x="325122" y="-563"/>
                  <a:pt x="338985" y="8006"/>
                </a:cubicBezTo>
                <a:cubicBezTo>
                  <a:pt x="376758" y="6523"/>
                  <a:pt x="384512" y="-4822"/>
                  <a:pt x="409815" y="5045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3D76AD3-5439-4DE4-FB20-8DA8A8DA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82" y="5910583"/>
            <a:ext cx="6970985" cy="6676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Gli</a:t>
            </a:r>
            <a:r>
              <a:rPr lang="en-US" sz="2000" dirty="0">
                <a:solidFill>
                  <a:srgbClr val="FF0000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Amorini </a:t>
            </a:r>
            <a:r>
              <a:rPr lang="en-US" sz="1800" cap="none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(</a:t>
            </a:r>
            <a:r>
              <a:rPr lang="it-IT" sz="1800" cap="none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mosaico, III sec. d.C. </a:t>
            </a:r>
            <a:r>
              <a:rPr lang="it-IT" sz="1800" cap="none" dirty="0" err="1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Pafo</a:t>
            </a:r>
            <a:r>
              <a:rPr lang="it-IT" sz="1800" cap="none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)</a:t>
            </a:r>
            <a:endParaRPr lang="en-US" sz="1800" dirty="0">
              <a:solidFill>
                <a:schemeClr val="tx1"/>
              </a:solidFill>
              <a:latin typeface="AA Times New Roman" panose="02020603050405020304" pitchFamily="18" charset="0"/>
              <a:ea typeface="AA Times New Roman" panose="02020603050405020304" pitchFamily="18" charset="0"/>
              <a:cs typeface="AA 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64646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LightSeedLeftStep">
      <a:dk1>
        <a:srgbClr val="000000"/>
      </a:dk1>
      <a:lt1>
        <a:srgbClr val="FFFFFF"/>
      </a:lt1>
      <a:dk2>
        <a:srgbClr val="3B213A"/>
      </a:dk2>
      <a:lt2>
        <a:srgbClr val="E3E2E8"/>
      </a:lt2>
      <a:accent1>
        <a:srgbClr val="93A94E"/>
      </a:accent1>
      <a:accent2>
        <a:srgbClr val="B6A03C"/>
      </a:accent2>
      <a:accent3>
        <a:srgbClr val="EA8946"/>
      </a:accent3>
      <a:accent4>
        <a:srgbClr val="EB4E4F"/>
      </a:accent4>
      <a:accent5>
        <a:srgbClr val="EE6EA5"/>
      </a:accent5>
      <a:accent6>
        <a:srgbClr val="EB4ED2"/>
      </a:accent6>
      <a:hlink>
        <a:srgbClr val="7A69AE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2596</Words>
  <Application>Microsoft Office PowerPoint</Application>
  <PresentationFormat>Widescreen</PresentationFormat>
  <Paragraphs>155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3" baseType="lpstr">
      <vt:lpstr>AA Times New Roman</vt:lpstr>
      <vt:lpstr>Arial</vt:lpstr>
      <vt:lpstr>Bembo</vt:lpstr>
      <vt:lpstr>ArchiveVTI</vt:lpstr>
      <vt:lpstr>Lettura e commento delle  elegie di Properzio </vt:lpstr>
      <vt:lpstr>Il distico elegiaco (1)</vt:lpstr>
      <vt:lpstr>Il distico elegiaco (2)</vt:lpstr>
      <vt:lpstr>L’Inizio dell’Amore per Cinzia</vt:lpstr>
      <vt:lpstr>Traduzione</vt:lpstr>
      <vt:lpstr>Commento (1)</vt:lpstr>
      <vt:lpstr>Commento (2)</vt:lpstr>
      <vt:lpstr>Commento (3)</vt:lpstr>
      <vt:lpstr>Gli Amorini (mosaico, III sec. d.C. Pafo)</vt:lpstr>
      <vt:lpstr>Commento (4)</vt:lpstr>
      <vt:lpstr>Elegia I, vv. 9-14 </vt:lpstr>
      <vt:lpstr>Traduzione </vt:lpstr>
      <vt:lpstr>Commento: il mito di milanione e atalanta</vt:lpstr>
      <vt:lpstr>Atalanta e ippomene (1)</vt:lpstr>
      <vt:lpstr>Atalanta e ippomene (2)</vt:lpstr>
      <vt:lpstr>Guido reni, atalanta e Ippomene 1618-1619, Museo del Prado (Madrid)</vt:lpstr>
      <vt:lpstr>Commento</vt:lpstr>
      <vt:lpstr>Elegia I, vv. 15-18 </vt:lpstr>
      <vt:lpstr>Commento</vt:lpstr>
      <vt:lpstr>Elegia I, vv. 19 – 23</vt:lpstr>
      <vt:lpstr>Traduzione vv. 19-23</vt:lpstr>
      <vt:lpstr>Commento (1)</vt:lpstr>
      <vt:lpstr>La magia a Roma Fattucchiera e due donne. Mosaico, ante 79 d.C. Pompei, villa di Cicerone.  </vt:lpstr>
      <vt:lpstr>Elegia I, I vv. 25-32</vt:lpstr>
      <vt:lpstr>Traduzione</vt:lpstr>
      <vt:lpstr>Commento (1)</vt:lpstr>
      <vt:lpstr>Elegia I, I vv. 33-38</vt:lpstr>
      <vt:lpstr>Traduzione</vt:lpstr>
      <vt:lpstr>Commento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ALFA DESIGN STUDIO</dc:creator>
  <cp:lastModifiedBy>ALFA DESIGN STUDIO</cp:lastModifiedBy>
  <cp:revision>1</cp:revision>
  <dcterms:created xsi:type="dcterms:W3CDTF">2024-10-24T16:29:57Z</dcterms:created>
  <dcterms:modified xsi:type="dcterms:W3CDTF">2024-10-25T08:00:20Z</dcterms:modified>
</cp:coreProperties>
</file>