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ink/ink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7" r:id="rId2"/>
    <p:sldId id="258" r:id="rId3"/>
    <p:sldId id="259" r:id="rId4"/>
    <p:sldId id="260" r:id="rId5"/>
    <p:sldId id="267" r:id="rId6"/>
    <p:sldId id="261" r:id="rId7"/>
    <p:sldId id="262" r:id="rId8"/>
    <p:sldId id="268" r:id="rId9"/>
    <p:sldId id="263" r:id="rId10"/>
    <p:sldId id="264" r:id="rId11"/>
    <p:sldId id="269" r:id="rId12"/>
    <p:sldId id="270" r:id="rId13"/>
    <p:sldId id="265" r:id="rId14"/>
    <p:sldId id="266" r:id="rId15"/>
    <p:sldId id="271" r:id="rId16"/>
    <p:sldId id="272" r:id="rId17"/>
    <p:sldId id="273" r:id="rId18"/>
    <p:sldId id="274" r:id="rId19"/>
    <p:sldId id="275" r:id="rId20"/>
    <p:sldId id="276"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82F2DE-DE8E-43CF-8276-9BB69066D3ED}" v="6" dt="2024-10-30T17:30:12.5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A DESIGN STUDIO" userId="e3f148eb-4aaa-4303-8f3b-29cde3a54df4" providerId="ADAL" clId="{2282F2DE-DE8E-43CF-8276-9BB69066D3ED}"/>
    <pc:docChg chg="undo custSel addSld modSld sldOrd">
      <pc:chgData name="ALFA DESIGN STUDIO" userId="e3f148eb-4aaa-4303-8f3b-29cde3a54df4" providerId="ADAL" clId="{2282F2DE-DE8E-43CF-8276-9BB69066D3ED}" dt="2024-10-30T17:46:20.605" v="9440" actId="20577"/>
      <pc:docMkLst>
        <pc:docMk/>
      </pc:docMkLst>
      <pc:sldChg chg="modSp mod">
        <pc:chgData name="ALFA DESIGN STUDIO" userId="e3f148eb-4aaa-4303-8f3b-29cde3a54df4" providerId="ADAL" clId="{2282F2DE-DE8E-43CF-8276-9BB69066D3ED}" dt="2024-10-30T14:21:16.229" v="1009" actId="20577"/>
        <pc:sldMkLst>
          <pc:docMk/>
          <pc:sldMk cId="1132510524" sldId="258"/>
        </pc:sldMkLst>
        <pc:spChg chg="mod">
          <ac:chgData name="ALFA DESIGN STUDIO" userId="e3f148eb-4aaa-4303-8f3b-29cde3a54df4" providerId="ADAL" clId="{2282F2DE-DE8E-43CF-8276-9BB69066D3ED}" dt="2024-10-30T14:15:54.442" v="24" actId="114"/>
          <ac:spMkLst>
            <pc:docMk/>
            <pc:sldMk cId="1132510524" sldId="258"/>
            <ac:spMk id="2" creationId="{236BD1DE-6849-E8E2-AF66-93FBB896692F}"/>
          </ac:spMkLst>
        </pc:spChg>
        <pc:spChg chg="mod">
          <ac:chgData name="ALFA DESIGN STUDIO" userId="e3f148eb-4aaa-4303-8f3b-29cde3a54df4" providerId="ADAL" clId="{2282F2DE-DE8E-43CF-8276-9BB69066D3ED}" dt="2024-10-30T14:21:16.229" v="1009" actId="20577"/>
          <ac:spMkLst>
            <pc:docMk/>
            <pc:sldMk cId="1132510524" sldId="258"/>
            <ac:spMk id="3" creationId="{11204103-517E-755E-7B55-ABE6B94717D1}"/>
          </ac:spMkLst>
        </pc:spChg>
      </pc:sldChg>
      <pc:sldChg chg="modSp new mod">
        <pc:chgData name="ALFA DESIGN STUDIO" userId="e3f148eb-4aaa-4303-8f3b-29cde3a54df4" providerId="ADAL" clId="{2282F2DE-DE8E-43CF-8276-9BB69066D3ED}" dt="2024-10-30T14:48:59.769" v="3776" actId="113"/>
        <pc:sldMkLst>
          <pc:docMk/>
          <pc:sldMk cId="3851828180" sldId="259"/>
        </pc:sldMkLst>
        <pc:spChg chg="mod">
          <ac:chgData name="ALFA DESIGN STUDIO" userId="e3f148eb-4aaa-4303-8f3b-29cde3a54df4" providerId="ADAL" clId="{2282F2DE-DE8E-43CF-8276-9BB69066D3ED}" dt="2024-10-30T14:23:27.373" v="1049" actId="255"/>
          <ac:spMkLst>
            <pc:docMk/>
            <pc:sldMk cId="3851828180" sldId="259"/>
            <ac:spMk id="2" creationId="{2C10E553-35F5-BADC-8CC4-44BC2B0FF0C5}"/>
          </ac:spMkLst>
        </pc:spChg>
        <pc:spChg chg="mod">
          <ac:chgData name="ALFA DESIGN STUDIO" userId="e3f148eb-4aaa-4303-8f3b-29cde3a54df4" providerId="ADAL" clId="{2282F2DE-DE8E-43CF-8276-9BB69066D3ED}" dt="2024-10-30T14:48:59.769" v="3776" actId="113"/>
          <ac:spMkLst>
            <pc:docMk/>
            <pc:sldMk cId="3851828180" sldId="259"/>
            <ac:spMk id="3" creationId="{5872C5C5-5EC7-33B8-0683-EDE1401F16A5}"/>
          </ac:spMkLst>
        </pc:spChg>
      </pc:sldChg>
      <pc:sldChg chg="modSp new mod">
        <pc:chgData name="ALFA DESIGN STUDIO" userId="e3f148eb-4aaa-4303-8f3b-29cde3a54df4" providerId="ADAL" clId="{2282F2DE-DE8E-43CF-8276-9BB69066D3ED}" dt="2024-10-30T14:32:59.105" v="1631" actId="255"/>
        <pc:sldMkLst>
          <pc:docMk/>
          <pc:sldMk cId="2430039436" sldId="260"/>
        </pc:sldMkLst>
        <pc:spChg chg="mod">
          <ac:chgData name="ALFA DESIGN STUDIO" userId="e3f148eb-4aaa-4303-8f3b-29cde3a54df4" providerId="ADAL" clId="{2282F2DE-DE8E-43CF-8276-9BB69066D3ED}" dt="2024-10-30T14:23:53.625" v="1064" actId="2711"/>
          <ac:spMkLst>
            <pc:docMk/>
            <pc:sldMk cId="2430039436" sldId="260"/>
            <ac:spMk id="2" creationId="{69AC323B-44EC-09DE-49B1-F90A1955D41B}"/>
          </ac:spMkLst>
        </pc:spChg>
        <pc:spChg chg="mod">
          <ac:chgData name="ALFA DESIGN STUDIO" userId="e3f148eb-4aaa-4303-8f3b-29cde3a54df4" providerId="ADAL" clId="{2282F2DE-DE8E-43CF-8276-9BB69066D3ED}" dt="2024-10-30T14:32:59.105" v="1631" actId="255"/>
          <ac:spMkLst>
            <pc:docMk/>
            <pc:sldMk cId="2430039436" sldId="260"/>
            <ac:spMk id="3" creationId="{E24477D0-1EFE-9679-8838-9A53E9E2A46E}"/>
          </ac:spMkLst>
        </pc:spChg>
      </pc:sldChg>
      <pc:sldChg chg="modSp new mod">
        <pc:chgData name="ALFA DESIGN STUDIO" userId="e3f148eb-4aaa-4303-8f3b-29cde3a54df4" providerId="ADAL" clId="{2282F2DE-DE8E-43CF-8276-9BB69066D3ED}" dt="2024-10-30T14:26:30.114" v="1112" actId="122"/>
        <pc:sldMkLst>
          <pc:docMk/>
          <pc:sldMk cId="3553678118" sldId="261"/>
        </pc:sldMkLst>
        <pc:spChg chg="mod">
          <ac:chgData name="ALFA DESIGN STUDIO" userId="e3f148eb-4aaa-4303-8f3b-29cde3a54df4" providerId="ADAL" clId="{2282F2DE-DE8E-43CF-8276-9BB69066D3ED}" dt="2024-10-30T14:26:30.114" v="1112" actId="122"/>
          <ac:spMkLst>
            <pc:docMk/>
            <pc:sldMk cId="3553678118" sldId="261"/>
            <ac:spMk id="2" creationId="{AAC9D4CE-60D4-B7F2-6170-352106E80052}"/>
          </ac:spMkLst>
        </pc:spChg>
        <pc:spChg chg="mod">
          <ac:chgData name="ALFA DESIGN STUDIO" userId="e3f148eb-4aaa-4303-8f3b-29cde3a54df4" providerId="ADAL" clId="{2282F2DE-DE8E-43CF-8276-9BB69066D3ED}" dt="2024-10-30T14:25:33.123" v="1087" actId="20577"/>
          <ac:spMkLst>
            <pc:docMk/>
            <pc:sldMk cId="3553678118" sldId="261"/>
            <ac:spMk id="3" creationId="{DAF7EC9B-4EFE-5566-C99B-9BFB4E82D210}"/>
          </ac:spMkLst>
        </pc:spChg>
      </pc:sldChg>
      <pc:sldChg chg="modSp new mod ord">
        <pc:chgData name="ALFA DESIGN STUDIO" userId="e3f148eb-4aaa-4303-8f3b-29cde3a54df4" providerId="ADAL" clId="{2282F2DE-DE8E-43CF-8276-9BB69066D3ED}" dt="2024-10-30T14:54:01.482" v="4131"/>
        <pc:sldMkLst>
          <pc:docMk/>
          <pc:sldMk cId="996373089" sldId="262"/>
        </pc:sldMkLst>
        <pc:spChg chg="mod">
          <ac:chgData name="ALFA DESIGN STUDIO" userId="e3f148eb-4aaa-4303-8f3b-29cde3a54df4" providerId="ADAL" clId="{2282F2DE-DE8E-43CF-8276-9BB69066D3ED}" dt="2024-10-30T14:26:21.791" v="1110" actId="122"/>
          <ac:spMkLst>
            <pc:docMk/>
            <pc:sldMk cId="996373089" sldId="262"/>
            <ac:spMk id="2" creationId="{94794413-D72D-7555-6038-D233EA3E7BF4}"/>
          </ac:spMkLst>
        </pc:spChg>
        <pc:spChg chg="mod">
          <ac:chgData name="ALFA DESIGN STUDIO" userId="e3f148eb-4aaa-4303-8f3b-29cde3a54df4" providerId="ADAL" clId="{2282F2DE-DE8E-43CF-8276-9BB69066D3ED}" dt="2024-10-30T14:37:05.784" v="2236" actId="2711"/>
          <ac:spMkLst>
            <pc:docMk/>
            <pc:sldMk cId="996373089" sldId="262"/>
            <ac:spMk id="3" creationId="{CFBB3626-76BF-E0E5-47FA-E226172F2796}"/>
          </ac:spMkLst>
        </pc:spChg>
      </pc:sldChg>
      <pc:sldChg chg="modSp new mod">
        <pc:chgData name="ALFA DESIGN STUDIO" userId="e3f148eb-4aaa-4303-8f3b-29cde3a54df4" providerId="ADAL" clId="{2282F2DE-DE8E-43CF-8276-9BB69066D3ED}" dt="2024-10-30T15:10:47.012" v="5979" actId="113"/>
        <pc:sldMkLst>
          <pc:docMk/>
          <pc:sldMk cId="949852919" sldId="263"/>
        </pc:sldMkLst>
        <pc:spChg chg="mod">
          <ac:chgData name="ALFA DESIGN STUDIO" userId="e3f148eb-4aaa-4303-8f3b-29cde3a54df4" providerId="ADAL" clId="{2282F2DE-DE8E-43CF-8276-9BB69066D3ED}" dt="2024-10-30T14:29:48.200" v="1186" actId="255"/>
          <ac:spMkLst>
            <pc:docMk/>
            <pc:sldMk cId="949852919" sldId="263"/>
            <ac:spMk id="2" creationId="{8DD418DC-AA8D-2954-565C-65F80A3D47AC}"/>
          </ac:spMkLst>
        </pc:spChg>
        <pc:spChg chg="mod">
          <ac:chgData name="ALFA DESIGN STUDIO" userId="e3f148eb-4aaa-4303-8f3b-29cde3a54df4" providerId="ADAL" clId="{2282F2DE-DE8E-43CF-8276-9BB69066D3ED}" dt="2024-10-30T15:10:47.012" v="5979" actId="113"/>
          <ac:spMkLst>
            <pc:docMk/>
            <pc:sldMk cId="949852919" sldId="263"/>
            <ac:spMk id="3" creationId="{5B0BEA00-B8EB-1831-13A5-E6AB38AC9078}"/>
          </ac:spMkLst>
        </pc:spChg>
      </pc:sldChg>
      <pc:sldChg chg="modSp new mod">
        <pc:chgData name="ALFA DESIGN STUDIO" userId="e3f148eb-4aaa-4303-8f3b-29cde3a54df4" providerId="ADAL" clId="{2282F2DE-DE8E-43CF-8276-9BB69066D3ED}" dt="2024-10-30T14:40:09.817" v="2705" actId="255"/>
        <pc:sldMkLst>
          <pc:docMk/>
          <pc:sldMk cId="4003671859" sldId="264"/>
        </pc:sldMkLst>
        <pc:spChg chg="mod">
          <ac:chgData name="ALFA DESIGN STUDIO" userId="e3f148eb-4aaa-4303-8f3b-29cde3a54df4" providerId="ADAL" clId="{2282F2DE-DE8E-43CF-8276-9BB69066D3ED}" dt="2024-10-30T14:28:39.333" v="1158" actId="207"/>
          <ac:spMkLst>
            <pc:docMk/>
            <pc:sldMk cId="4003671859" sldId="264"/>
            <ac:spMk id="2" creationId="{9BAF5AB7-4500-1AC0-2FC1-DE8986702090}"/>
          </ac:spMkLst>
        </pc:spChg>
        <pc:spChg chg="mod">
          <ac:chgData name="ALFA DESIGN STUDIO" userId="e3f148eb-4aaa-4303-8f3b-29cde3a54df4" providerId="ADAL" clId="{2282F2DE-DE8E-43CF-8276-9BB69066D3ED}" dt="2024-10-30T14:40:09.817" v="2705" actId="255"/>
          <ac:spMkLst>
            <pc:docMk/>
            <pc:sldMk cId="4003671859" sldId="264"/>
            <ac:spMk id="3" creationId="{ED20D200-3DB0-F4D6-4D7D-3D8E94F4B2D9}"/>
          </ac:spMkLst>
        </pc:spChg>
      </pc:sldChg>
      <pc:sldChg chg="modSp new mod">
        <pc:chgData name="ALFA DESIGN STUDIO" userId="e3f148eb-4aaa-4303-8f3b-29cde3a54df4" providerId="ADAL" clId="{2282F2DE-DE8E-43CF-8276-9BB69066D3ED}" dt="2024-10-30T15:14:42.475" v="6224" actId="113"/>
        <pc:sldMkLst>
          <pc:docMk/>
          <pc:sldMk cId="2186234385" sldId="265"/>
        </pc:sldMkLst>
        <pc:spChg chg="mod">
          <ac:chgData name="ALFA DESIGN STUDIO" userId="e3f148eb-4aaa-4303-8f3b-29cde3a54df4" providerId="ADAL" clId="{2282F2DE-DE8E-43CF-8276-9BB69066D3ED}" dt="2024-10-30T14:29:37.919" v="1185" actId="255"/>
          <ac:spMkLst>
            <pc:docMk/>
            <pc:sldMk cId="2186234385" sldId="265"/>
            <ac:spMk id="2" creationId="{12E28F14-B6FB-7BA0-91F3-17C6D3E90181}"/>
          </ac:spMkLst>
        </pc:spChg>
        <pc:spChg chg="mod">
          <ac:chgData name="ALFA DESIGN STUDIO" userId="e3f148eb-4aaa-4303-8f3b-29cde3a54df4" providerId="ADAL" clId="{2282F2DE-DE8E-43CF-8276-9BB69066D3ED}" dt="2024-10-30T15:14:42.475" v="6224" actId="113"/>
          <ac:spMkLst>
            <pc:docMk/>
            <pc:sldMk cId="2186234385" sldId="265"/>
            <ac:spMk id="3" creationId="{07E36C32-8A52-C761-061F-778DD356B387}"/>
          </ac:spMkLst>
        </pc:spChg>
      </pc:sldChg>
      <pc:sldChg chg="modSp new mod">
        <pc:chgData name="ALFA DESIGN STUDIO" userId="e3f148eb-4aaa-4303-8f3b-29cde3a54df4" providerId="ADAL" clId="{2282F2DE-DE8E-43CF-8276-9BB69066D3ED}" dt="2024-10-30T14:43:01.364" v="3089" actId="255"/>
        <pc:sldMkLst>
          <pc:docMk/>
          <pc:sldMk cId="1987913944" sldId="266"/>
        </pc:sldMkLst>
        <pc:spChg chg="mod">
          <ac:chgData name="ALFA DESIGN STUDIO" userId="e3f148eb-4aaa-4303-8f3b-29cde3a54df4" providerId="ADAL" clId="{2282F2DE-DE8E-43CF-8276-9BB69066D3ED}" dt="2024-10-30T14:40:38.925" v="2724" actId="207"/>
          <ac:spMkLst>
            <pc:docMk/>
            <pc:sldMk cId="1987913944" sldId="266"/>
            <ac:spMk id="2" creationId="{C3B4122A-7068-95C6-6991-5E1F5115A04C}"/>
          </ac:spMkLst>
        </pc:spChg>
        <pc:spChg chg="mod">
          <ac:chgData name="ALFA DESIGN STUDIO" userId="e3f148eb-4aaa-4303-8f3b-29cde3a54df4" providerId="ADAL" clId="{2282F2DE-DE8E-43CF-8276-9BB69066D3ED}" dt="2024-10-30T14:43:01.364" v="3089" actId="255"/>
          <ac:spMkLst>
            <pc:docMk/>
            <pc:sldMk cId="1987913944" sldId="266"/>
            <ac:spMk id="3" creationId="{57838908-CDBC-B162-B8D4-B8EBFEFAE623}"/>
          </ac:spMkLst>
        </pc:spChg>
      </pc:sldChg>
      <pc:sldChg chg="modSp new mod">
        <pc:chgData name="ALFA DESIGN STUDIO" userId="e3f148eb-4aaa-4303-8f3b-29cde3a54df4" providerId="ADAL" clId="{2282F2DE-DE8E-43CF-8276-9BB69066D3ED}" dt="2024-10-30T14:51:44.957" v="3988" actId="255"/>
        <pc:sldMkLst>
          <pc:docMk/>
          <pc:sldMk cId="3422809405" sldId="267"/>
        </pc:sldMkLst>
        <pc:spChg chg="mod">
          <ac:chgData name="ALFA DESIGN STUDIO" userId="e3f148eb-4aaa-4303-8f3b-29cde3a54df4" providerId="ADAL" clId="{2282F2DE-DE8E-43CF-8276-9BB69066D3ED}" dt="2024-10-30T14:43:37.862" v="3111" actId="255"/>
          <ac:spMkLst>
            <pc:docMk/>
            <pc:sldMk cId="3422809405" sldId="267"/>
            <ac:spMk id="2" creationId="{3CF7A7A5-EAFE-0D33-6B28-010A382AF365}"/>
          </ac:spMkLst>
        </pc:spChg>
        <pc:spChg chg="mod">
          <ac:chgData name="ALFA DESIGN STUDIO" userId="e3f148eb-4aaa-4303-8f3b-29cde3a54df4" providerId="ADAL" clId="{2282F2DE-DE8E-43CF-8276-9BB69066D3ED}" dt="2024-10-30T14:51:44.957" v="3988" actId="255"/>
          <ac:spMkLst>
            <pc:docMk/>
            <pc:sldMk cId="3422809405" sldId="267"/>
            <ac:spMk id="3" creationId="{0DCEE2BB-8DCB-191C-02E3-1C5C29258880}"/>
          </ac:spMkLst>
        </pc:spChg>
      </pc:sldChg>
      <pc:sldChg chg="modSp new mod">
        <pc:chgData name="ALFA DESIGN STUDIO" userId="e3f148eb-4aaa-4303-8f3b-29cde3a54df4" providerId="ADAL" clId="{2282F2DE-DE8E-43CF-8276-9BB69066D3ED}" dt="2024-10-30T14:58:55.006" v="4579" actId="20577"/>
        <pc:sldMkLst>
          <pc:docMk/>
          <pc:sldMk cId="2751702635" sldId="268"/>
        </pc:sldMkLst>
        <pc:spChg chg="mod">
          <ac:chgData name="ALFA DESIGN STUDIO" userId="e3f148eb-4aaa-4303-8f3b-29cde3a54df4" providerId="ADAL" clId="{2282F2DE-DE8E-43CF-8276-9BB69066D3ED}" dt="2024-10-30T14:52:49.207" v="4001" actId="255"/>
          <ac:spMkLst>
            <pc:docMk/>
            <pc:sldMk cId="2751702635" sldId="268"/>
            <ac:spMk id="2" creationId="{7CDA5024-68DE-58E3-B4F2-CC588EBAA775}"/>
          </ac:spMkLst>
        </pc:spChg>
        <pc:spChg chg="mod">
          <ac:chgData name="ALFA DESIGN STUDIO" userId="e3f148eb-4aaa-4303-8f3b-29cde3a54df4" providerId="ADAL" clId="{2282F2DE-DE8E-43CF-8276-9BB69066D3ED}" dt="2024-10-30T14:58:55.006" v="4579" actId="20577"/>
          <ac:spMkLst>
            <pc:docMk/>
            <pc:sldMk cId="2751702635" sldId="268"/>
            <ac:spMk id="3" creationId="{5732FCA6-BCFC-F85C-859A-DEC7E7D860B7}"/>
          </ac:spMkLst>
        </pc:spChg>
      </pc:sldChg>
      <pc:sldChg chg="modSp new mod">
        <pc:chgData name="ALFA DESIGN STUDIO" userId="e3f148eb-4aaa-4303-8f3b-29cde3a54df4" providerId="ADAL" clId="{2282F2DE-DE8E-43CF-8276-9BB69066D3ED}" dt="2024-10-30T17:29:18.706" v="9205" actId="113"/>
        <pc:sldMkLst>
          <pc:docMk/>
          <pc:sldMk cId="3573027404" sldId="269"/>
        </pc:sldMkLst>
        <pc:spChg chg="mod">
          <ac:chgData name="ALFA DESIGN STUDIO" userId="e3f148eb-4aaa-4303-8f3b-29cde3a54df4" providerId="ADAL" clId="{2282F2DE-DE8E-43CF-8276-9BB69066D3ED}" dt="2024-10-30T15:06:01.252" v="5498" actId="20577"/>
          <ac:spMkLst>
            <pc:docMk/>
            <pc:sldMk cId="3573027404" sldId="269"/>
            <ac:spMk id="2" creationId="{21A267DE-DA8F-E67E-9994-DDDD70BD471C}"/>
          </ac:spMkLst>
        </pc:spChg>
        <pc:spChg chg="mod">
          <ac:chgData name="ALFA DESIGN STUDIO" userId="e3f148eb-4aaa-4303-8f3b-29cde3a54df4" providerId="ADAL" clId="{2282F2DE-DE8E-43CF-8276-9BB69066D3ED}" dt="2024-10-30T17:29:18.706" v="9205" actId="113"/>
          <ac:spMkLst>
            <pc:docMk/>
            <pc:sldMk cId="3573027404" sldId="269"/>
            <ac:spMk id="3" creationId="{7DB15FD2-E05E-D342-8B4C-A79DF428B09E}"/>
          </ac:spMkLst>
        </pc:spChg>
      </pc:sldChg>
      <pc:sldChg chg="modSp new mod">
        <pc:chgData name="ALFA DESIGN STUDIO" userId="e3f148eb-4aaa-4303-8f3b-29cde3a54df4" providerId="ADAL" clId="{2282F2DE-DE8E-43CF-8276-9BB69066D3ED}" dt="2024-10-30T15:12:17.177" v="6047" actId="5793"/>
        <pc:sldMkLst>
          <pc:docMk/>
          <pc:sldMk cId="1842985334" sldId="270"/>
        </pc:sldMkLst>
        <pc:spChg chg="mod">
          <ac:chgData name="ALFA DESIGN STUDIO" userId="e3f148eb-4aaa-4303-8f3b-29cde3a54df4" providerId="ADAL" clId="{2282F2DE-DE8E-43CF-8276-9BB69066D3ED}" dt="2024-10-30T15:06:18.899" v="5506" actId="255"/>
          <ac:spMkLst>
            <pc:docMk/>
            <pc:sldMk cId="1842985334" sldId="270"/>
            <ac:spMk id="2" creationId="{962B6EA1-225C-7777-BD09-5A91612E10EB}"/>
          </ac:spMkLst>
        </pc:spChg>
        <pc:spChg chg="mod">
          <ac:chgData name="ALFA DESIGN STUDIO" userId="e3f148eb-4aaa-4303-8f3b-29cde3a54df4" providerId="ADAL" clId="{2282F2DE-DE8E-43CF-8276-9BB69066D3ED}" dt="2024-10-30T15:12:17.177" v="6047" actId="5793"/>
          <ac:spMkLst>
            <pc:docMk/>
            <pc:sldMk cId="1842985334" sldId="270"/>
            <ac:spMk id="3" creationId="{D4299EB8-1C38-28E2-6F63-DD6FC4DF6E41}"/>
          </ac:spMkLst>
        </pc:spChg>
      </pc:sldChg>
      <pc:sldChg chg="modSp new mod">
        <pc:chgData name="ALFA DESIGN STUDIO" userId="e3f148eb-4aaa-4303-8f3b-29cde3a54df4" providerId="ADAL" clId="{2282F2DE-DE8E-43CF-8276-9BB69066D3ED}" dt="2024-10-30T15:19:09.018" v="6912" actId="113"/>
        <pc:sldMkLst>
          <pc:docMk/>
          <pc:sldMk cId="2152599087" sldId="271"/>
        </pc:sldMkLst>
        <pc:spChg chg="mod">
          <ac:chgData name="ALFA DESIGN STUDIO" userId="e3f148eb-4aaa-4303-8f3b-29cde3a54df4" providerId="ADAL" clId="{2282F2DE-DE8E-43CF-8276-9BB69066D3ED}" dt="2024-10-30T15:13:04.999" v="6078" actId="255"/>
          <ac:spMkLst>
            <pc:docMk/>
            <pc:sldMk cId="2152599087" sldId="271"/>
            <ac:spMk id="2" creationId="{8C05F467-5CEF-AB06-5879-A829B0A3A275}"/>
          </ac:spMkLst>
        </pc:spChg>
        <pc:spChg chg="mod">
          <ac:chgData name="ALFA DESIGN STUDIO" userId="e3f148eb-4aaa-4303-8f3b-29cde3a54df4" providerId="ADAL" clId="{2282F2DE-DE8E-43CF-8276-9BB69066D3ED}" dt="2024-10-30T15:19:09.018" v="6912" actId="113"/>
          <ac:spMkLst>
            <pc:docMk/>
            <pc:sldMk cId="2152599087" sldId="271"/>
            <ac:spMk id="3" creationId="{05083450-D55E-AF11-8246-2EFC85CEC252}"/>
          </ac:spMkLst>
        </pc:spChg>
      </pc:sldChg>
      <pc:sldChg chg="modSp new mod">
        <pc:chgData name="ALFA DESIGN STUDIO" userId="e3f148eb-4aaa-4303-8f3b-29cde3a54df4" providerId="ADAL" clId="{2282F2DE-DE8E-43CF-8276-9BB69066D3ED}" dt="2024-10-30T17:46:20.605" v="9440" actId="20577"/>
        <pc:sldMkLst>
          <pc:docMk/>
          <pc:sldMk cId="4030501702" sldId="272"/>
        </pc:sldMkLst>
        <pc:spChg chg="mod">
          <ac:chgData name="ALFA DESIGN STUDIO" userId="e3f148eb-4aaa-4303-8f3b-29cde3a54df4" providerId="ADAL" clId="{2282F2DE-DE8E-43CF-8276-9BB69066D3ED}" dt="2024-10-30T15:33:42.942" v="7672" actId="20577"/>
          <ac:spMkLst>
            <pc:docMk/>
            <pc:sldMk cId="4030501702" sldId="272"/>
            <ac:spMk id="2" creationId="{3934A224-1CF9-BF9E-9B47-563EC476EE91}"/>
          </ac:spMkLst>
        </pc:spChg>
        <pc:spChg chg="mod">
          <ac:chgData name="ALFA DESIGN STUDIO" userId="e3f148eb-4aaa-4303-8f3b-29cde3a54df4" providerId="ADAL" clId="{2282F2DE-DE8E-43CF-8276-9BB69066D3ED}" dt="2024-10-30T17:46:20.605" v="9440" actId="20577"/>
          <ac:spMkLst>
            <pc:docMk/>
            <pc:sldMk cId="4030501702" sldId="272"/>
            <ac:spMk id="3" creationId="{A1C08C85-2A1E-0585-843B-B2EFE3F3CEE3}"/>
          </ac:spMkLst>
        </pc:spChg>
      </pc:sldChg>
      <pc:sldChg chg="modSp new mod">
        <pc:chgData name="ALFA DESIGN STUDIO" userId="e3f148eb-4aaa-4303-8f3b-29cde3a54df4" providerId="ADAL" clId="{2282F2DE-DE8E-43CF-8276-9BB69066D3ED}" dt="2024-10-30T15:46:22.555" v="9005" actId="113"/>
        <pc:sldMkLst>
          <pc:docMk/>
          <pc:sldMk cId="4125743797" sldId="273"/>
        </pc:sldMkLst>
        <pc:spChg chg="mod">
          <ac:chgData name="ALFA DESIGN STUDIO" userId="e3f148eb-4aaa-4303-8f3b-29cde3a54df4" providerId="ADAL" clId="{2282F2DE-DE8E-43CF-8276-9BB69066D3ED}" dt="2024-10-30T15:33:49.499" v="7674" actId="255"/>
          <ac:spMkLst>
            <pc:docMk/>
            <pc:sldMk cId="4125743797" sldId="273"/>
            <ac:spMk id="2" creationId="{4AE2530A-BDB5-2547-4B77-5BE70A64A155}"/>
          </ac:spMkLst>
        </pc:spChg>
        <pc:spChg chg="mod">
          <ac:chgData name="ALFA DESIGN STUDIO" userId="e3f148eb-4aaa-4303-8f3b-29cde3a54df4" providerId="ADAL" clId="{2282F2DE-DE8E-43CF-8276-9BB69066D3ED}" dt="2024-10-30T15:46:22.555" v="9005" actId="113"/>
          <ac:spMkLst>
            <pc:docMk/>
            <pc:sldMk cId="4125743797" sldId="273"/>
            <ac:spMk id="3" creationId="{FD4B6B97-8FA3-306D-5BB5-05A12A48941A}"/>
          </ac:spMkLst>
        </pc:spChg>
      </pc:sldChg>
      <pc:sldChg chg="modSp new mod">
        <pc:chgData name="ALFA DESIGN STUDIO" userId="e3f148eb-4aaa-4303-8f3b-29cde3a54df4" providerId="ADAL" clId="{2282F2DE-DE8E-43CF-8276-9BB69066D3ED}" dt="2024-10-30T17:37:57.303" v="9409" actId="113"/>
        <pc:sldMkLst>
          <pc:docMk/>
          <pc:sldMk cId="408004216" sldId="274"/>
        </pc:sldMkLst>
        <pc:spChg chg="mod">
          <ac:chgData name="ALFA DESIGN STUDIO" userId="e3f148eb-4aaa-4303-8f3b-29cde3a54df4" providerId="ADAL" clId="{2282F2DE-DE8E-43CF-8276-9BB69066D3ED}" dt="2024-10-30T15:40:44.949" v="8362" actId="122"/>
          <ac:spMkLst>
            <pc:docMk/>
            <pc:sldMk cId="408004216" sldId="274"/>
            <ac:spMk id="2" creationId="{EB5CF305-E9D0-98E7-8E74-7CBCA15E760A}"/>
          </ac:spMkLst>
        </pc:spChg>
        <pc:spChg chg="mod">
          <ac:chgData name="ALFA DESIGN STUDIO" userId="e3f148eb-4aaa-4303-8f3b-29cde3a54df4" providerId="ADAL" clId="{2282F2DE-DE8E-43CF-8276-9BB69066D3ED}" dt="2024-10-30T17:37:57.303" v="9409" actId="113"/>
          <ac:spMkLst>
            <pc:docMk/>
            <pc:sldMk cId="408004216" sldId="274"/>
            <ac:spMk id="3" creationId="{7647080F-2947-886E-F837-BA65CDCA361E}"/>
          </ac:spMkLst>
        </pc:spChg>
      </pc:sldChg>
      <pc:sldChg chg="addSp delSp modSp new mod setBg">
        <pc:chgData name="ALFA DESIGN STUDIO" userId="e3f148eb-4aaa-4303-8f3b-29cde3a54df4" providerId="ADAL" clId="{2282F2DE-DE8E-43CF-8276-9BB69066D3ED}" dt="2024-10-30T17:28:30.935" v="9203" actId="20577"/>
        <pc:sldMkLst>
          <pc:docMk/>
          <pc:sldMk cId="4042962582" sldId="275"/>
        </pc:sldMkLst>
        <pc:spChg chg="mod">
          <ac:chgData name="ALFA DESIGN STUDIO" userId="e3f148eb-4aaa-4303-8f3b-29cde3a54df4" providerId="ADAL" clId="{2282F2DE-DE8E-43CF-8276-9BB69066D3ED}" dt="2024-10-30T17:23:36.908" v="9107" actId="2711"/>
          <ac:spMkLst>
            <pc:docMk/>
            <pc:sldMk cId="4042962582" sldId="275"/>
            <ac:spMk id="2" creationId="{05AA1BE1-BE43-D897-F22E-356F6C8E788B}"/>
          </ac:spMkLst>
        </pc:spChg>
        <pc:spChg chg="del">
          <ac:chgData name="ALFA DESIGN STUDIO" userId="e3f148eb-4aaa-4303-8f3b-29cde3a54df4" providerId="ADAL" clId="{2282F2DE-DE8E-43CF-8276-9BB69066D3ED}" dt="2024-10-30T17:22:39.122" v="9007" actId="931"/>
          <ac:spMkLst>
            <pc:docMk/>
            <pc:sldMk cId="4042962582" sldId="275"/>
            <ac:spMk id="3" creationId="{2AB4FF0A-B8BC-D87F-FCCD-6E30219B8072}"/>
          </ac:spMkLst>
        </pc:spChg>
        <pc:spChg chg="add mod">
          <ac:chgData name="ALFA DESIGN STUDIO" userId="e3f148eb-4aaa-4303-8f3b-29cde3a54df4" providerId="ADAL" clId="{2282F2DE-DE8E-43CF-8276-9BB69066D3ED}" dt="2024-10-30T17:28:30.935" v="9203" actId="20577"/>
          <ac:spMkLst>
            <pc:docMk/>
            <pc:sldMk cId="4042962582" sldId="275"/>
            <ac:spMk id="9" creationId="{930E2B58-2C57-63F8-1D94-5B952D10BE80}"/>
          </ac:spMkLst>
        </pc:spChg>
        <pc:spChg chg="add">
          <ac:chgData name="ALFA DESIGN STUDIO" userId="e3f148eb-4aaa-4303-8f3b-29cde3a54df4" providerId="ADAL" clId="{2282F2DE-DE8E-43CF-8276-9BB69066D3ED}" dt="2024-10-30T17:22:45.602" v="9010" actId="26606"/>
          <ac:spMkLst>
            <pc:docMk/>
            <pc:sldMk cId="4042962582" sldId="275"/>
            <ac:spMk id="12" creationId="{7666DE11-17E1-4DC7-B2B7-6DA2E6A9CE8B}"/>
          </ac:spMkLst>
        </pc:spChg>
        <pc:spChg chg="add">
          <ac:chgData name="ALFA DESIGN STUDIO" userId="e3f148eb-4aaa-4303-8f3b-29cde3a54df4" providerId="ADAL" clId="{2282F2DE-DE8E-43CF-8276-9BB69066D3ED}" dt="2024-10-30T17:22:45.602" v="9010" actId="26606"/>
          <ac:spMkLst>
            <pc:docMk/>
            <pc:sldMk cId="4042962582" sldId="275"/>
            <ac:spMk id="14" creationId="{B52E493E-0B27-4F3C-AA01-17F0A2564112}"/>
          </ac:spMkLst>
        </pc:spChg>
        <pc:picChg chg="add mod">
          <ac:chgData name="ALFA DESIGN STUDIO" userId="e3f148eb-4aaa-4303-8f3b-29cde3a54df4" providerId="ADAL" clId="{2282F2DE-DE8E-43CF-8276-9BB69066D3ED}" dt="2024-10-30T17:22:45.602" v="9010" actId="26606"/>
          <ac:picMkLst>
            <pc:docMk/>
            <pc:sldMk cId="4042962582" sldId="275"/>
            <ac:picMk id="5" creationId="{BDD01754-3949-BF29-AA3A-7B0C9BCEDBDB}"/>
          </ac:picMkLst>
        </pc:picChg>
      </pc:sldChg>
      <pc:sldChg chg="modSp new mod">
        <pc:chgData name="ALFA DESIGN STUDIO" userId="e3f148eb-4aaa-4303-8f3b-29cde3a54df4" providerId="ADAL" clId="{2282F2DE-DE8E-43CF-8276-9BB69066D3ED}" dt="2024-10-30T17:36:55.313" v="9407" actId="114"/>
        <pc:sldMkLst>
          <pc:docMk/>
          <pc:sldMk cId="951016397" sldId="276"/>
        </pc:sldMkLst>
        <pc:spChg chg="mod">
          <ac:chgData name="ALFA DESIGN STUDIO" userId="e3f148eb-4aaa-4303-8f3b-29cde3a54df4" providerId="ADAL" clId="{2282F2DE-DE8E-43CF-8276-9BB69066D3ED}" dt="2024-10-30T17:30:21.843" v="9233" actId="255"/>
          <ac:spMkLst>
            <pc:docMk/>
            <pc:sldMk cId="951016397" sldId="276"/>
            <ac:spMk id="2" creationId="{58398AF1-8A2B-57C7-3E71-D3C85ECD1EF0}"/>
          </ac:spMkLst>
        </pc:spChg>
        <pc:spChg chg="mod">
          <ac:chgData name="ALFA DESIGN STUDIO" userId="e3f148eb-4aaa-4303-8f3b-29cde3a54df4" providerId="ADAL" clId="{2282F2DE-DE8E-43CF-8276-9BB69066D3ED}" dt="2024-10-30T17:36:55.313" v="9407" actId="114"/>
          <ac:spMkLst>
            <pc:docMk/>
            <pc:sldMk cId="951016397" sldId="276"/>
            <ac:spMk id="3" creationId="{18B56F21-F573-EBDC-81B4-20137F20C925}"/>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October 30, 2024</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‹N›</a:t>
            </a:fld>
            <a:endParaRPr lang="en-US"/>
          </a:p>
        </p:txBody>
      </p:sp>
    </p:spTree>
    <p:extLst>
      <p:ext uri="{BB962C8B-B14F-4D97-AF65-F5344CB8AC3E}">
        <p14:creationId xmlns:p14="http://schemas.microsoft.com/office/powerpoint/2010/main" val="1371982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October 30, 2024</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‹N›</a:t>
            </a:fld>
            <a:endParaRPr lang="en-US"/>
          </a:p>
        </p:txBody>
      </p:sp>
    </p:spTree>
    <p:extLst>
      <p:ext uri="{BB962C8B-B14F-4D97-AF65-F5344CB8AC3E}">
        <p14:creationId xmlns:p14="http://schemas.microsoft.com/office/powerpoint/2010/main" val="6800691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customXml" Target="../ink/ink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October 30, 2024</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‹N›</a:t>
            </a:fld>
            <a:endParaRPr lang="en-US">
              <a:latin typeface="+mn-lt"/>
            </a:endParaRPr>
          </a:p>
        </p:txBody>
      </p:sp>
      <mc:AlternateContent xmlns:mc="http://schemas.openxmlformats.org/markup-compatibility/2006" xmlns:p14="http://schemas.microsoft.com/office/powerpoint/2010/main">
        <mc:Choice Requires="p14">
          <p:contentPart p14:bwMode="auto" r:id="rId5">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6"/>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3497991546"/>
      </p:ext>
    </p:extLst>
  </p:cSld>
  <p:clrMap bg1="lt1" tx1="dk1" bg2="lt2" tx2="dk2" accent1="accent1" accent2="accent2" accent3="accent3" accent4="accent4" accent5="accent5" accent6="accent6" hlink="hlink" folHlink="folHlink"/>
  <p:sldLayoutIdLst>
    <p:sldLayoutId id="2147483702" r:id="rId1"/>
    <p:sldLayoutId id="2147483701" r:id="rId2"/>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focus.it/cultura/storia/storia-bellezza-come-si-truccavano-donne-e-anche-uomini-antica-roma" TargetMode="External"/><Relationship Id="rId2" Type="http://schemas.openxmlformats.org/officeDocument/2006/relationships/hyperlink" Target="https://www.storicang.it/a/larte-faticosa-maquillage-nellantica-roma_15166"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4" name="Rectangle 45">
            <a:extLst>
              <a:ext uri="{FF2B5EF4-FFF2-40B4-BE49-F238E27FC236}">
                <a16:creationId xmlns:a16="http://schemas.microsoft.com/office/drawing/2014/main" id="{116920EA-132F-46AA-8856-B5D5741D9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47">
            <a:extLst>
              <a:ext uri="{FF2B5EF4-FFF2-40B4-BE49-F238E27FC236}">
                <a16:creationId xmlns:a16="http://schemas.microsoft.com/office/drawing/2014/main" id="{57EEA55F-F9C5-4595-AE34-0E172F218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7807404" cy="6857999"/>
          </a:xfrm>
          <a:custGeom>
            <a:avLst/>
            <a:gdLst>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32049 w 7807404"/>
              <a:gd name="connsiteY25" fmla="*/ 251790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7012732 w 7807404"/>
              <a:gd name="connsiteY38" fmla="*/ 3410524 h 6857999"/>
              <a:gd name="connsiteX39" fmla="*/ 7020122 w 7807404"/>
              <a:gd name="connsiteY39" fmla="*/ 3417525 h 6857999"/>
              <a:gd name="connsiteX40" fmla="*/ 7022196 w 7807404"/>
              <a:gd name="connsiteY40" fmla="*/ 3478439 h 6857999"/>
              <a:gd name="connsiteX41" fmla="*/ 6982022 w 7807404"/>
              <a:gd name="connsiteY41" fmla="*/ 3696746 h 6857999"/>
              <a:gd name="connsiteX42" fmla="*/ 6987385 w 7807404"/>
              <a:gd name="connsiteY42" fmla="*/ 3815651 h 6857999"/>
              <a:gd name="connsiteX43" fmla="*/ 6996939 w 7807404"/>
              <a:gd name="connsiteY43" fmla="*/ 3857058 h 6857999"/>
              <a:gd name="connsiteX44" fmla="*/ 7012470 w 7807404"/>
              <a:gd name="connsiteY44" fmla="*/ 3926486 h 6857999"/>
              <a:gd name="connsiteX45" fmla="*/ 7038860 w 7807404"/>
              <a:gd name="connsiteY45" fmla="*/ 3988495 h 6857999"/>
              <a:gd name="connsiteX46" fmla="*/ 7025357 w 7807404"/>
              <a:gd name="connsiteY46" fmla="*/ 4051442 h 6857999"/>
              <a:gd name="connsiteX47" fmla="*/ 7024708 w 7807404"/>
              <a:gd name="connsiteY47" fmla="*/ 4105625 h 6857999"/>
              <a:gd name="connsiteX48" fmla="*/ 7032013 w 7807404"/>
              <a:gd name="connsiteY48" fmla="*/ 4109626 h 6857999"/>
              <a:gd name="connsiteX49" fmla="*/ 7032673 w 7807404"/>
              <a:gd name="connsiteY49" fmla="*/ 4116557 h 6857999"/>
              <a:gd name="connsiteX50" fmla="*/ 7025240 w 7807404"/>
              <a:gd name="connsiteY50" fmla="*/ 4120637 h 6857999"/>
              <a:gd name="connsiteX51" fmla="*/ 7001151 w 7807404"/>
              <a:gd name="connsiteY51" fmla="*/ 4208493 h 6857999"/>
              <a:gd name="connsiteX52" fmla="*/ 6981187 w 7807404"/>
              <a:gd name="connsiteY52" fmla="*/ 4327914 h 6857999"/>
              <a:gd name="connsiteX53" fmla="*/ 6996887 w 7807404"/>
              <a:gd name="connsiteY53" fmla="*/ 4375181 h 6857999"/>
              <a:gd name="connsiteX54" fmla="*/ 6993908 w 7807404"/>
              <a:gd name="connsiteY54" fmla="*/ 4388524 h 6857999"/>
              <a:gd name="connsiteX55" fmla="*/ 7004982 w 7807404"/>
              <a:gd name="connsiteY55" fmla="*/ 4415915 h 6857999"/>
              <a:gd name="connsiteX56" fmla="*/ 7050435 w 7807404"/>
              <a:gd name="connsiteY56" fmla="*/ 4479913 h 6857999"/>
              <a:gd name="connsiteX57" fmla="*/ 7121988 w 7807404"/>
              <a:gd name="connsiteY57" fmla="*/ 4534160 h 6857999"/>
              <a:gd name="connsiteX58" fmla="*/ 7173289 w 7807404"/>
              <a:gd name="connsiteY58" fmla="*/ 4634254 h 6857999"/>
              <a:gd name="connsiteX59" fmla="*/ 7188878 w 7807404"/>
              <a:gd name="connsiteY59" fmla="*/ 4672371 h 6857999"/>
              <a:gd name="connsiteX60" fmla="*/ 7226673 w 7807404"/>
              <a:gd name="connsiteY60" fmla="*/ 4796523 h 6857999"/>
              <a:gd name="connsiteX61" fmla="*/ 7240375 w 7807404"/>
              <a:gd name="connsiteY61" fmla="*/ 4838614 h 6857999"/>
              <a:gd name="connsiteX62" fmla="*/ 7285168 w 7807404"/>
              <a:gd name="connsiteY62" fmla="*/ 4861231 h 6857999"/>
              <a:gd name="connsiteX63" fmla="*/ 7298142 w 7807404"/>
              <a:gd name="connsiteY63" fmla="*/ 4993732 h 6857999"/>
              <a:gd name="connsiteX64" fmla="*/ 7322875 w 7807404"/>
              <a:gd name="connsiteY64" fmla="*/ 5208172 h 6857999"/>
              <a:gd name="connsiteX65" fmla="*/ 7342672 w 7807404"/>
              <a:gd name="connsiteY65" fmla="*/ 5255191 h 6857999"/>
              <a:gd name="connsiteX66" fmla="*/ 7321006 w 7807404"/>
              <a:gd name="connsiteY66" fmla="*/ 5337537 h 6857999"/>
              <a:gd name="connsiteX67" fmla="*/ 7360096 w 7807404"/>
              <a:gd name="connsiteY67" fmla="*/ 5418522 h 6857999"/>
              <a:gd name="connsiteX68" fmla="*/ 7400954 w 7807404"/>
              <a:gd name="connsiteY68" fmla="*/ 5473319 h 6857999"/>
              <a:gd name="connsiteX69" fmla="*/ 7418953 w 7807404"/>
              <a:gd name="connsiteY69" fmla="*/ 5506769 h 6857999"/>
              <a:gd name="connsiteX70" fmla="*/ 7437497 w 7807404"/>
              <a:gd name="connsiteY70" fmla="*/ 5528086 h 6857999"/>
              <a:gd name="connsiteX71" fmla="*/ 7472839 w 7807404"/>
              <a:gd name="connsiteY71" fmla="*/ 5722307 h 6857999"/>
              <a:gd name="connsiteX72" fmla="*/ 7520312 w 7807404"/>
              <a:gd name="connsiteY72" fmla="*/ 5848020 h 6857999"/>
              <a:gd name="connsiteX73" fmla="*/ 7546603 w 7807404"/>
              <a:gd name="connsiteY73" fmla="*/ 5895435 h 6857999"/>
              <a:gd name="connsiteX74" fmla="*/ 7574370 w 7807404"/>
              <a:gd name="connsiteY74" fmla="*/ 6116987 h 6857999"/>
              <a:gd name="connsiteX75" fmla="*/ 7588278 w 7807404"/>
              <a:gd name="connsiteY75" fmla="*/ 6239240 h 6857999"/>
              <a:gd name="connsiteX76" fmla="*/ 7651779 w 7807404"/>
              <a:gd name="connsiteY76" fmla="*/ 6536040 h 6857999"/>
              <a:gd name="connsiteX77" fmla="*/ 7634970 w 7807404"/>
              <a:gd name="connsiteY77" fmla="*/ 6596308 h 6857999"/>
              <a:gd name="connsiteX78" fmla="*/ 7634433 w 7807404"/>
              <a:gd name="connsiteY78" fmla="*/ 6610438 h 6857999"/>
              <a:gd name="connsiteX79" fmla="*/ 7628165 w 7807404"/>
              <a:gd name="connsiteY79" fmla="*/ 6640287 h 6857999"/>
              <a:gd name="connsiteX80" fmla="*/ 7631881 w 7807404"/>
              <a:gd name="connsiteY80" fmla="*/ 6643984 h 6857999"/>
              <a:gd name="connsiteX81" fmla="*/ 7630037 w 7807404"/>
              <a:gd name="connsiteY81" fmla="*/ 6686063 h 6857999"/>
              <a:gd name="connsiteX82" fmla="*/ 7632333 w 7807404"/>
              <a:gd name="connsiteY82" fmla="*/ 6685744 h 6857999"/>
              <a:gd name="connsiteX83" fmla="*/ 7641954 w 7807404"/>
              <a:gd name="connsiteY83" fmla="*/ 6693689 h 6857999"/>
              <a:gd name="connsiteX84" fmla="*/ 7655048 w 7807404"/>
              <a:gd name="connsiteY84" fmla="*/ 6710915 h 6857999"/>
              <a:gd name="connsiteX85" fmla="*/ 7713961 w 7807404"/>
              <a:gd name="connsiteY85" fmla="*/ 6739542 h 6857999"/>
              <a:gd name="connsiteX86" fmla="*/ 7712298 w 7807404"/>
              <a:gd name="connsiteY86" fmla="*/ 6783313 h 6857999"/>
              <a:gd name="connsiteX87" fmla="*/ 7713229 w 7807404"/>
              <a:gd name="connsiteY87" fmla="*/ 6791653 h 6857999"/>
              <a:gd name="connsiteX88" fmla="*/ 7713771 w 7807404"/>
              <a:gd name="connsiteY88" fmla="*/ 6791625 h 6857999"/>
              <a:gd name="connsiteX89" fmla="*/ 7715794 w 7807404"/>
              <a:gd name="connsiteY89" fmla="*/ 6800036 h 6857999"/>
              <a:gd name="connsiteX90" fmla="*/ 7714926 w 7807404"/>
              <a:gd name="connsiteY90" fmla="*/ 6806857 h 6857999"/>
              <a:gd name="connsiteX91" fmla="*/ 7716734 w 7807404"/>
              <a:gd name="connsiteY91" fmla="*/ 6823036 h 6857999"/>
              <a:gd name="connsiteX92" fmla="*/ 7720829 w 7807404"/>
              <a:gd name="connsiteY92" fmla="*/ 6827317 h 6857999"/>
              <a:gd name="connsiteX93" fmla="*/ 7791089 w 7807404"/>
              <a:gd name="connsiteY93" fmla="*/ 6843616 h 6857999"/>
              <a:gd name="connsiteX94" fmla="*/ 7807404 w 7807404"/>
              <a:gd name="connsiteY94" fmla="*/ 6857999 h 6857999"/>
              <a:gd name="connsiteX95" fmla="*/ 2910541 w 7807404"/>
              <a:gd name="connsiteY95" fmla="*/ 6857999 h 6857999"/>
              <a:gd name="connsiteX96" fmla="*/ 737233 w 7807404"/>
              <a:gd name="connsiteY96" fmla="*/ 6857999 h 6857999"/>
              <a:gd name="connsiteX97" fmla="*/ 0 w 7807404"/>
              <a:gd name="connsiteY97" fmla="*/ 6857999 h 6857999"/>
              <a:gd name="connsiteX98" fmla="*/ 0 w 7807404"/>
              <a:gd name="connsiteY98" fmla="*/ 1 h 6857999"/>
              <a:gd name="connsiteX99" fmla="*/ 737233 w 7807404"/>
              <a:gd name="connsiteY99" fmla="*/ 1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32049 w 7807404"/>
              <a:gd name="connsiteY25" fmla="*/ 251790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7012732 w 7807404"/>
              <a:gd name="connsiteY38" fmla="*/ 3410524 h 6857999"/>
              <a:gd name="connsiteX39" fmla="*/ 7020122 w 7807404"/>
              <a:gd name="connsiteY39" fmla="*/ 341752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21988 w 7807404"/>
              <a:gd name="connsiteY56" fmla="*/ 4534160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85168 w 7807404"/>
              <a:gd name="connsiteY61" fmla="*/ 4861231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32049 w 7807404"/>
              <a:gd name="connsiteY25" fmla="*/ 251790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7012732 w 7807404"/>
              <a:gd name="connsiteY38" fmla="*/ 3410524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21988 w 7807404"/>
              <a:gd name="connsiteY56" fmla="*/ 4534160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85168 w 7807404"/>
              <a:gd name="connsiteY61" fmla="*/ 4861231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32049 w 7807404"/>
              <a:gd name="connsiteY25" fmla="*/ 251790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21988 w 7807404"/>
              <a:gd name="connsiteY56" fmla="*/ 4534160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85168 w 7807404"/>
              <a:gd name="connsiteY61" fmla="*/ 4861231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21988 w 7807404"/>
              <a:gd name="connsiteY56" fmla="*/ 4534160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85168 w 7807404"/>
              <a:gd name="connsiteY61" fmla="*/ 4861231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85168 w 7807404"/>
              <a:gd name="connsiteY61" fmla="*/ 4861231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85168 w 7807404"/>
              <a:gd name="connsiteY61" fmla="*/ 4861231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80751 w 7807404"/>
              <a:gd name="connsiteY7" fmla="*/ 466831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6197 w 7807404"/>
              <a:gd name="connsiteY10" fmla="*/ 969067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40327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9155 w 7807404"/>
              <a:gd name="connsiteY22" fmla="*/ 1680626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53891 w 7807404"/>
              <a:gd name="connsiteY23" fmla="*/ 1891474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63251 w 7807404"/>
              <a:gd name="connsiteY24" fmla="*/ 2235939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27025 w 7807404"/>
              <a:gd name="connsiteY25" fmla="*/ 2477715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97633 w 7807404"/>
              <a:gd name="connsiteY6" fmla="*/ 406164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65678 w 7807404"/>
              <a:gd name="connsiteY7" fmla="*/ 481903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614217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655048 w 7807404"/>
              <a:gd name="connsiteY83" fmla="*/ 6710915 h 6857999"/>
              <a:gd name="connsiteX84" fmla="*/ 7713961 w 7807404"/>
              <a:gd name="connsiteY84" fmla="*/ 6739542 h 6857999"/>
              <a:gd name="connsiteX85" fmla="*/ 7712298 w 7807404"/>
              <a:gd name="connsiteY85" fmla="*/ 6783313 h 6857999"/>
              <a:gd name="connsiteX86" fmla="*/ 7713229 w 7807404"/>
              <a:gd name="connsiteY86" fmla="*/ 6791653 h 6857999"/>
              <a:gd name="connsiteX87" fmla="*/ 7713771 w 7807404"/>
              <a:gd name="connsiteY87" fmla="*/ 6791625 h 6857999"/>
              <a:gd name="connsiteX88" fmla="*/ 7715794 w 7807404"/>
              <a:gd name="connsiteY88" fmla="*/ 6800036 h 6857999"/>
              <a:gd name="connsiteX89" fmla="*/ 7714926 w 7807404"/>
              <a:gd name="connsiteY89" fmla="*/ 6806857 h 6857999"/>
              <a:gd name="connsiteX90" fmla="*/ 7716734 w 7807404"/>
              <a:gd name="connsiteY90" fmla="*/ 6823036 h 6857999"/>
              <a:gd name="connsiteX91" fmla="*/ 7720829 w 7807404"/>
              <a:gd name="connsiteY91" fmla="*/ 6827317 h 6857999"/>
              <a:gd name="connsiteX92" fmla="*/ 7791089 w 7807404"/>
              <a:gd name="connsiteY92" fmla="*/ 6843616 h 6857999"/>
              <a:gd name="connsiteX93" fmla="*/ 7807404 w 7807404"/>
              <a:gd name="connsiteY93" fmla="*/ 6857999 h 6857999"/>
              <a:gd name="connsiteX94" fmla="*/ 2910541 w 7807404"/>
              <a:gd name="connsiteY94" fmla="*/ 6857999 h 6857999"/>
              <a:gd name="connsiteX95" fmla="*/ 737233 w 7807404"/>
              <a:gd name="connsiteY95" fmla="*/ 6857999 h 6857999"/>
              <a:gd name="connsiteX96" fmla="*/ 0 w 7807404"/>
              <a:gd name="connsiteY96" fmla="*/ 6857999 h 6857999"/>
              <a:gd name="connsiteX97" fmla="*/ 0 w 7807404"/>
              <a:gd name="connsiteY97" fmla="*/ 1 h 6857999"/>
              <a:gd name="connsiteX98" fmla="*/ 737233 w 7807404"/>
              <a:gd name="connsiteY98" fmla="*/ 1 h 6857999"/>
              <a:gd name="connsiteX99" fmla="*/ 737233 w 7807404"/>
              <a:gd name="connsiteY9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641954 w 7807404"/>
              <a:gd name="connsiteY82" fmla="*/ 6693689 h 6857999"/>
              <a:gd name="connsiteX83" fmla="*/ 7713961 w 7807404"/>
              <a:gd name="connsiteY83" fmla="*/ 6739542 h 6857999"/>
              <a:gd name="connsiteX84" fmla="*/ 7712298 w 7807404"/>
              <a:gd name="connsiteY84" fmla="*/ 6783313 h 6857999"/>
              <a:gd name="connsiteX85" fmla="*/ 7713229 w 7807404"/>
              <a:gd name="connsiteY85" fmla="*/ 6791653 h 6857999"/>
              <a:gd name="connsiteX86" fmla="*/ 7713771 w 7807404"/>
              <a:gd name="connsiteY86" fmla="*/ 6791625 h 6857999"/>
              <a:gd name="connsiteX87" fmla="*/ 7715794 w 7807404"/>
              <a:gd name="connsiteY87" fmla="*/ 6800036 h 6857999"/>
              <a:gd name="connsiteX88" fmla="*/ 7714926 w 7807404"/>
              <a:gd name="connsiteY88" fmla="*/ 6806857 h 6857999"/>
              <a:gd name="connsiteX89" fmla="*/ 7716734 w 7807404"/>
              <a:gd name="connsiteY89" fmla="*/ 6823036 h 6857999"/>
              <a:gd name="connsiteX90" fmla="*/ 7720829 w 7807404"/>
              <a:gd name="connsiteY90" fmla="*/ 6827317 h 6857999"/>
              <a:gd name="connsiteX91" fmla="*/ 7791089 w 7807404"/>
              <a:gd name="connsiteY91" fmla="*/ 6843616 h 6857999"/>
              <a:gd name="connsiteX92" fmla="*/ 7807404 w 7807404"/>
              <a:gd name="connsiteY92" fmla="*/ 6857999 h 6857999"/>
              <a:gd name="connsiteX93" fmla="*/ 2910541 w 7807404"/>
              <a:gd name="connsiteY93" fmla="*/ 6857999 h 6857999"/>
              <a:gd name="connsiteX94" fmla="*/ 737233 w 7807404"/>
              <a:gd name="connsiteY94" fmla="*/ 6857999 h 6857999"/>
              <a:gd name="connsiteX95" fmla="*/ 0 w 7807404"/>
              <a:gd name="connsiteY95" fmla="*/ 6857999 h 6857999"/>
              <a:gd name="connsiteX96" fmla="*/ 0 w 7807404"/>
              <a:gd name="connsiteY96" fmla="*/ 1 h 6857999"/>
              <a:gd name="connsiteX97" fmla="*/ 737233 w 7807404"/>
              <a:gd name="connsiteY97" fmla="*/ 1 h 6857999"/>
              <a:gd name="connsiteX98" fmla="*/ 737233 w 7807404"/>
              <a:gd name="connsiteY98"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632333 w 7807404"/>
              <a:gd name="connsiteY81" fmla="*/ 6685744 h 6857999"/>
              <a:gd name="connsiteX82" fmla="*/ 7713961 w 7807404"/>
              <a:gd name="connsiteY82" fmla="*/ 6739542 h 6857999"/>
              <a:gd name="connsiteX83" fmla="*/ 7712298 w 7807404"/>
              <a:gd name="connsiteY83" fmla="*/ 6783313 h 6857999"/>
              <a:gd name="connsiteX84" fmla="*/ 7713229 w 7807404"/>
              <a:gd name="connsiteY84" fmla="*/ 6791653 h 6857999"/>
              <a:gd name="connsiteX85" fmla="*/ 7713771 w 7807404"/>
              <a:gd name="connsiteY85" fmla="*/ 6791625 h 6857999"/>
              <a:gd name="connsiteX86" fmla="*/ 7715794 w 7807404"/>
              <a:gd name="connsiteY86" fmla="*/ 6800036 h 6857999"/>
              <a:gd name="connsiteX87" fmla="*/ 7714926 w 7807404"/>
              <a:gd name="connsiteY87" fmla="*/ 6806857 h 6857999"/>
              <a:gd name="connsiteX88" fmla="*/ 7716734 w 7807404"/>
              <a:gd name="connsiteY88" fmla="*/ 6823036 h 6857999"/>
              <a:gd name="connsiteX89" fmla="*/ 7720829 w 7807404"/>
              <a:gd name="connsiteY89" fmla="*/ 6827317 h 6857999"/>
              <a:gd name="connsiteX90" fmla="*/ 7791089 w 7807404"/>
              <a:gd name="connsiteY90" fmla="*/ 6843616 h 6857999"/>
              <a:gd name="connsiteX91" fmla="*/ 7807404 w 7807404"/>
              <a:gd name="connsiteY91" fmla="*/ 6857999 h 6857999"/>
              <a:gd name="connsiteX92" fmla="*/ 2910541 w 7807404"/>
              <a:gd name="connsiteY92" fmla="*/ 6857999 h 6857999"/>
              <a:gd name="connsiteX93" fmla="*/ 737233 w 7807404"/>
              <a:gd name="connsiteY93" fmla="*/ 6857999 h 6857999"/>
              <a:gd name="connsiteX94" fmla="*/ 0 w 7807404"/>
              <a:gd name="connsiteY94" fmla="*/ 6857999 h 6857999"/>
              <a:gd name="connsiteX95" fmla="*/ 0 w 7807404"/>
              <a:gd name="connsiteY95" fmla="*/ 1 h 6857999"/>
              <a:gd name="connsiteX96" fmla="*/ 737233 w 7807404"/>
              <a:gd name="connsiteY96" fmla="*/ 1 h 6857999"/>
              <a:gd name="connsiteX97" fmla="*/ 737233 w 7807404"/>
              <a:gd name="connsiteY97"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630037 w 7807404"/>
              <a:gd name="connsiteY80" fmla="*/ 6686063 h 6857999"/>
              <a:gd name="connsiteX81" fmla="*/ 7703817 w 7807404"/>
              <a:gd name="connsiteY81" fmla="*/ 6673830 h 6857999"/>
              <a:gd name="connsiteX82" fmla="*/ 7713961 w 7807404"/>
              <a:gd name="connsiteY82" fmla="*/ 6739542 h 6857999"/>
              <a:gd name="connsiteX83" fmla="*/ 7712298 w 7807404"/>
              <a:gd name="connsiteY83" fmla="*/ 6783313 h 6857999"/>
              <a:gd name="connsiteX84" fmla="*/ 7713229 w 7807404"/>
              <a:gd name="connsiteY84" fmla="*/ 6791653 h 6857999"/>
              <a:gd name="connsiteX85" fmla="*/ 7713771 w 7807404"/>
              <a:gd name="connsiteY85" fmla="*/ 6791625 h 6857999"/>
              <a:gd name="connsiteX86" fmla="*/ 7715794 w 7807404"/>
              <a:gd name="connsiteY86" fmla="*/ 6800036 h 6857999"/>
              <a:gd name="connsiteX87" fmla="*/ 7714926 w 7807404"/>
              <a:gd name="connsiteY87" fmla="*/ 6806857 h 6857999"/>
              <a:gd name="connsiteX88" fmla="*/ 7716734 w 7807404"/>
              <a:gd name="connsiteY88" fmla="*/ 6823036 h 6857999"/>
              <a:gd name="connsiteX89" fmla="*/ 7720829 w 7807404"/>
              <a:gd name="connsiteY89" fmla="*/ 6827317 h 6857999"/>
              <a:gd name="connsiteX90" fmla="*/ 7791089 w 7807404"/>
              <a:gd name="connsiteY90" fmla="*/ 6843616 h 6857999"/>
              <a:gd name="connsiteX91" fmla="*/ 7807404 w 7807404"/>
              <a:gd name="connsiteY91" fmla="*/ 6857999 h 6857999"/>
              <a:gd name="connsiteX92" fmla="*/ 2910541 w 7807404"/>
              <a:gd name="connsiteY92" fmla="*/ 6857999 h 6857999"/>
              <a:gd name="connsiteX93" fmla="*/ 737233 w 7807404"/>
              <a:gd name="connsiteY93" fmla="*/ 6857999 h 6857999"/>
              <a:gd name="connsiteX94" fmla="*/ 0 w 7807404"/>
              <a:gd name="connsiteY94" fmla="*/ 6857999 h 6857999"/>
              <a:gd name="connsiteX95" fmla="*/ 0 w 7807404"/>
              <a:gd name="connsiteY95" fmla="*/ 1 h 6857999"/>
              <a:gd name="connsiteX96" fmla="*/ 737233 w 7807404"/>
              <a:gd name="connsiteY96" fmla="*/ 1 h 6857999"/>
              <a:gd name="connsiteX97" fmla="*/ 737233 w 7807404"/>
              <a:gd name="connsiteY97"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31881 w 7807404"/>
              <a:gd name="connsiteY79" fmla="*/ 6643984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13771 w 7807404"/>
              <a:gd name="connsiteY84" fmla="*/ 6791625 h 6857999"/>
              <a:gd name="connsiteX85" fmla="*/ 7715794 w 7807404"/>
              <a:gd name="connsiteY85" fmla="*/ 6800036 h 6857999"/>
              <a:gd name="connsiteX86" fmla="*/ 7714926 w 7807404"/>
              <a:gd name="connsiteY86" fmla="*/ 6806857 h 6857999"/>
              <a:gd name="connsiteX87" fmla="*/ 7716734 w 7807404"/>
              <a:gd name="connsiteY87" fmla="*/ 6823036 h 6857999"/>
              <a:gd name="connsiteX88" fmla="*/ 7720829 w 7807404"/>
              <a:gd name="connsiteY88" fmla="*/ 6827317 h 6857999"/>
              <a:gd name="connsiteX89" fmla="*/ 7791089 w 7807404"/>
              <a:gd name="connsiteY89" fmla="*/ 6843616 h 6857999"/>
              <a:gd name="connsiteX90" fmla="*/ 7807404 w 7807404"/>
              <a:gd name="connsiteY90" fmla="*/ 6857999 h 6857999"/>
              <a:gd name="connsiteX91" fmla="*/ 2910541 w 7807404"/>
              <a:gd name="connsiteY91" fmla="*/ 6857999 h 6857999"/>
              <a:gd name="connsiteX92" fmla="*/ 737233 w 7807404"/>
              <a:gd name="connsiteY92" fmla="*/ 6857999 h 6857999"/>
              <a:gd name="connsiteX93" fmla="*/ 0 w 7807404"/>
              <a:gd name="connsiteY93" fmla="*/ 6857999 h 6857999"/>
              <a:gd name="connsiteX94" fmla="*/ 0 w 7807404"/>
              <a:gd name="connsiteY94" fmla="*/ 1 h 6857999"/>
              <a:gd name="connsiteX95" fmla="*/ 737233 w 7807404"/>
              <a:gd name="connsiteY95" fmla="*/ 1 h 6857999"/>
              <a:gd name="connsiteX96" fmla="*/ 737233 w 7807404"/>
              <a:gd name="connsiteY96"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13771 w 7807404"/>
              <a:gd name="connsiteY84" fmla="*/ 6791625 h 6857999"/>
              <a:gd name="connsiteX85" fmla="*/ 7715794 w 7807404"/>
              <a:gd name="connsiteY85" fmla="*/ 6800036 h 6857999"/>
              <a:gd name="connsiteX86" fmla="*/ 7714926 w 7807404"/>
              <a:gd name="connsiteY86" fmla="*/ 6806857 h 6857999"/>
              <a:gd name="connsiteX87" fmla="*/ 7716734 w 7807404"/>
              <a:gd name="connsiteY87" fmla="*/ 6823036 h 6857999"/>
              <a:gd name="connsiteX88" fmla="*/ 7720829 w 7807404"/>
              <a:gd name="connsiteY88" fmla="*/ 6827317 h 6857999"/>
              <a:gd name="connsiteX89" fmla="*/ 7791089 w 7807404"/>
              <a:gd name="connsiteY89" fmla="*/ 6843616 h 6857999"/>
              <a:gd name="connsiteX90" fmla="*/ 7807404 w 7807404"/>
              <a:gd name="connsiteY90" fmla="*/ 6857999 h 6857999"/>
              <a:gd name="connsiteX91" fmla="*/ 2910541 w 7807404"/>
              <a:gd name="connsiteY91" fmla="*/ 6857999 h 6857999"/>
              <a:gd name="connsiteX92" fmla="*/ 737233 w 7807404"/>
              <a:gd name="connsiteY92" fmla="*/ 6857999 h 6857999"/>
              <a:gd name="connsiteX93" fmla="*/ 0 w 7807404"/>
              <a:gd name="connsiteY93" fmla="*/ 6857999 h 6857999"/>
              <a:gd name="connsiteX94" fmla="*/ 0 w 7807404"/>
              <a:gd name="connsiteY94" fmla="*/ 1 h 6857999"/>
              <a:gd name="connsiteX95" fmla="*/ 737233 w 7807404"/>
              <a:gd name="connsiteY95" fmla="*/ 1 h 6857999"/>
              <a:gd name="connsiteX96" fmla="*/ 737233 w 7807404"/>
              <a:gd name="connsiteY96"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13771 w 7807404"/>
              <a:gd name="connsiteY84" fmla="*/ 6791625 h 6857999"/>
              <a:gd name="connsiteX85" fmla="*/ 7715794 w 7807404"/>
              <a:gd name="connsiteY85" fmla="*/ 6800036 h 6857999"/>
              <a:gd name="connsiteX86" fmla="*/ 7714926 w 7807404"/>
              <a:gd name="connsiteY86" fmla="*/ 6806857 h 6857999"/>
              <a:gd name="connsiteX87" fmla="*/ 7716734 w 7807404"/>
              <a:gd name="connsiteY87" fmla="*/ 6823036 h 6857999"/>
              <a:gd name="connsiteX88" fmla="*/ 7791089 w 7807404"/>
              <a:gd name="connsiteY88" fmla="*/ 6843616 h 6857999"/>
              <a:gd name="connsiteX89" fmla="*/ 7807404 w 7807404"/>
              <a:gd name="connsiteY89" fmla="*/ 6857999 h 6857999"/>
              <a:gd name="connsiteX90" fmla="*/ 2910541 w 7807404"/>
              <a:gd name="connsiteY90" fmla="*/ 6857999 h 6857999"/>
              <a:gd name="connsiteX91" fmla="*/ 737233 w 7807404"/>
              <a:gd name="connsiteY91" fmla="*/ 6857999 h 6857999"/>
              <a:gd name="connsiteX92" fmla="*/ 0 w 7807404"/>
              <a:gd name="connsiteY92" fmla="*/ 6857999 h 6857999"/>
              <a:gd name="connsiteX93" fmla="*/ 0 w 7807404"/>
              <a:gd name="connsiteY93" fmla="*/ 1 h 6857999"/>
              <a:gd name="connsiteX94" fmla="*/ 737233 w 7807404"/>
              <a:gd name="connsiteY94" fmla="*/ 1 h 6857999"/>
              <a:gd name="connsiteX95" fmla="*/ 737233 w 7807404"/>
              <a:gd name="connsiteY95"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13771 w 7807404"/>
              <a:gd name="connsiteY84" fmla="*/ 6791625 h 6857999"/>
              <a:gd name="connsiteX85" fmla="*/ 7715794 w 7807404"/>
              <a:gd name="connsiteY85" fmla="*/ 6800036 h 6857999"/>
              <a:gd name="connsiteX86" fmla="*/ 7714926 w 7807404"/>
              <a:gd name="connsiteY86" fmla="*/ 6806857 h 6857999"/>
              <a:gd name="connsiteX87" fmla="*/ 7791089 w 7807404"/>
              <a:gd name="connsiteY87" fmla="*/ 6843616 h 6857999"/>
              <a:gd name="connsiteX88" fmla="*/ 7807404 w 7807404"/>
              <a:gd name="connsiteY88" fmla="*/ 6857999 h 6857999"/>
              <a:gd name="connsiteX89" fmla="*/ 2910541 w 7807404"/>
              <a:gd name="connsiteY89" fmla="*/ 6857999 h 6857999"/>
              <a:gd name="connsiteX90" fmla="*/ 737233 w 7807404"/>
              <a:gd name="connsiteY90" fmla="*/ 6857999 h 6857999"/>
              <a:gd name="connsiteX91" fmla="*/ 0 w 7807404"/>
              <a:gd name="connsiteY91" fmla="*/ 6857999 h 6857999"/>
              <a:gd name="connsiteX92" fmla="*/ 0 w 7807404"/>
              <a:gd name="connsiteY92" fmla="*/ 1 h 6857999"/>
              <a:gd name="connsiteX93" fmla="*/ 737233 w 7807404"/>
              <a:gd name="connsiteY93" fmla="*/ 1 h 6857999"/>
              <a:gd name="connsiteX94" fmla="*/ 737233 w 7807404"/>
              <a:gd name="connsiteY94"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13771 w 7807404"/>
              <a:gd name="connsiteY84" fmla="*/ 6791625 h 6857999"/>
              <a:gd name="connsiteX85" fmla="*/ 7715794 w 7807404"/>
              <a:gd name="connsiteY85" fmla="*/ 6800036 h 6857999"/>
              <a:gd name="connsiteX86" fmla="*/ 7762582 w 7807404"/>
              <a:gd name="connsiteY86" fmla="*/ 6800900 h 6857999"/>
              <a:gd name="connsiteX87" fmla="*/ 7791089 w 7807404"/>
              <a:gd name="connsiteY87" fmla="*/ 6843616 h 6857999"/>
              <a:gd name="connsiteX88" fmla="*/ 7807404 w 7807404"/>
              <a:gd name="connsiteY88" fmla="*/ 6857999 h 6857999"/>
              <a:gd name="connsiteX89" fmla="*/ 2910541 w 7807404"/>
              <a:gd name="connsiteY89" fmla="*/ 6857999 h 6857999"/>
              <a:gd name="connsiteX90" fmla="*/ 737233 w 7807404"/>
              <a:gd name="connsiteY90" fmla="*/ 6857999 h 6857999"/>
              <a:gd name="connsiteX91" fmla="*/ 0 w 7807404"/>
              <a:gd name="connsiteY91" fmla="*/ 6857999 h 6857999"/>
              <a:gd name="connsiteX92" fmla="*/ 0 w 7807404"/>
              <a:gd name="connsiteY92" fmla="*/ 1 h 6857999"/>
              <a:gd name="connsiteX93" fmla="*/ 737233 w 7807404"/>
              <a:gd name="connsiteY93" fmla="*/ 1 h 6857999"/>
              <a:gd name="connsiteX94" fmla="*/ 737233 w 7807404"/>
              <a:gd name="connsiteY94"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13771 w 7807404"/>
              <a:gd name="connsiteY84" fmla="*/ 6791625 h 6857999"/>
              <a:gd name="connsiteX85" fmla="*/ 7762582 w 7807404"/>
              <a:gd name="connsiteY85" fmla="*/ 6800900 h 6857999"/>
              <a:gd name="connsiteX86" fmla="*/ 7791089 w 7807404"/>
              <a:gd name="connsiteY86" fmla="*/ 6843616 h 6857999"/>
              <a:gd name="connsiteX87" fmla="*/ 7807404 w 7807404"/>
              <a:gd name="connsiteY87" fmla="*/ 6857999 h 6857999"/>
              <a:gd name="connsiteX88" fmla="*/ 2910541 w 7807404"/>
              <a:gd name="connsiteY88" fmla="*/ 6857999 h 6857999"/>
              <a:gd name="connsiteX89" fmla="*/ 737233 w 7807404"/>
              <a:gd name="connsiteY89" fmla="*/ 6857999 h 6857999"/>
              <a:gd name="connsiteX90" fmla="*/ 0 w 7807404"/>
              <a:gd name="connsiteY90" fmla="*/ 6857999 h 6857999"/>
              <a:gd name="connsiteX91" fmla="*/ 0 w 7807404"/>
              <a:gd name="connsiteY91" fmla="*/ 1 h 6857999"/>
              <a:gd name="connsiteX92" fmla="*/ 737233 w 7807404"/>
              <a:gd name="connsiteY92" fmla="*/ 1 h 6857999"/>
              <a:gd name="connsiteX93" fmla="*/ 737233 w 7807404"/>
              <a:gd name="connsiteY93"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13229 w 7807404"/>
              <a:gd name="connsiteY83" fmla="*/ 6791653 h 6857999"/>
              <a:gd name="connsiteX84" fmla="*/ 7762582 w 7807404"/>
              <a:gd name="connsiteY84" fmla="*/ 6800900 h 6857999"/>
              <a:gd name="connsiteX85" fmla="*/ 7791089 w 7807404"/>
              <a:gd name="connsiteY85" fmla="*/ 6843616 h 6857999"/>
              <a:gd name="connsiteX86" fmla="*/ 7807404 w 7807404"/>
              <a:gd name="connsiteY86" fmla="*/ 6857999 h 6857999"/>
              <a:gd name="connsiteX87" fmla="*/ 2910541 w 7807404"/>
              <a:gd name="connsiteY87" fmla="*/ 6857999 h 6857999"/>
              <a:gd name="connsiteX88" fmla="*/ 737233 w 7807404"/>
              <a:gd name="connsiteY88" fmla="*/ 6857999 h 6857999"/>
              <a:gd name="connsiteX89" fmla="*/ 0 w 7807404"/>
              <a:gd name="connsiteY89" fmla="*/ 6857999 h 6857999"/>
              <a:gd name="connsiteX90" fmla="*/ 0 w 7807404"/>
              <a:gd name="connsiteY90" fmla="*/ 1 h 6857999"/>
              <a:gd name="connsiteX91" fmla="*/ 737233 w 7807404"/>
              <a:gd name="connsiteY91" fmla="*/ 1 h 6857999"/>
              <a:gd name="connsiteX92" fmla="*/ 737233 w 7807404"/>
              <a:gd name="connsiteY92"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12298 w 7807404"/>
              <a:gd name="connsiteY82" fmla="*/ 6783313 h 6857999"/>
              <a:gd name="connsiteX83" fmla="*/ 7762582 w 7807404"/>
              <a:gd name="connsiteY83" fmla="*/ 6800900 h 6857999"/>
              <a:gd name="connsiteX84" fmla="*/ 7791089 w 7807404"/>
              <a:gd name="connsiteY84" fmla="*/ 6843616 h 6857999"/>
              <a:gd name="connsiteX85" fmla="*/ 7807404 w 7807404"/>
              <a:gd name="connsiteY85" fmla="*/ 6857999 h 6857999"/>
              <a:gd name="connsiteX86" fmla="*/ 2910541 w 7807404"/>
              <a:gd name="connsiteY86" fmla="*/ 6857999 h 6857999"/>
              <a:gd name="connsiteX87" fmla="*/ 737233 w 7807404"/>
              <a:gd name="connsiteY87" fmla="*/ 6857999 h 6857999"/>
              <a:gd name="connsiteX88" fmla="*/ 0 w 7807404"/>
              <a:gd name="connsiteY88" fmla="*/ 6857999 h 6857999"/>
              <a:gd name="connsiteX89" fmla="*/ 0 w 7807404"/>
              <a:gd name="connsiteY89" fmla="*/ 1 h 6857999"/>
              <a:gd name="connsiteX90" fmla="*/ 737233 w 7807404"/>
              <a:gd name="connsiteY90" fmla="*/ 1 h 6857999"/>
              <a:gd name="connsiteX91" fmla="*/ 737233 w 7807404"/>
              <a:gd name="connsiteY91"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28165 w 7807404"/>
              <a:gd name="connsiteY78" fmla="*/ 6640287 h 6857999"/>
              <a:gd name="connsiteX79" fmla="*/ 7679537 w 7807404"/>
              <a:gd name="connsiteY79" fmla="*/ 6620156 h 6857999"/>
              <a:gd name="connsiteX80" fmla="*/ 7703817 w 7807404"/>
              <a:gd name="connsiteY80" fmla="*/ 6673830 h 6857999"/>
              <a:gd name="connsiteX81" fmla="*/ 7713961 w 7807404"/>
              <a:gd name="connsiteY81" fmla="*/ 6739542 h 6857999"/>
              <a:gd name="connsiteX82" fmla="*/ 7742083 w 7807404"/>
              <a:gd name="connsiteY82" fmla="*/ 6765442 h 6857999"/>
              <a:gd name="connsiteX83" fmla="*/ 7762582 w 7807404"/>
              <a:gd name="connsiteY83" fmla="*/ 6800900 h 6857999"/>
              <a:gd name="connsiteX84" fmla="*/ 7791089 w 7807404"/>
              <a:gd name="connsiteY84" fmla="*/ 6843616 h 6857999"/>
              <a:gd name="connsiteX85" fmla="*/ 7807404 w 7807404"/>
              <a:gd name="connsiteY85" fmla="*/ 6857999 h 6857999"/>
              <a:gd name="connsiteX86" fmla="*/ 2910541 w 7807404"/>
              <a:gd name="connsiteY86" fmla="*/ 6857999 h 6857999"/>
              <a:gd name="connsiteX87" fmla="*/ 737233 w 7807404"/>
              <a:gd name="connsiteY87" fmla="*/ 6857999 h 6857999"/>
              <a:gd name="connsiteX88" fmla="*/ 0 w 7807404"/>
              <a:gd name="connsiteY88" fmla="*/ 6857999 h 6857999"/>
              <a:gd name="connsiteX89" fmla="*/ 0 w 7807404"/>
              <a:gd name="connsiteY89" fmla="*/ 1 h 6857999"/>
              <a:gd name="connsiteX90" fmla="*/ 737233 w 7807404"/>
              <a:gd name="connsiteY90" fmla="*/ 1 h 6857999"/>
              <a:gd name="connsiteX91" fmla="*/ 737233 w 7807404"/>
              <a:gd name="connsiteY91"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04982 w 7807404"/>
              <a:gd name="connsiteY54" fmla="*/ 4415915 h 6857999"/>
              <a:gd name="connsiteX55" fmla="*/ 7050435 w 7807404"/>
              <a:gd name="connsiteY55" fmla="*/ 4479913 h 6857999"/>
              <a:gd name="connsiteX56" fmla="*/ 7106916 w 7807404"/>
              <a:gd name="connsiteY56" fmla="*/ 4549233 h 6857999"/>
              <a:gd name="connsiteX57" fmla="*/ 7173289 w 7807404"/>
              <a:gd name="connsiteY57" fmla="*/ 4634254 h 6857999"/>
              <a:gd name="connsiteX58" fmla="*/ 7188878 w 7807404"/>
              <a:gd name="connsiteY58" fmla="*/ 4672371 h 6857999"/>
              <a:gd name="connsiteX59" fmla="*/ 7226673 w 7807404"/>
              <a:gd name="connsiteY59" fmla="*/ 4796523 h 6857999"/>
              <a:gd name="connsiteX60" fmla="*/ 7240375 w 7807404"/>
              <a:gd name="connsiteY60" fmla="*/ 4838614 h 6857999"/>
              <a:gd name="connsiteX61" fmla="*/ 7270096 w 7807404"/>
              <a:gd name="connsiteY61" fmla="*/ 4896400 h 6857999"/>
              <a:gd name="connsiteX62" fmla="*/ 7298142 w 7807404"/>
              <a:gd name="connsiteY62" fmla="*/ 4993732 h 6857999"/>
              <a:gd name="connsiteX63" fmla="*/ 7322875 w 7807404"/>
              <a:gd name="connsiteY63" fmla="*/ 5208172 h 6857999"/>
              <a:gd name="connsiteX64" fmla="*/ 7342672 w 7807404"/>
              <a:gd name="connsiteY64" fmla="*/ 5255191 h 6857999"/>
              <a:gd name="connsiteX65" fmla="*/ 7321006 w 7807404"/>
              <a:gd name="connsiteY65" fmla="*/ 5337537 h 6857999"/>
              <a:gd name="connsiteX66" fmla="*/ 7360096 w 7807404"/>
              <a:gd name="connsiteY66" fmla="*/ 5418522 h 6857999"/>
              <a:gd name="connsiteX67" fmla="*/ 7400954 w 7807404"/>
              <a:gd name="connsiteY67" fmla="*/ 5473319 h 6857999"/>
              <a:gd name="connsiteX68" fmla="*/ 7418953 w 7807404"/>
              <a:gd name="connsiteY68" fmla="*/ 5506769 h 6857999"/>
              <a:gd name="connsiteX69" fmla="*/ 7437497 w 7807404"/>
              <a:gd name="connsiteY69" fmla="*/ 5528086 h 6857999"/>
              <a:gd name="connsiteX70" fmla="*/ 7472839 w 7807404"/>
              <a:gd name="connsiteY70" fmla="*/ 5722307 h 6857999"/>
              <a:gd name="connsiteX71" fmla="*/ 7520312 w 7807404"/>
              <a:gd name="connsiteY71" fmla="*/ 5848020 h 6857999"/>
              <a:gd name="connsiteX72" fmla="*/ 7546603 w 7807404"/>
              <a:gd name="connsiteY72" fmla="*/ 5895435 h 6857999"/>
              <a:gd name="connsiteX73" fmla="*/ 7574370 w 7807404"/>
              <a:gd name="connsiteY73" fmla="*/ 6116987 h 6857999"/>
              <a:gd name="connsiteX74" fmla="*/ 7588278 w 7807404"/>
              <a:gd name="connsiteY74" fmla="*/ 6239240 h 6857999"/>
              <a:gd name="connsiteX75" fmla="*/ 7651779 w 7807404"/>
              <a:gd name="connsiteY75" fmla="*/ 6536040 h 6857999"/>
              <a:gd name="connsiteX76" fmla="*/ 7634970 w 7807404"/>
              <a:gd name="connsiteY76" fmla="*/ 6596308 h 6857999"/>
              <a:gd name="connsiteX77" fmla="*/ 7634433 w 7807404"/>
              <a:gd name="connsiteY77" fmla="*/ 6610438 h 6857999"/>
              <a:gd name="connsiteX78" fmla="*/ 7679537 w 7807404"/>
              <a:gd name="connsiteY78" fmla="*/ 6620156 h 6857999"/>
              <a:gd name="connsiteX79" fmla="*/ 7703817 w 7807404"/>
              <a:gd name="connsiteY79" fmla="*/ 6673830 h 6857999"/>
              <a:gd name="connsiteX80" fmla="*/ 7713961 w 7807404"/>
              <a:gd name="connsiteY80" fmla="*/ 6739542 h 6857999"/>
              <a:gd name="connsiteX81" fmla="*/ 7742083 w 7807404"/>
              <a:gd name="connsiteY81" fmla="*/ 6765442 h 6857999"/>
              <a:gd name="connsiteX82" fmla="*/ 7762582 w 7807404"/>
              <a:gd name="connsiteY82" fmla="*/ 6800900 h 6857999"/>
              <a:gd name="connsiteX83" fmla="*/ 7791089 w 7807404"/>
              <a:gd name="connsiteY83" fmla="*/ 6843616 h 6857999"/>
              <a:gd name="connsiteX84" fmla="*/ 7807404 w 7807404"/>
              <a:gd name="connsiteY84" fmla="*/ 6857999 h 6857999"/>
              <a:gd name="connsiteX85" fmla="*/ 2910541 w 7807404"/>
              <a:gd name="connsiteY85" fmla="*/ 6857999 h 6857999"/>
              <a:gd name="connsiteX86" fmla="*/ 737233 w 7807404"/>
              <a:gd name="connsiteY86" fmla="*/ 6857999 h 6857999"/>
              <a:gd name="connsiteX87" fmla="*/ 0 w 7807404"/>
              <a:gd name="connsiteY87" fmla="*/ 6857999 h 6857999"/>
              <a:gd name="connsiteX88" fmla="*/ 0 w 7807404"/>
              <a:gd name="connsiteY88" fmla="*/ 1 h 6857999"/>
              <a:gd name="connsiteX89" fmla="*/ 737233 w 7807404"/>
              <a:gd name="connsiteY89" fmla="*/ 1 h 6857999"/>
              <a:gd name="connsiteX90" fmla="*/ 737233 w 7807404"/>
              <a:gd name="connsiteY90"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6993908 w 7807404"/>
              <a:gd name="connsiteY53" fmla="*/ 4388524 h 6857999"/>
              <a:gd name="connsiteX54" fmla="*/ 7050435 w 7807404"/>
              <a:gd name="connsiteY54" fmla="*/ 4479913 h 6857999"/>
              <a:gd name="connsiteX55" fmla="*/ 7106916 w 7807404"/>
              <a:gd name="connsiteY55" fmla="*/ 4549233 h 6857999"/>
              <a:gd name="connsiteX56" fmla="*/ 7173289 w 7807404"/>
              <a:gd name="connsiteY56" fmla="*/ 4634254 h 6857999"/>
              <a:gd name="connsiteX57" fmla="*/ 7188878 w 7807404"/>
              <a:gd name="connsiteY57" fmla="*/ 4672371 h 6857999"/>
              <a:gd name="connsiteX58" fmla="*/ 7226673 w 7807404"/>
              <a:gd name="connsiteY58" fmla="*/ 4796523 h 6857999"/>
              <a:gd name="connsiteX59" fmla="*/ 7240375 w 7807404"/>
              <a:gd name="connsiteY59" fmla="*/ 4838614 h 6857999"/>
              <a:gd name="connsiteX60" fmla="*/ 7270096 w 7807404"/>
              <a:gd name="connsiteY60" fmla="*/ 4896400 h 6857999"/>
              <a:gd name="connsiteX61" fmla="*/ 7298142 w 7807404"/>
              <a:gd name="connsiteY61" fmla="*/ 4993732 h 6857999"/>
              <a:gd name="connsiteX62" fmla="*/ 7322875 w 7807404"/>
              <a:gd name="connsiteY62" fmla="*/ 5208172 h 6857999"/>
              <a:gd name="connsiteX63" fmla="*/ 7342672 w 7807404"/>
              <a:gd name="connsiteY63" fmla="*/ 5255191 h 6857999"/>
              <a:gd name="connsiteX64" fmla="*/ 7321006 w 7807404"/>
              <a:gd name="connsiteY64" fmla="*/ 5337537 h 6857999"/>
              <a:gd name="connsiteX65" fmla="*/ 7360096 w 7807404"/>
              <a:gd name="connsiteY65" fmla="*/ 5418522 h 6857999"/>
              <a:gd name="connsiteX66" fmla="*/ 7400954 w 7807404"/>
              <a:gd name="connsiteY66" fmla="*/ 5473319 h 6857999"/>
              <a:gd name="connsiteX67" fmla="*/ 7418953 w 7807404"/>
              <a:gd name="connsiteY67" fmla="*/ 5506769 h 6857999"/>
              <a:gd name="connsiteX68" fmla="*/ 7437497 w 7807404"/>
              <a:gd name="connsiteY68" fmla="*/ 5528086 h 6857999"/>
              <a:gd name="connsiteX69" fmla="*/ 7472839 w 7807404"/>
              <a:gd name="connsiteY69" fmla="*/ 5722307 h 6857999"/>
              <a:gd name="connsiteX70" fmla="*/ 7520312 w 7807404"/>
              <a:gd name="connsiteY70" fmla="*/ 5848020 h 6857999"/>
              <a:gd name="connsiteX71" fmla="*/ 7546603 w 7807404"/>
              <a:gd name="connsiteY71" fmla="*/ 5895435 h 6857999"/>
              <a:gd name="connsiteX72" fmla="*/ 7574370 w 7807404"/>
              <a:gd name="connsiteY72" fmla="*/ 6116987 h 6857999"/>
              <a:gd name="connsiteX73" fmla="*/ 7588278 w 7807404"/>
              <a:gd name="connsiteY73" fmla="*/ 6239240 h 6857999"/>
              <a:gd name="connsiteX74" fmla="*/ 7651779 w 7807404"/>
              <a:gd name="connsiteY74" fmla="*/ 6536040 h 6857999"/>
              <a:gd name="connsiteX75" fmla="*/ 7634970 w 7807404"/>
              <a:gd name="connsiteY75" fmla="*/ 6596308 h 6857999"/>
              <a:gd name="connsiteX76" fmla="*/ 7634433 w 7807404"/>
              <a:gd name="connsiteY76" fmla="*/ 6610438 h 6857999"/>
              <a:gd name="connsiteX77" fmla="*/ 7679537 w 7807404"/>
              <a:gd name="connsiteY77" fmla="*/ 6620156 h 6857999"/>
              <a:gd name="connsiteX78" fmla="*/ 7703817 w 7807404"/>
              <a:gd name="connsiteY78" fmla="*/ 6673830 h 6857999"/>
              <a:gd name="connsiteX79" fmla="*/ 7713961 w 7807404"/>
              <a:gd name="connsiteY79" fmla="*/ 6739542 h 6857999"/>
              <a:gd name="connsiteX80" fmla="*/ 7742083 w 7807404"/>
              <a:gd name="connsiteY80" fmla="*/ 6765442 h 6857999"/>
              <a:gd name="connsiteX81" fmla="*/ 7762582 w 7807404"/>
              <a:gd name="connsiteY81" fmla="*/ 6800900 h 6857999"/>
              <a:gd name="connsiteX82" fmla="*/ 7791089 w 7807404"/>
              <a:gd name="connsiteY82" fmla="*/ 6843616 h 6857999"/>
              <a:gd name="connsiteX83" fmla="*/ 7807404 w 7807404"/>
              <a:gd name="connsiteY83" fmla="*/ 6857999 h 6857999"/>
              <a:gd name="connsiteX84" fmla="*/ 2910541 w 7807404"/>
              <a:gd name="connsiteY84" fmla="*/ 6857999 h 6857999"/>
              <a:gd name="connsiteX85" fmla="*/ 737233 w 7807404"/>
              <a:gd name="connsiteY85" fmla="*/ 6857999 h 6857999"/>
              <a:gd name="connsiteX86" fmla="*/ 0 w 7807404"/>
              <a:gd name="connsiteY86" fmla="*/ 6857999 h 6857999"/>
              <a:gd name="connsiteX87" fmla="*/ 0 w 7807404"/>
              <a:gd name="connsiteY87" fmla="*/ 1 h 6857999"/>
              <a:gd name="connsiteX88" fmla="*/ 737233 w 7807404"/>
              <a:gd name="connsiteY88" fmla="*/ 1 h 6857999"/>
              <a:gd name="connsiteX89" fmla="*/ 737233 w 7807404"/>
              <a:gd name="connsiteY8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6981187 w 7807404"/>
              <a:gd name="connsiteY51" fmla="*/ 4327914 h 6857999"/>
              <a:gd name="connsiteX52" fmla="*/ 6996887 w 7807404"/>
              <a:gd name="connsiteY52" fmla="*/ 4375181 h 6857999"/>
              <a:gd name="connsiteX53" fmla="*/ 7023693 w 7807404"/>
              <a:gd name="connsiteY53" fmla="*/ 4406395 h 6857999"/>
              <a:gd name="connsiteX54" fmla="*/ 7050435 w 7807404"/>
              <a:gd name="connsiteY54" fmla="*/ 4479913 h 6857999"/>
              <a:gd name="connsiteX55" fmla="*/ 7106916 w 7807404"/>
              <a:gd name="connsiteY55" fmla="*/ 4549233 h 6857999"/>
              <a:gd name="connsiteX56" fmla="*/ 7173289 w 7807404"/>
              <a:gd name="connsiteY56" fmla="*/ 4634254 h 6857999"/>
              <a:gd name="connsiteX57" fmla="*/ 7188878 w 7807404"/>
              <a:gd name="connsiteY57" fmla="*/ 4672371 h 6857999"/>
              <a:gd name="connsiteX58" fmla="*/ 7226673 w 7807404"/>
              <a:gd name="connsiteY58" fmla="*/ 4796523 h 6857999"/>
              <a:gd name="connsiteX59" fmla="*/ 7240375 w 7807404"/>
              <a:gd name="connsiteY59" fmla="*/ 4838614 h 6857999"/>
              <a:gd name="connsiteX60" fmla="*/ 7270096 w 7807404"/>
              <a:gd name="connsiteY60" fmla="*/ 4896400 h 6857999"/>
              <a:gd name="connsiteX61" fmla="*/ 7298142 w 7807404"/>
              <a:gd name="connsiteY61" fmla="*/ 4993732 h 6857999"/>
              <a:gd name="connsiteX62" fmla="*/ 7322875 w 7807404"/>
              <a:gd name="connsiteY62" fmla="*/ 5208172 h 6857999"/>
              <a:gd name="connsiteX63" fmla="*/ 7342672 w 7807404"/>
              <a:gd name="connsiteY63" fmla="*/ 5255191 h 6857999"/>
              <a:gd name="connsiteX64" fmla="*/ 7321006 w 7807404"/>
              <a:gd name="connsiteY64" fmla="*/ 5337537 h 6857999"/>
              <a:gd name="connsiteX65" fmla="*/ 7360096 w 7807404"/>
              <a:gd name="connsiteY65" fmla="*/ 5418522 h 6857999"/>
              <a:gd name="connsiteX66" fmla="*/ 7400954 w 7807404"/>
              <a:gd name="connsiteY66" fmla="*/ 5473319 h 6857999"/>
              <a:gd name="connsiteX67" fmla="*/ 7418953 w 7807404"/>
              <a:gd name="connsiteY67" fmla="*/ 5506769 h 6857999"/>
              <a:gd name="connsiteX68" fmla="*/ 7437497 w 7807404"/>
              <a:gd name="connsiteY68" fmla="*/ 5528086 h 6857999"/>
              <a:gd name="connsiteX69" fmla="*/ 7472839 w 7807404"/>
              <a:gd name="connsiteY69" fmla="*/ 5722307 h 6857999"/>
              <a:gd name="connsiteX70" fmla="*/ 7520312 w 7807404"/>
              <a:gd name="connsiteY70" fmla="*/ 5848020 h 6857999"/>
              <a:gd name="connsiteX71" fmla="*/ 7546603 w 7807404"/>
              <a:gd name="connsiteY71" fmla="*/ 5895435 h 6857999"/>
              <a:gd name="connsiteX72" fmla="*/ 7574370 w 7807404"/>
              <a:gd name="connsiteY72" fmla="*/ 6116987 h 6857999"/>
              <a:gd name="connsiteX73" fmla="*/ 7588278 w 7807404"/>
              <a:gd name="connsiteY73" fmla="*/ 6239240 h 6857999"/>
              <a:gd name="connsiteX74" fmla="*/ 7651779 w 7807404"/>
              <a:gd name="connsiteY74" fmla="*/ 6536040 h 6857999"/>
              <a:gd name="connsiteX75" fmla="*/ 7634970 w 7807404"/>
              <a:gd name="connsiteY75" fmla="*/ 6596308 h 6857999"/>
              <a:gd name="connsiteX76" fmla="*/ 7634433 w 7807404"/>
              <a:gd name="connsiteY76" fmla="*/ 6610438 h 6857999"/>
              <a:gd name="connsiteX77" fmla="*/ 7679537 w 7807404"/>
              <a:gd name="connsiteY77" fmla="*/ 6620156 h 6857999"/>
              <a:gd name="connsiteX78" fmla="*/ 7703817 w 7807404"/>
              <a:gd name="connsiteY78" fmla="*/ 6673830 h 6857999"/>
              <a:gd name="connsiteX79" fmla="*/ 7713961 w 7807404"/>
              <a:gd name="connsiteY79" fmla="*/ 6739542 h 6857999"/>
              <a:gd name="connsiteX80" fmla="*/ 7742083 w 7807404"/>
              <a:gd name="connsiteY80" fmla="*/ 6765442 h 6857999"/>
              <a:gd name="connsiteX81" fmla="*/ 7762582 w 7807404"/>
              <a:gd name="connsiteY81" fmla="*/ 6800900 h 6857999"/>
              <a:gd name="connsiteX82" fmla="*/ 7791089 w 7807404"/>
              <a:gd name="connsiteY82" fmla="*/ 6843616 h 6857999"/>
              <a:gd name="connsiteX83" fmla="*/ 7807404 w 7807404"/>
              <a:gd name="connsiteY83" fmla="*/ 6857999 h 6857999"/>
              <a:gd name="connsiteX84" fmla="*/ 2910541 w 7807404"/>
              <a:gd name="connsiteY84" fmla="*/ 6857999 h 6857999"/>
              <a:gd name="connsiteX85" fmla="*/ 737233 w 7807404"/>
              <a:gd name="connsiteY85" fmla="*/ 6857999 h 6857999"/>
              <a:gd name="connsiteX86" fmla="*/ 0 w 7807404"/>
              <a:gd name="connsiteY86" fmla="*/ 6857999 h 6857999"/>
              <a:gd name="connsiteX87" fmla="*/ 0 w 7807404"/>
              <a:gd name="connsiteY87" fmla="*/ 1 h 6857999"/>
              <a:gd name="connsiteX88" fmla="*/ 737233 w 7807404"/>
              <a:gd name="connsiteY88" fmla="*/ 1 h 6857999"/>
              <a:gd name="connsiteX89" fmla="*/ 737233 w 7807404"/>
              <a:gd name="connsiteY8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7005015 w 7807404"/>
              <a:gd name="connsiteY51" fmla="*/ 4280258 h 6857999"/>
              <a:gd name="connsiteX52" fmla="*/ 6996887 w 7807404"/>
              <a:gd name="connsiteY52" fmla="*/ 4375181 h 6857999"/>
              <a:gd name="connsiteX53" fmla="*/ 7023693 w 7807404"/>
              <a:gd name="connsiteY53" fmla="*/ 4406395 h 6857999"/>
              <a:gd name="connsiteX54" fmla="*/ 7050435 w 7807404"/>
              <a:gd name="connsiteY54" fmla="*/ 4479913 h 6857999"/>
              <a:gd name="connsiteX55" fmla="*/ 7106916 w 7807404"/>
              <a:gd name="connsiteY55" fmla="*/ 4549233 h 6857999"/>
              <a:gd name="connsiteX56" fmla="*/ 7173289 w 7807404"/>
              <a:gd name="connsiteY56" fmla="*/ 4634254 h 6857999"/>
              <a:gd name="connsiteX57" fmla="*/ 7188878 w 7807404"/>
              <a:gd name="connsiteY57" fmla="*/ 4672371 h 6857999"/>
              <a:gd name="connsiteX58" fmla="*/ 7226673 w 7807404"/>
              <a:gd name="connsiteY58" fmla="*/ 4796523 h 6857999"/>
              <a:gd name="connsiteX59" fmla="*/ 7240375 w 7807404"/>
              <a:gd name="connsiteY59" fmla="*/ 4838614 h 6857999"/>
              <a:gd name="connsiteX60" fmla="*/ 7270096 w 7807404"/>
              <a:gd name="connsiteY60" fmla="*/ 4896400 h 6857999"/>
              <a:gd name="connsiteX61" fmla="*/ 7298142 w 7807404"/>
              <a:gd name="connsiteY61" fmla="*/ 4993732 h 6857999"/>
              <a:gd name="connsiteX62" fmla="*/ 7322875 w 7807404"/>
              <a:gd name="connsiteY62" fmla="*/ 5208172 h 6857999"/>
              <a:gd name="connsiteX63" fmla="*/ 7342672 w 7807404"/>
              <a:gd name="connsiteY63" fmla="*/ 5255191 h 6857999"/>
              <a:gd name="connsiteX64" fmla="*/ 7321006 w 7807404"/>
              <a:gd name="connsiteY64" fmla="*/ 5337537 h 6857999"/>
              <a:gd name="connsiteX65" fmla="*/ 7360096 w 7807404"/>
              <a:gd name="connsiteY65" fmla="*/ 5418522 h 6857999"/>
              <a:gd name="connsiteX66" fmla="*/ 7400954 w 7807404"/>
              <a:gd name="connsiteY66" fmla="*/ 5473319 h 6857999"/>
              <a:gd name="connsiteX67" fmla="*/ 7418953 w 7807404"/>
              <a:gd name="connsiteY67" fmla="*/ 5506769 h 6857999"/>
              <a:gd name="connsiteX68" fmla="*/ 7437497 w 7807404"/>
              <a:gd name="connsiteY68" fmla="*/ 5528086 h 6857999"/>
              <a:gd name="connsiteX69" fmla="*/ 7472839 w 7807404"/>
              <a:gd name="connsiteY69" fmla="*/ 5722307 h 6857999"/>
              <a:gd name="connsiteX70" fmla="*/ 7520312 w 7807404"/>
              <a:gd name="connsiteY70" fmla="*/ 5848020 h 6857999"/>
              <a:gd name="connsiteX71" fmla="*/ 7546603 w 7807404"/>
              <a:gd name="connsiteY71" fmla="*/ 5895435 h 6857999"/>
              <a:gd name="connsiteX72" fmla="*/ 7574370 w 7807404"/>
              <a:gd name="connsiteY72" fmla="*/ 6116987 h 6857999"/>
              <a:gd name="connsiteX73" fmla="*/ 7588278 w 7807404"/>
              <a:gd name="connsiteY73" fmla="*/ 6239240 h 6857999"/>
              <a:gd name="connsiteX74" fmla="*/ 7651779 w 7807404"/>
              <a:gd name="connsiteY74" fmla="*/ 6536040 h 6857999"/>
              <a:gd name="connsiteX75" fmla="*/ 7634970 w 7807404"/>
              <a:gd name="connsiteY75" fmla="*/ 6596308 h 6857999"/>
              <a:gd name="connsiteX76" fmla="*/ 7634433 w 7807404"/>
              <a:gd name="connsiteY76" fmla="*/ 6610438 h 6857999"/>
              <a:gd name="connsiteX77" fmla="*/ 7679537 w 7807404"/>
              <a:gd name="connsiteY77" fmla="*/ 6620156 h 6857999"/>
              <a:gd name="connsiteX78" fmla="*/ 7703817 w 7807404"/>
              <a:gd name="connsiteY78" fmla="*/ 6673830 h 6857999"/>
              <a:gd name="connsiteX79" fmla="*/ 7713961 w 7807404"/>
              <a:gd name="connsiteY79" fmla="*/ 6739542 h 6857999"/>
              <a:gd name="connsiteX80" fmla="*/ 7742083 w 7807404"/>
              <a:gd name="connsiteY80" fmla="*/ 6765442 h 6857999"/>
              <a:gd name="connsiteX81" fmla="*/ 7762582 w 7807404"/>
              <a:gd name="connsiteY81" fmla="*/ 6800900 h 6857999"/>
              <a:gd name="connsiteX82" fmla="*/ 7791089 w 7807404"/>
              <a:gd name="connsiteY82" fmla="*/ 6843616 h 6857999"/>
              <a:gd name="connsiteX83" fmla="*/ 7807404 w 7807404"/>
              <a:gd name="connsiteY83" fmla="*/ 6857999 h 6857999"/>
              <a:gd name="connsiteX84" fmla="*/ 2910541 w 7807404"/>
              <a:gd name="connsiteY84" fmla="*/ 6857999 h 6857999"/>
              <a:gd name="connsiteX85" fmla="*/ 737233 w 7807404"/>
              <a:gd name="connsiteY85" fmla="*/ 6857999 h 6857999"/>
              <a:gd name="connsiteX86" fmla="*/ 0 w 7807404"/>
              <a:gd name="connsiteY86" fmla="*/ 6857999 h 6857999"/>
              <a:gd name="connsiteX87" fmla="*/ 0 w 7807404"/>
              <a:gd name="connsiteY87" fmla="*/ 1 h 6857999"/>
              <a:gd name="connsiteX88" fmla="*/ 737233 w 7807404"/>
              <a:gd name="connsiteY88" fmla="*/ 1 h 6857999"/>
              <a:gd name="connsiteX89" fmla="*/ 737233 w 7807404"/>
              <a:gd name="connsiteY8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7005015 w 7807404"/>
              <a:gd name="connsiteY51" fmla="*/ 4280258 h 6857999"/>
              <a:gd name="connsiteX52" fmla="*/ 6996887 w 7807404"/>
              <a:gd name="connsiteY52" fmla="*/ 4375181 h 6857999"/>
              <a:gd name="connsiteX53" fmla="*/ 7041564 w 7807404"/>
              <a:gd name="connsiteY53" fmla="*/ 4376610 h 6857999"/>
              <a:gd name="connsiteX54" fmla="*/ 7050435 w 7807404"/>
              <a:gd name="connsiteY54" fmla="*/ 4479913 h 6857999"/>
              <a:gd name="connsiteX55" fmla="*/ 7106916 w 7807404"/>
              <a:gd name="connsiteY55" fmla="*/ 4549233 h 6857999"/>
              <a:gd name="connsiteX56" fmla="*/ 7173289 w 7807404"/>
              <a:gd name="connsiteY56" fmla="*/ 4634254 h 6857999"/>
              <a:gd name="connsiteX57" fmla="*/ 7188878 w 7807404"/>
              <a:gd name="connsiteY57" fmla="*/ 4672371 h 6857999"/>
              <a:gd name="connsiteX58" fmla="*/ 7226673 w 7807404"/>
              <a:gd name="connsiteY58" fmla="*/ 4796523 h 6857999"/>
              <a:gd name="connsiteX59" fmla="*/ 7240375 w 7807404"/>
              <a:gd name="connsiteY59" fmla="*/ 4838614 h 6857999"/>
              <a:gd name="connsiteX60" fmla="*/ 7270096 w 7807404"/>
              <a:gd name="connsiteY60" fmla="*/ 4896400 h 6857999"/>
              <a:gd name="connsiteX61" fmla="*/ 7298142 w 7807404"/>
              <a:gd name="connsiteY61" fmla="*/ 4993732 h 6857999"/>
              <a:gd name="connsiteX62" fmla="*/ 7322875 w 7807404"/>
              <a:gd name="connsiteY62" fmla="*/ 5208172 h 6857999"/>
              <a:gd name="connsiteX63" fmla="*/ 7342672 w 7807404"/>
              <a:gd name="connsiteY63" fmla="*/ 5255191 h 6857999"/>
              <a:gd name="connsiteX64" fmla="*/ 7321006 w 7807404"/>
              <a:gd name="connsiteY64" fmla="*/ 5337537 h 6857999"/>
              <a:gd name="connsiteX65" fmla="*/ 7360096 w 7807404"/>
              <a:gd name="connsiteY65" fmla="*/ 5418522 h 6857999"/>
              <a:gd name="connsiteX66" fmla="*/ 7400954 w 7807404"/>
              <a:gd name="connsiteY66" fmla="*/ 5473319 h 6857999"/>
              <a:gd name="connsiteX67" fmla="*/ 7418953 w 7807404"/>
              <a:gd name="connsiteY67" fmla="*/ 5506769 h 6857999"/>
              <a:gd name="connsiteX68" fmla="*/ 7437497 w 7807404"/>
              <a:gd name="connsiteY68" fmla="*/ 5528086 h 6857999"/>
              <a:gd name="connsiteX69" fmla="*/ 7472839 w 7807404"/>
              <a:gd name="connsiteY69" fmla="*/ 5722307 h 6857999"/>
              <a:gd name="connsiteX70" fmla="*/ 7520312 w 7807404"/>
              <a:gd name="connsiteY70" fmla="*/ 5848020 h 6857999"/>
              <a:gd name="connsiteX71" fmla="*/ 7546603 w 7807404"/>
              <a:gd name="connsiteY71" fmla="*/ 5895435 h 6857999"/>
              <a:gd name="connsiteX72" fmla="*/ 7574370 w 7807404"/>
              <a:gd name="connsiteY72" fmla="*/ 6116987 h 6857999"/>
              <a:gd name="connsiteX73" fmla="*/ 7588278 w 7807404"/>
              <a:gd name="connsiteY73" fmla="*/ 6239240 h 6857999"/>
              <a:gd name="connsiteX74" fmla="*/ 7651779 w 7807404"/>
              <a:gd name="connsiteY74" fmla="*/ 6536040 h 6857999"/>
              <a:gd name="connsiteX75" fmla="*/ 7634970 w 7807404"/>
              <a:gd name="connsiteY75" fmla="*/ 6596308 h 6857999"/>
              <a:gd name="connsiteX76" fmla="*/ 7634433 w 7807404"/>
              <a:gd name="connsiteY76" fmla="*/ 6610438 h 6857999"/>
              <a:gd name="connsiteX77" fmla="*/ 7679537 w 7807404"/>
              <a:gd name="connsiteY77" fmla="*/ 6620156 h 6857999"/>
              <a:gd name="connsiteX78" fmla="*/ 7703817 w 7807404"/>
              <a:gd name="connsiteY78" fmla="*/ 6673830 h 6857999"/>
              <a:gd name="connsiteX79" fmla="*/ 7713961 w 7807404"/>
              <a:gd name="connsiteY79" fmla="*/ 6739542 h 6857999"/>
              <a:gd name="connsiteX80" fmla="*/ 7742083 w 7807404"/>
              <a:gd name="connsiteY80" fmla="*/ 6765442 h 6857999"/>
              <a:gd name="connsiteX81" fmla="*/ 7762582 w 7807404"/>
              <a:gd name="connsiteY81" fmla="*/ 6800900 h 6857999"/>
              <a:gd name="connsiteX82" fmla="*/ 7791089 w 7807404"/>
              <a:gd name="connsiteY82" fmla="*/ 6843616 h 6857999"/>
              <a:gd name="connsiteX83" fmla="*/ 7807404 w 7807404"/>
              <a:gd name="connsiteY83" fmla="*/ 6857999 h 6857999"/>
              <a:gd name="connsiteX84" fmla="*/ 2910541 w 7807404"/>
              <a:gd name="connsiteY84" fmla="*/ 6857999 h 6857999"/>
              <a:gd name="connsiteX85" fmla="*/ 737233 w 7807404"/>
              <a:gd name="connsiteY85" fmla="*/ 6857999 h 6857999"/>
              <a:gd name="connsiteX86" fmla="*/ 0 w 7807404"/>
              <a:gd name="connsiteY86" fmla="*/ 6857999 h 6857999"/>
              <a:gd name="connsiteX87" fmla="*/ 0 w 7807404"/>
              <a:gd name="connsiteY87" fmla="*/ 1 h 6857999"/>
              <a:gd name="connsiteX88" fmla="*/ 737233 w 7807404"/>
              <a:gd name="connsiteY88" fmla="*/ 1 h 6857999"/>
              <a:gd name="connsiteX89" fmla="*/ 737233 w 7807404"/>
              <a:gd name="connsiteY89" fmla="*/ 0 h 6857999"/>
              <a:gd name="connsiteX0" fmla="*/ 737233 w 7807404"/>
              <a:gd name="connsiteY0" fmla="*/ 0 h 6857999"/>
              <a:gd name="connsiteX1" fmla="*/ 7401738 w 7807404"/>
              <a:gd name="connsiteY1" fmla="*/ 0 h 6857999"/>
              <a:gd name="connsiteX2" fmla="*/ 7401276 w 7807404"/>
              <a:gd name="connsiteY2" fmla="*/ 1038 h 6857999"/>
              <a:gd name="connsiteX3" fmla="*/ 7411981 w 7807404"/>
              <a:gd name="connsiteY3" fmla="*/ 22134 h 6857999"/>
              <a:gd name="connsiteX4" fmla="*/ 7413848 w 7807404"/>
              <a:gd name="connsiteY4" fmla="*/ 51691 h 6857999"/>
              <a:gd name="connsiteX5" fmla="*/ 7385053 w 7807404"/>
              <a:gd name="connsiteY5" fmla="*/ 226336 h 6857999"/>
              <a:gd name="connsiteX6" fmla="*/ 7382560 w 7807404"/>
              <a:gd name="connsiteY6" fmla="*/ 360946 h 6857999"/>
              <a:gd name="connsiteX7" fmla="*/ 7350606 w 7807404"/>
              <a:gd name="connsiteY7" fmla="*/ 461806 h 6857999"/>
              <a:gd name="connsiteX8" fmla="*/ 7325584 w 7807404"/>
              <a:gd name="connsiteY8" fmla="*/ 584071 h 6857999"/>
              <a:gd name="connsiteX9" fmla="*/ 7209500 w 7807404"/>
              <a:gd name="connsiteY9" fmla="*/ 815815 h 6857999"/>
              <a:gd name="connsiteX10" fmla="*/ 7151173 w 7807404"/>
              <a:gd name="connsiteY10" fmla="*/ 938922 h 6857999"/>
              <a:gd name="connsiteX11" fmla="*/ 7115206 w 7807404"/>
              <a:gd name="connsiteY11" fmla="*/ 1019095 h 6857999"/>
              <a:gd name="connsiteX12" fmla="*/ 7081111 w 7807404"/>
              <a:gd name="connsiteY12" fmla="*/ 1074755 h 6857999"/>
              <a:gd name="connsiteX13" fmla="*/ 7005747 w 7807404"/>
              <a:gd name="connsiteY13" fmla="*/ 1281782 h 6857999"/>
              <a:gd name="connsiteX14" fmla="*/ 6969151 w 7807404"/>
              <a:gd name="connsiteY14" fmla="*/ 1451417 h 6857999"/>
              <a:gd name="connsiteX15" fmla="*/ 6951201 w 7807404"/>
              <a:gd name="connsiteY15" fmla="*/ 1490043 h 6857999"/>
              <a:gd name="connsiteX16" fmla="*/ 6954326 w 7807404"/>
              <a:gd name="connsiteY16" fmla="*/ 1497365 h 6857999"/>
              <a:gd name="connsiteX17" fmla="*/ 6956045 w 7807404"/>
              <a:gd name="connsiteY17" fmla="*/ 1498098 h 6857999"/>
              <a:gd name="connsiteX18" fmla="*/ 6937823 w 7807404"/>
              <a:gd name="connsiteY18" fmla="*/ 1612249 h 6857999"/>
              <a:gd name="connsiteX19" fmla="*/ 6937218 w 7807404"/>
              <a:gd name="connsiteY19" fmla="*/ 1637399 h 6857999"/>
              <a:gd name="connsiteX20" fmla="*/ 6938799 w 7807404"/>
              <a:gd name="connsiteY20" fmla="*/ 1640074 h 6857999"/>
              <a:gd name="connsiteX21" fmla="*/ 6932154 w 7807404"/>
              <a:gd name="connsiteY21" fmla="*/ 1661611 h 6857999"/>
              <a:gd name="connsiteX22" fmla="*/ 6914131 w 7807404"/>
              <a:gd name="connsiteY22" fmla="*/ 1700723 h 6857999"/>
              <a:gd name="connsiteX23" fmla="*/ 6933794 w 7807404"/>
              <a:gd name="connsiteY23" fmla="*/ 1901522 h 6857999"/>
              <a:gd name="connsiteX24" fmla="*/ 6953202 w 7807404"/>
              <a:gd name="connsiteY24" fmla="*/ 2210818 h 6857999"/>
              <a:gd name="connsiteX25" fmla="*/ 6947122 w 7807404"/>
              <a:gd name="connsiteY25" fmla="*/ 2457618 h 6857999"/>
              <a:gd name="connsiteX26" fmla="*/ 6946239 w 7807404"/>
              <a:gd name="connsiteY26" fmla="*/ 2589494 h 6857999"/>
              <a:gd name="connsiteX27" fmla="*/ 6927926 w 7807404"/>
              <a:gd name="connsiteY27" fmla="*/ 2656505 h 6857999"/>
              <a:gd name="connsiteX28" fmla="*/ 6942720 w 7807404"/>
              <a:gd name="connsiteY28" fmla="*/ 2686012 h 6857999"/>
              <a:gd name="connsiteX29" fmla="*/ 6945228 w 7807404"/>
              <a:gd name="connsiteY29" fmla="*/ 2704186 h 6857999"/>
              <a:gd name="connsiteX30" fmla="*/ 6955127 w 7807404"/>
              <a:gd name="connsiteY30" fmla="*/ 2708117 h 6857999"/>
              <a:gd name="connsiteX31" fmla="*/ 6965487 w 7807404"/>
              <a:gd name="connsiteY31" fmla="*/ 2734616 h 6857999"/>
              <a:gd name="connsiteX32" fmla="*/ 6967536 w 7807404"/>
              <a:gd name="connsiteY32" fmla="*/ 2768400 h 6857999"/>
              <a:gd name="connsiteX33" fmla="*/ 6966999 w 7807404"/>
              <a:gd name="connsiteY33" fmla="*/ 2930098 h 6857999"/>
              <a:gd name="connsiteX34" fmla="*/ 6972540 w 7807404"/>
              <a:gd name="connsiteY34" fmla="*/ 3026188 h 6857999"/>
              <a:gd name="connsiteX35" fmla="*/ 6983856 w 7807404"/>
              <a:gd name="connsiteY35" fmla="*/ 3061666 h 6857999"/>
              <a:gd name="connsiteX36" fmla="*/ 6993463 w 7807404"/>
              <a:gd name="connsiteY36" fmla="*/ 3111897 h 6857999"/>
              <a:gd name="connsiteX37" fmla="*/ 7000936 w 7807404"/>
              <a:gd name="connsiteY37" fmla="*/ 3235495 h 6857999"/>
              <a:gd name="connsiteX38" fmla="*/ 6997660 w 7807404"/>
              <a:gd name="connsiteY38" fmla="*/ 3375355 h 6857999"/>
              <a:gd name="connsiteX39" fmla="*/ 7000025 w 7807404"/>
              <a:gd name="connsiteY39" fmla="*/ 3477815 h 6857999"/>
              <a:gd name="connsiteX40" fmla="*/ 6982022 w 7807404"/>
              <a:gd name="connsiteY40" fmla="*/ 3696746 h 6857999"/>
              <a:gd name="connsiteX41" fmla="*/ 6987385 w 7807404"/>
              <a:gd name="connsiteY41" fmla="*/ 3815651 h 6857999"/>
              <a:gd name="connsiteX42" fmla="*/ 6996939 w 7807404"/>
              <a:gd name="connsiteY42" fmla="*/ 3857058 h 6857999"/>
              <a:gd name="connsiteX43" fmla="*/ 7012470 w 7807404"/>
              <a:gd name="connsiteY43" fmla="*/ 3926486 h 6857999"/>
              <a:gd name="connsiteX44" fmla="*/ 7038860 w 7807404"/>
              <a:gd name="connsiteY44" fmla="*/ 3988495 h 6857999"/>
              <a:gd name="connsiteX45" fmla="*/ 7025357 w 7807404"/>
              <a:gd name="connsiteY45" fmla="*/ 4051442 h 6857999"/>
              <a:gd name="connsiteX46" fmla="*/ 7024708 w 7807404"/>
              <a:gd name="connsiteY46" fmla="*/ 4105625 h 6857999"/>
              <a:gd name="connsiteX47" fmla="*/ 7032013 w 7807404"/>
              <a:gd name="connsiteY47" fmla="*/ 4109626 h 6857999"/>
              <a:gd name="connsiteX48" fmla="*/ 7032673 w 7807404"/>
              <a:gd name="connsiteY48" fmla="*/ 4116557 h 6857999"/>
              <a:gd name="connsiteX49" fmla="*/ 7025240 w 7807404"/>
              <a:gd name="connsiteY49" fmla="*/ 4120637 h 6857999"/>
              <a:gd name="connsiteX50" fmla="*/ 7001151 w 7807404"/>
              <a:gd name="connsiteY50" fmla="*/ 4208493 h 6857999"/>
              <a:gd name="connsiteX51" fmla="*/ 7005015 w 7807404"/>
              <a:gd name="connsiteY51" fmla="*/ 4280258 h 6857999"/>
              <a:gd name="connsiteX52" fmla="*/ 7041564 w 7807404"/>
              <a:gd name="connsiteY52" fmla="*/ 4376610 h 6857999"/>
              <a:gd name="connsiteX53" fmla="*/ 7050435 w 7807404"/>
              <a:gd name="connsiteY53" fmla="*/ 4479913 h 6857999"/>
              <a:gd name="connsiteX54" fmla="*/ 7106916 w 7807404"/>
              <a:gd name="connsiteY54" fmla="*/ 4549233 h 6857999"/>
              <a:gd name="connsiteX55" fmla="*/ 7173289 w 7807404"/>
              <a:gd name="connsiteY55" fmla="*/ 4634254 h 6857999"/>
              <a:gd name="connsiteX56" fmla="*/ 7188878 w 7807404"/>
              <a:gd name="connsiteY56" fmla="*/ 4672371 h 6857999"/>
              <a:gd name="connsiteX57" fmla="*/ 7226673 w 7807404"/>
              <a:gd name="connsiteY57" fmla="*/ 4796523 h 6857999"/>
              <a:gd name="connsiteX58" fmla="*/ 7240375 w 7807404"/>
              <a:gd name="connsiteY58" fmla="*/ 4838614 h 6857999"/>
              <a:gd name="connsiteX59" fmla="*/ 7270096 w 7807404"/>
              <a:gd name="connsiteY59" fmla="*/ 4896400 h 6857999"/>
              <a:gd name="connsiteX60" fmla="*/ 7298142 w 7807404"/>
              <a:gd name="connsiteY60" fmla="*/ 4993732 h 6857999"/>
              <a:gd name="connsiteX61" fmla="*/ 7322875 w 7807404"/>
              <a:gd name="connsiteY61" fmla="*/ 5208172 h 6857999"/>
              <a:gd name="connsiteX62" fmla="*/ 7342672 w 7807404"/>
              <a:gd name="connsiteY62" fmla="*/ 5255191 h 6857999"/>
              <a:gd name="connsiteX63" fmla="*/ 7321006 w 7807404"/>
              <a:gd name="connsiteY63" fmla="*/ 5337537 h 6857999"/>
              <a:gd name="connsiteX64" fmla="*/ 7360096 w 7807404"/>
              <a:gd name="connsiteY64" fmla="*/ 5418522 h 6857999"/>
              <a:gd name="connsiteX65" fmla="*/ 7400954 w 7807404"/>
              <a:gd name="connsiteY65" fmla="*/ 5473319 h 6857999"/>
              <a:gd name="connsiteX66" fmla="*/ 7418953 w 7807404"/>
              <a:gd name="connsiteY66" fmla="*/ 5506769 h 6857999"/>
              <a:gd name="connsiteX67" fmla="*/ 7437497 w 7807404"/>
              <a:gd name="connsiteY67" fmla="*/ 5528086 h 6857999"/>
              <a:gd name="connsiteX68" fmla="*/ 7472839 w 7807404"/>
              <a:gd name="connsiteY68" fmla="*/ 5722307 h 6857999"/>
              <a:gd name="connsiteX69" fmla="*/ 7520312 w 7807404"/>
              <a:gd name="connsiteY69" fmla="*/ 5848020 h 6857999"/>
              <a:gd name="connsiteX70" fmla="*/ 7546603 w 7807404"/>
              <a:gd name="connsiteY70" fmla="*/ 5895435 h 6857999"/>
              <a:gd name="connsiteX71" fmla="*/ 7574370 w 7807404"/>
              <a:gd name="connsiteY71" fmla="*/ 6116987 h 6857999"/>
              <a:gd name="connsiteX72" fmla="*/ 7588278 w 7807404"/>
              <a:gd name="connsiteY72" fmla="*/ 6239240 h 6857999"/>
              <a:gd name="connsiteX73" fmla="*/ 7651779 w 7807404"/>
              <a:gd name="connsiteY73" fmla="*/ 6536040 h 6857999"/>
              <a:gd name="connsiteX74" fmla="*/ 7634970 w 7807404"/>
              <a:gd name="connsiteY74" fmla="*/ 6596308 h 6857999"/>
              <a:gd name="connsiteX75" fmla="*/ 7634433 w 7807404"/>
              <a:gd name="connsiteY75" fmla="*/ 6610438 h 6857999"/>
              <a:gd name="connsiteX76" fmla="*/ 7679537 w 7807404"/>
              <a:gd name="connsiteY76" fmla="*/ 6620156 h 6857999"/>
              <a:gd name="connsiteX77" fmla="*/ 7703817 w 7807404"/>
              <a:gd name="connsiteY77" fmla="*/ 6673830 h 6857999"/>
              <a:gd name="connsiteX78" fmla="*/ 7713961 w 7807404"/>
              <a:gd name="connsiteY78" fmla="*/ 6739542 h 6857999"/>
              <a:gd name="connsiteX79" fmla="*/ 7742083 w 7807404"/>
              <a:gd name="connsiteY79" fmla="*/ 6765442 h 6857999"/>
              <a:gd name="connsiteX80" fmla="*/ 7762582 w 7807404"/>
              <a:gd name="connsiteY80" fmla="*/ 6800900 h 6857999"/>
              <a:gd name="connsiteX81" fmla="*/ 7791089 w 7807404"/>
              <a:gd name="connsiteY81" fmla="*/ 6843616 h 6857999"/>
              <a:gd name="connsiteX82" fmla="*/ 7807404 w 7807404"/>
              <a:gd name="connsiteY82" fmla="*/ 6857999 h 6857999"/>
              <a:gd name="connsiteX83" fmla="*/ 2910541 w 7807404"/>
              <a:gd name="connsiteY83" fmla="*/ 6857999 h 6857999"/>
              <a:gd name="connsiteX84" fmla="*/ 737233 w 7807404"/>
              <a:gd name="connsiteY84" fmla="*/ 6857999 h 6857999"/>
              <a:gd name="connsiteX85" fmla="*/ 0 w 7807404"/>
              <a:gd name="connsiteY85" fmla="*/ 6857999 h 6857999"/>
              <a:gd name="connsiteX86" fmla="*/ 0 w 7807404"/>
              <a:gd name="connsiteY86" fmla="*/ 1 h 6857999"/>
              <a:gd name="connsiteX87" fmla="*/ 737233 w 7807404"/>
              <a:gd name="connsiteY87" fmla="*/ 1 h 6857999"/>
              <a:gd name="connsiteX88" fmla="*/ 737233 w 7807404"/>
              <a:gd name="connsiteY88" fmla="*/ 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7807404" h="6857999">
                <a:moveTo>
                  <a:pt x="737233" y="0"/>
                </a:moveTo>
                <a:lnTo>
                  <a:pt x="7401738" y="0"/>
                </a:lnTo>
                <a:lnTo>
                  <a:pt x="7401276" y="1038"/>
                </a:lnTo>
                <a:cubicBezTo>
                  <a:pt x="7397883" y="7721"/>
                  <a:pt x="7396279" y="14445"/>
                  <a:pt x="7411981" y="22134"/>
                </a:cubicBezTo>
                <a:cubicBezTo>
                  <a:pt x="7406782" y="34427"/>
                  <a:pt x="7396732" y="39735"/>
                  <a:pt x="7413848" y="51691"/>
                </a:cubicBezTo>
                <a:cubicBezTo>
                  <a:pt x="7409360" y="85725"/>
                  <a:pt x="7396014" y="180654"/>
                  <a:pt x="7385053" y="226336"/>
                </a:cubicBezTo>
                <a:cubicBezTo>
                  <a:pt x="7382351" y="285414"/>
                  <a:pt x="7388817" y="267248"/>
                  <a:pt x="7382560" y="360946"/>
                </a:cubicBezTo>
                <a:cubicBezTo>
                  <a:pt x="7362395" y="386524"/>
                  <a:pt x="7368412" y="438997"/>
                  <a:pt x="7350606" y="461806"/>
                </a:cubicBezTo>
                <a:cubicBezTo>
                  <a:pt x="7337309" y="516021"/>
                  <a:pt x="7352784" y="530432"/>
                  <a:pt x="7325584" y="584071"/>
                </a:cubicBezTo>
                <a:cubicBezTo>
                  <a:pt x="7297965" y="609443"/>
                  <a:pt x="7244082" y="751142"/>
                  <a:pt x="7209500" y="815815"/>
                </a:cubicBezTo>
                <a:cubicBezTo>
                  <a:pt x="7179422" y="876943"/>
                  <a:pt x="7201479" y="869298"/>
                  <a:pt x="7151173" y="938922"/>
                </a:cubicBezTo>
                <a:cubicBezTo>
                  <a:pt x="7175063" y="958185"/>
                  <a:pt x="7121332" y="1005266"/>
                  <a:pt x="7115206" y="1019095"/>
                </a:cubicBezTo>
                <a:cubicBezTo>
                  <a:pt x="7104539" y="1034724"/>
                  <a:pt x="7095782" y="1040818"/>
                  <a:pt x="7081111" y="1074755"/>
                </a:cubicBezTo>
                <a:cubicBezTo>
                  <a:pt x="7060678" y="1130635"/>
                  <a:pt x="7052105" y="1171346"/>
                  <a:pt x="7005747" y="1281782"/>
                </a:cubicBezTo>
                <a:cubicBezTo>
                  <a:pt x="6994552" y="1313986"/>
                  <a:pt x="6987233" y="1417431"/>
                  <a:pt x="6969151" y="1451417"/>
                </a:cubicBezTo>
                <a:lnTo>
                  <a:pt x="6951201" y="1490043"/>
                </a:lnTo>
                <a:lnTo>
                  <a:pt x="6954326" y="1497365"/>
                </a:lnTo>
                <a:lnTo>
                  <a:pt x="6956045" y="1498098"/>
                </a:lnTo>
                <a:lnTo>
                  <a:pt x="6937823" y="1612249"/>
                </a:lnTo>
                <a:cubicBezTo>
                  <a:pt x="6934942" y="1617808"/>
                  <a:pt x="6933943" y="1625365"/>
                  <a:pt x="6937218" y="1637399"/>
                </a:cubicBezTo>
                <a:lnTo>
                  <a:pt x="6938799" y="1640074"/>
                </a:lnTo>
                <a:lnTo>
                  <a:pt x="6932154" y="1661611"/>
                </a:lnTo>
                <a:cubicBezTo>
                  <a:pt x="6928945" y="1668683"/>
                  <a:pt x="6919718" y="1695224"/>
                  <a:pt x="6914131" y="1700723"/>
                </a:cubicBezTo>
                <a:cubicBezTo>
                  <a:pt x="6918380" y="1796784"/>
                  <a:pt x="6924801" y="1826287"/>
                  <a:pt x="6933794" y="1901522"/>
                </a:cubicBezTo>
                <a:cubicBezTo>
                  <a:pt x="6936527" y="1993082"/>
                  <a:pt x="6954072" y="2106413"/>
                  <a:pt x="6953202" y="2210818"/>
                </a:cubicBezTo>
                <a:cubicBezTo>
                  <a:pt x="6954917" y="2284834"/>
                  <a:pt x="6959766" y="2365892"/>
                  <a:pt x="6947122" y="2457618"/>
                </a:cubicBezTo>
                <a:cubicBezTo>
                  <a:pt x="6955191" y="2531260"/>
                  <a:pt x="6936170" y="2539864"/>
                  <a:pt x="6946239" y="2589494"/>
                </a:cubicBezTo>
                <a:cubicBezTo>
                  <a:pt x="6907917" y="2580541"/>
                  <a:pt x="6970297" y="2648212"/>
                  <a:pt x="6927926" y="2656505"/>
                </a:cubicBezTo>
                <a:lnTo>
                  <a:pt x="6942720" y="2686012"/>
                </a:lnTo>
                <a:lnTo>
                  <a:pt x="6945228" y="2704186"/>
                </a:lnTo>
                <a:lnTo>
                  <a:pt x="6955127" y="2708117"/>
                </a:lnTo>
                <a:lnTo>
                  <a:pt x="6965487" y="2734616"/>
                </a:lnTo>
                <a:cubicBezTo>
                  <a:pt x="6967947" y="2744723"/>
                  <a:pt x="6968932" y="2755815"/>
                  <a:pt x="6967536" y="2768400"/>
                </a:cubicBezTo>
                <a:cubicBezTo>
                  <a:pt x="6947005" y="2811742"/>
                  <a:pt x="6994552" y="2876460"/>
                  <a:pt x="6966999" y="2930098"/>
                </a:cubicBezTo>
                <a:cubicBezTo>
                  <a:pt x="6960243" y="2950065"/>
                  <a:pt x="6960000" y="3013334"/>
                  <a:pt x="6972540" y="3026188"/>
                </a:cubicBezTo>
                <a:cubicBezTo>
                  <a:pt x="6975084" y="3039563"/>
                  <a:pt x="6970315" y="3054622"/>
                  <a:pt x="6983856" y="3061666"/>
                </a:cubicBezTo>
                <a:cubicBezTo>
                  <a:pt x="7000105" y="3072873"/>
                  <a:pt x="6973987" y="3117097"/>
                  <a:pt x="6993463" y="3111897"/>
                </a:cubicBezTo>
                <a:cubicBezTo>
                  <a:pt x="6975550" y="3143346"/>
                  <a:pt x="6992893" y="3207447"/>
                  <a:pt x="7000936" y="3235495"/>
                </a:cubicBezTo>
                <a:cubicBezTo>
                  <a:pt x="7004147" y="3285267"/>
                  <a:pt x="6997232" y="3339060"/>
                  <a:pt x="6997660" y="3375355"/>
                </a:cubicBezTo>
                <a:cubicBezTo>
                  <a:pt x="7000348" y="3377199"/>
                  <a:pt x="7002631" y="3424250"/>
                  <a:pt x="7000025" y="3477815"/>
                </a:cubicBezTo>
                <a:cubicBezTo>
                  <a:pt x="6997419" y="3531380"/>
                  <a:pt x="6987478" y="3630392"/>
                  <a:pt x="6982022" y="3696746"/>
                </a:cubicBezTo>
                <a:cubicBezTo>
                  <a:pt x="6978811" y="3772319"/>
                  <a:pt x="7021583" y="3718924"/>
                  <a:pt x="6987385" y="3815651"/>
                </a:cubicBezTo>
                <a:cubicBezTo>
                  <a:pt x="7002772" y="3824519"/>
                  <a:pt x="7003756" y="3836375"/>
                  <a:pt x="6996939" y="3857058"/>
                </a:cubicBezTo>
                <a:cubicBezTo>
                  <a:pt x="6996512" y="3893686"/>
                  <a:pt x="7034587" y="3887664"/>
                  <a:pt x="7012470" y="3926486"/>
                </a:cubicBezTo>
                <a:lnTo>
                  <a:pt x="7038860" y="3988495"/>
                </a:lnTo>
                <a:cubicBezTo>
                  <a:pt x="7032643" y="3985549"/>
                  <a:pt x="7025769" y="4036629"/>
                  <a:pt x="7025357" y="4051442"/>
                </a:cubicBezTo>
                <a:cubicBezTo>
                  <a:pt x="7027718" y="4082597"/>
                  <a:pt x="6999245" y="4088879"/>
                  <a:pt x="7024708" y="4105625"/>
                </a:cubicBezTo>
                <a:lnTo>
                  <a:pt x="7032013" y="4109626"/>
                </a:lnTo>
                <a:cubicBezTo>
                  <a:pt x="7032232" y="4111936"/>
                  <a:pt x="7032452" y="4114247"/>
                  <a:pt x="7032673" y="4116557"/>
                </a:cubicBezTo>
                <a:cubicBezTo>
                  <a:pt x="7032129" y="4120146"/>
                  <a:pt x="7030109" y="4121935"/>
                  <a:pt x="7025240" y="4120637"/>
                </a:cubicBezTo>
                <a:cubicBezTo>
                  <a:pt x="7043153" y="4152084"/>
                  <a:pt x="7009196" y="4180445"/>
                  <a:pt x="7001151" y="4208493"/>
                </a:cubicBezTo>
                <a:cubicBezTo>
                  <a:pt x="7018815" y="4233012"/>
                  <a:pt x="7008350" y="4220026"/>
                  <a:pt x="7005015" y="4280258"/>
                </a:cubicBezTo>
                <a:cubicBezTo>
                  <a:pt x="7011750" y="4308277"/>
                  <a:pt x="7033994" y="4343334"/>
                  <a:pt x="7041564" y="4376610"/>
                </a:cubicBezTo>
                <a:lnTo>
                  <a:pt x="7050435" y="4479913"/>
                </a:lnTo>
                <a:cubicBezTo>
                  <a:pt x="7069335" y="4520148"/>
                  <a:pt x="7089645" y="4501330"/>
                  <a:pt x="7106916" y="4549233"/>
                </a:cubicBezTo>
                <a:cubicBezTo>
                  <a:pt x="7124763" y="4586808"/>
                  <a:pt x="7169428" y="4595382"/>
                  <a:pt x="7173289" y="4634254"/>
                </a:cubicBezTo>
                <a:cubicBezTo>
                  <a:pt x="7190716" y="4640073"/>
                  <a:pt x="7200893" y="4649488"/>
                  <a:pt x="7188878" y="4672371"/>
                </a:cubicBezTo>
                <a:lnTo>
                  <a:pt x="7226673" y="4796523"/>
                </a:lnTo>
                <a:cubicBezTo>
                  <a:pt x="7250758" y="4804969"/>
                  <a:pt x="7213149" y="4831440"/>
                  <a:pt x="7240375" y="4838614"/>
                </a:cubicBezTo>
                <a:cubicBezTo>
                  <a:pt x="7265209" y="4813710"/>
                  <a:pt x="7269968" y="4852830"/>
                  <a:pt x="7270096" y="4896400"/>
                </a:cubicBezTo>
                <a:cubicBezTo>
                  <a:pt x="7285015" y="4912141"/>
                  <a:pt x="7287317" y="4967090"/>
                  <a:pt x="7298142" y="4993732"/>
                </a:cubicBezTo>
                <a:cubicBezTo>
                  <a:pt x="7304426" y="5051555"/>
                  <a:pt x="7320744" y="5154484"/>
                  <a:pt x="7322875" y="5208172"/>
                </a:cubicBezTo>
                <a:cubicBezTo>
                  <a:pt x="7321633" y="5247190"/>
                  <a:pt x="7342983" y="5233630"/>
                  <a:pt x="7342672" y="5255191"/>
                </a:cubicBezTo>
                <a:cubicBezTo>
                  <a:pt x="7313212" y="5307847"/>
                  <a:pt x="7344254" y="5306620"/>
                  <a:pt x="7321006" y="5337537"/>
                </a:cubicBezTo>
                <a:cubicBezTo>
                  <a:pt x="7332052" y="5381812"/>
                  <a:pt x="7380085" y="5390816"/>
                  <a:pt x="7360096" y="5418522"/>
                </a:cubicBezTo>
                <a:cubicBezTo>
                  <a:pt x="7373594" y="5435837"/>
                  <a:pt x="7420489" y="5440195"/>
                  <a:pt x="7400954" y="5473319"/>
                </a:cubicBezTo>
                <a:cubicBezTo>
                  <a:pt x="7425442" y="5459434"/>
                  <a:pt x="7396779" y="5506488"/>
                  <a:pt x="7418953" y="5506769"/>
                </a:cubicBezTo>
                <a:cubicBezTo>
                  <a:pt x="7437176" y="5505251"/>
                  <a:pt x="7432725" y="5519173"/>
                  <a:pt x="7437497" y="5528086"/>
                </a:cubicBezTo>
                <a:cubicBezTo>
                  <a:pt x="7446477" y="5564009"/>
                  <a:pt x="7465877" y="5685813"/>
                  <a:pt x="7472839" y="5722307"/>
                </a:cubicBezTo>
                <a:cubicBezTo>
                  <a:pt x="7486640" y="5775629"/>
                  <a:pt x="7508016" y="5819165"/>
                  <a:pt x="7520312" y="5848020"/>
                </a:cubicBezTo>
                <a:cubicBezTo>
                  <a:pt x="7538835" y="5880777"/>
                  <a:pt x="7486067" y="5884250"/>
                  <a:pt x="7546603" y="5895435"/>
                </a:cubicBezTo>
                <a:cubicBezTo>
                  <a:pt x="7540608" y="5971886"/>
                  <a:pt x="7608013" y="6035789"/>
                  <a:pt x="7574370" y="6116987"/>
                </a:cubicBezTo>
                <a:cubicBezTo>
                  <a:pt x="7591907" y="6168748"/>
                  <a:pt x="7582324" y="6196031"/>
                  <a:pt x="7588278" y="6239240"/>
                </a:cubicBezTo>
                <a:cubicBezTo>
                  <a:pt x="7579024" y="6350781"/>
                  <a:pt x="7645844" y="6378237"/>
                  <a:pt x="7651779" y="6536040"/>
                </a:cubicBezTo>
                <a:lnTo>
                  <a:pt x="7634970" y="6596308"/>
                </a:lnTo>
                <a:lnTo>
                  <a:pt x="7634433" y="6610438"/>
                </a:lnTo>
                <a:lnTo>
                  <a:pt x="7679537" y="6620156"/>
                </a:lnTo>
                <a:cubicBezTo>
                  <a:pt x="7692146" y="6625746"/>
                  <a:pt x="7690137" y="6657904"/>
                  <a:pt x="7703817" y="6673830"/>
                </a:cubicBezTo>
                <a:cubicBezTo>
                  <a:pt x="7717804" y="6682743"/>
                  <a:pt x="7700634" y="6723281"/>
                  <a:pt x="7713961" y="6739542"/>
                </a:cubicBezTo>
                <a:cubicBezTo>
                  <a:pt x="7712486" y="6753979"/>
                  <a:pt x="7741638" y="6750833"/>
                  <a:pt x="7742083" y="6765442"/>
                </a:cubicBezTo>
                <a:lnTo>
                  <a:pt x="7762582" y="6800900"/>
                </a:lnTo>
                <a:lnTo>
                  <a:pt x="7791089" y="6843616"/>
                </a:lnTo>
                <a:lnTo>
                  <a:pt x="7807404" y="6857999"/>
                </a:lnTo>
                <a:lnTo>
                  <a:pt x="2910541" y="6857999"/>
                </a:lnTo>
                <a:lnTo>
                  <a:pt x="737233" y="6857999"/>
                </a:lnTo>
                <a:lnTo>
                  <a:pt x="0" y="6857999"/>
                </a:lnTo>
                <a:lnTo>
                  <a:pt x="0" y="1"/>
                </a:lnTo>
                <a:lnTo>
                  <a:pt x="737233" y="1"/>
                </a:lnTo>
                <a:lnTo>
                  <a:pt x="737233"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olo 1">
            <a:extLst>
              <a:ext uri="{FF2B5EF4-FFF2-40B4-BE49-F238E27FC236}">
                <a16:creationId xmlns:a16="http://schemas.microsoft.com/office/drawing/2014/main" id="{34EBD43E-08F4-A9A5-CAA7-EA612FA01D48}"/>
              </a:ext>
            </a:extLst>
          </p:cNvPr>
          <p:cNvSpPr>
            <a:spLocks noGrp="1"/>
          </p:cNvSpPr>
          <p:nvPr>
            <p:ph type="ctrTitle"/>
          </p:nvPr>
        </p:nvSpPr>
        <p:spPr>
          <a:xfrm>
            <a:off x="946534" y="898842"/>
            <a:ext cx="5125988" cy="2664892"/>
          </a:xfrm>
        </p:spPr>
        <p:txBody>
          <a:bodyPr>
            <a:normAutofit/>
          </a:bodyPr>
          <a:lstStyle/>
          <a:p>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Lettura e commento delle  </a:t>
            </a:r>
            <a:r>
              <a:rPr lang="it-IT" b="1" i="1" dirty="0">
                <a:latin typeface="AA Times New Roman" panose="02020603050405020304" pitchFamily="18" charset="0"/>
                <a:ea typeface="AA Times New Roman" panose="02020603050405020304" pitchFamily="18" charset="0"/>
                <a:cs typeface="AA Times New Roman" panose="02020603050405020304" pitchFamily="18" charset="0"/>
              </a:rPr>
              <a:t>elegie</a:t>
            </a:r>
            <a:r>
              <a:rPr lang="it-IT" b="1" dirty="0">
                <a:latin typeface="AA Times New Roman" panose="02020603050405020304" pitchFamily="18" charset="0"/>
                <a:ea typeface="AA Times New Roman" panose="02020603050405020304" pitchFamily="18" charset="0"/>
                <a:cs typeface="AA Times New Roman" panose="02020603050405020304" pitchFamily="18" charset="0"/>
              </a:rPr>
              <a:t> di Properzio </a:t>
            </a:r>
          </a:p>
        </p:txBody>
      </p:sp>
      <p:sp>
        <p:nvSpPr>
          <p:cNvPr id="3" name="Sottotitolo 2">
            <a:extLst>
              <a:ext uri="{FF2B5EF4-FFF2-40B4-BE49-F238E27FC236}">
                <a16:creationId xmlns:a16="http://schemas.microsoft.com/office/drawing/2014/main" id="{EC65D761-7FCE-8F22-74EF-6D6638844BD5}"/>
              </a:ext>
            </a:extLst>
          </p:cNvPr>
          <p:cNvSpPr>
            <a:spLocks noGrp="1"/>
          </p:cNvSpPr>
          <p:nvPr>
            <p:ph type="subTitle" idx="1"/>
          </p:nvPr>
        </p:nvSpPr>
        <p:spPr>
          <a:xfrm>
            <a:off x="946535" y="3902635"/>
            <a:ext cx="5125987" cy="984023"/>
          </a:xfrm>
        </p:spPr>
        <p:txBody>
          <a:bodyPr>
            <a:normAutofit/>
          </a:bodyPr>
          <a:lstStyle/>
          <a:p>
            <a:r>
              <a:rPr lang="it-IT" dirty="0">
                <a:latin typeface="AA Times New Roman" panose="02020603050405020304" pitchFamily="18" charset="0"/>
                <a:ea typeface="AA Times New Roman" panose="02020603050405020304" pitchFamily="18" charset="0"/>
                <a:cs typeface="AA Times New Roman" panose="02020603050405020304" pitchFamily="18" charset="0"/>
              </a:rPr>
              <a:t>LEZIONE 4, A.A. 2024-2025</a:t>
            </a:r>
          </a:p>
        </p:txBody>
      </p:sp>
      <p:pic>
        <p:nvPicPr>
          <p:cNvPr id="4" name="Picture 3" descr="Immagine che contiene calligrafia, lettera, vestiti, vestito&#10;&#10;Descrizione generata automaticamente">
            <a:extLst>
              <a:ext uri="{FF2B5EF4-FFF2-40B4-BE49-F238E27FC236}">
                <a16:creationId xmlns:a16="http://schemas.microsoft.com/office/drawing/2014/main" id="{E0B8DC32-2AA0-3E4F-5089-0D73237B17C1}"/>
              </a:ext>
            </a:extLst>
          </p:cNvPr>
          <p:cNvPicPr>
            <a:picLocks noChangeAspect="1"/>
          </p:cNvPicPr>
          <p:nvPr/>
        </p:nvPicPr>
        <p:blipFill>
          <a:blip r:embed="rId2">
            <a:extLst>
              <a:ext uri="{28A0092B-C50C-407E-A947-70E740481C1C}">
                <a14:useLocalDpi xmlns:a14="http://schemas.microsoft.com/office/drawing/2010/main" val="0"/>
              </a:ext>
            </a:extLst>
          </a:blip>
          <a:srcRect t="5137" r="1" b="10530"/>
          <a:stretch/>
        </p:blipFill>
        <p:spPr>
          <a:xfrm>
            <a:off x="7805276" y="1802149"/>
            <a:ext cx="3484055" cy="3291802"/>
          </a:xfrm>
          <a:prstGeom prst="rect">
            <a:avLst/>
          </a:prstGeom>
        </p:spPr>
      </p:pic>
    </p:spTree>
    <p:extLst>
      <p:ext uri="{BB962C8B-B14F-4D97-AF65-F5344CB8AC3E}">
        <p14:creationId xmlns:p14="http://schemas.microsoft.com/office/powerpoint/2010/main" val="1327610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AF5AB7-4500-1AC0-2FC1-DE8986702090}"/>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traduzione</a:t>
            </a:r>
          </a:p>
        </p:txBody>
      </p:sp>
      <p:sp>
        <p:nvSpPr>
          <p:cNvPr id="3" name="Segnaposto contenuto 2">
            <a:extLst>
              <a:ext uri="{FF2B5EF4-FFF2-40B4-BE49-F238E27FC236}">
                <a16:creationId xmlns:a16="http://schemas.microsoft.com/office/drawing/2014/main" id="{ED20D200-3DB0-F4D6-4D7D-3D8E94F4B2D9}"/>
              </a:ext>
            </a:extLst>
          </p:cNvPr>
          <p:cNvSpPr>
            <a:spLocks noGrp="1"/>
          </p:cNvSpPr>
          <p:nvPr>
            <p:ph idx="1"/>
          </p:nvPr>
        </p:nvSpPr>
        <p:spPr/>
        <p:txBody>
          <a:bodyPr>
            <a:normAutofit/>
          </a:bodyPr>
          <a:lstStyle/>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né con un falso candore attirò il pretendente di Frigia</a:t>
            </a:r>
          </a:p>
          <a:p>
            <a:pPr marL="0" indent="0">
              <a:buNone/>
            </a:pP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Ippodamia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portata lontano da ruote straniere.</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La bellezza del volto non dipendeva da pietre preziose</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e il colorito era quello dei dipinti di Apelle.</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Non si curavano di fare ovunque strage di cuori:</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 renderle belle bastava la pudicizia. </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Non temo proprio che tu mi ritenga inferiore a costoro:</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una donna è bella quanto basta, se piace ad un sol uomo. </a:t>
            </a:r>
          </a:p>
        </p:txBody>
      </p:sp>
    </p:spTree>
    <p:extLst>
      <p:ext uri="{BB962C8B-B14F-4D97-AF65-F5344CB8AC3E}">
        <p14:creationId xmlns:p14="http://schemas.microsoft.com/office/powerpoint/2010/main" val="4003671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A267DE-DA8F-E67E-9994-DDDD70BD471C}"/>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Commento </a:t>
            </a:r>
            <a:r>
              <a:rPr lang="it-IT" sz="3200" cap="none"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19-26 (1)</a:t>
            </a:r>
          </a:p>
        </p:txBody>
      </p:sp>
      <p:sp>
        <p:nvSpPr>
          <p:cNvPr id="3" name="Segnaposto contenuto 2">
            <a:extLst>
              <a:ext uri="{FF2B5EF4-FFF2-40B4-BE49-F238E27FC236}">
                <a16:creationId xmlns:a16="http://schemas.microsoft.com/office/drawing/2014/main" id="{7DB15FD2-E05E-D342-8B4C-A79DF428B09E}"/>
              </a:ext>
            </a:extLst>
          </p:cNvPr>
          <p:cNvSpPr>
            <a:spLocks noGrp="1"/>
          </p:cNvSpPr>
          <p:nvPr>
            <p:ph idx="1"/>
          </p:nvPr>
        </p:nvSpPr>
        <p:spPr/>
        <p:txBody>
          <a:bodyPr>
            <a:normAutofit/>
          </a:bodyPr>
          <a:lstStyle/>
          <a:p>
            <a:pPr algn="just"/>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19-20.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Enomao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padre di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Ippodamia</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si opponeva alle nozze della figlia perché un oracolo gli aveva predetto che la morte per mano del futuro genero; egli costringeva quindi i pretendenti a misurarsi con lui in una gara di cocchi, in cui egli riusciva sempre vincitore, dato che il suo cocchio veniva trainato da cavalli volanti. Pelope, però, di origine frigia, riuscì a vincere la corsa e a sposare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Ippodamia</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sabotando il cocchio di </a:t>
            </a:r>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Enomao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r>
              <a:rPr lang="it-IT" sz="22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20-21. La sezione mitica è conclusa da un riferimento ai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dipinti di Apelle </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(celebre pittore greco), famosi per il</a:t>
            </a:r>
            <a:r>
              <a:rPr lang="it-IT" sz="2200"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200" b="1" i="1" dirty="0" err="1">
                <a:latin typeface="AA Times New Roman" panose="02020603050405020304" pitchFamily="18" charset="0"/>
                <a:ea typeface="AA Times New Roman" panose="02020603050405020304" pitchFamily="18" charset="0"/>
                <a:cs typeface="AA Times New Roman" panose="02020603050405020304" pitchFamily="18" charset="0"/>
              </a:rPr>
              <a:t>candor</a:t>
            </a:r>
            <a:r>
              <a:rPr lang="it-IT" sz="2200" b="1"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delle sue figure femminili</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Egli usava infatti una vernice scura che permetteva di conferire lucentezza all’immagine. </a:t>
            </a:r>
          </a:p>
          <a:p>
            <a:pPr algn="just"/>
            <a:endParaRPr lang="it-IT" sz="22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3573027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2B6EA1-225C-7777-BD09-5A91612E10EB}"/>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Commento </a:t>
            </a:r>
            <a:r>
              <a:rPr lang="it-IT" sz="3200" cap="none"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19-26 (2)</a:t>
            </a:r>
            <a:endParaRPr lang="it-IT" sz="3200" dirty="0"/>
          </a:p>
        </p:txBody>
      </p:sp>
      <p:sp>
        <p:nvSpPr>
          <p:cNvPr id="3" name="Segnaposto contenuto 2">
            <a:extLst>
              <a:ext uri="{FF2B5EF4-FFF2-40B4-BE49-F238E27FC236}">
                <a16:creationId xmlns:a16="http://schemas.microsoft.com/office/drawing/2014/main" id="{D4299EB8-1C38-28E2-6F63-DD6FC4DF6E41}"/>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V. 23. Nel contrasto tra Cinzia e la pudicizia delle mitiche eroine, l’avverbio </a:t>
            </a:r>
            <a:r>
              <a:rPr lang="it-IT" sz="2400" b="1" i="1" dirty="0">
                <a:latin typeface="AA Times New Roman" panose="02020603050405020304" pitchFamily="18" charset="0"/>
                <a:ea typeface="AA Times New Roman" panose="02020603050405020304" pitchFamily="18" charset="0"/>
                <a:cs typeface="AA Times New Roman" panose="02020603050405020304" pitchFamily="18" charset="0"/>
              </a:rPr>
              <a:t>vulgo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ovunque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unito a </a:t>
            </a:r>
            <a:r>
              <a:rPr lang="it-IT" sz="2400" b="1" i="1" dirty="0" err="1">
                <a:latin typeface="AA Times New Roman" panose="02020603050405020304" pitchFamily="18" charset="0"/>
                <a:ea typeface="AA Times New Roman" panose="02020603050405020304" pitchFamily="18" charset="0"/>
                <a:cs typeface="AA Times New Roman" panose="02020603050405020304" pitchFamily="18" charset="0"/>
              </a:rPr>
              <a:t>conquirere</a:t>
            </a:r>
            <a:r>
              <a:rPr lang="it-IT" sz="2400" b="1"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i="1" dirty="0" err="1">
                <a:latin typeface="AA Times New Roman" panose="02020603050405020304" pitchFamily="18" charset="0"/>
                <a:ea typeface="AA Times New Roman" panose="02020603050405020304" pitchFamily="18" charset="0"/>
                <a:cs typeface="AA Times New Roman" panose="02020603050405020304" pitchFamily="18" charset="0"/>
              </a:rPr>
              <a:t>amantes</a:t>
            </a:r>
            <a:r>
              <a:rPr lang="it-IT" sz="2400" b="1"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finisce per attribuire ironicamente 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Cinzia le caratteristiche di una meretrice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che si fa bella per sedurre chiunque le capiti a tiro.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Nell’ultimo distico, Properzio dice non di non avere niente di meno degli altri amanti di Cinzia (</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istis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con valore dispregiativo); egli si definisce non </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vilior</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nel senso di «meno danaroso». </a:t>
            </a:r>
            <a:endParaRPr lang="it-IT" sz="2400" i="1" dirty="0">
              <a:latin typeface="AA Times New Roman" panose="02020603050405020304" pitchFamily="18" charset="0"/>
              <a:ea typeface="AA Times New Roman" panose="02020603050405020304" pitchFamily="18" charset="0"/>
              <a:cs typeface="AA Times New Roman" panose="02020603050405020304" pitchFamily="18" charset="0"/>
            </a:endParaRPr>
          </a:p>
          <a:p>
            <a:pPr marL="0" indent="0" algn="just">
              <a:buNone/>
            </a:pPr>
            <a:endParaRPr lang="it-IT" sz="2400" dirty="0">
              <a:latin typeface="AA Times New Roman" panose="02020603050405020304" pitchFamily="18" charset="0"/>
              <a:ea typeface="AA Times New Roman" panose="02020603050405020304" pitchFamily="18" charset="0"/>
              <a:cs typeface="AA Times New Roman" panose="02020603050405020304" pitchFamily="18" charset="0"/>
            </a:endParaRPr>
          </a:p>
          <a:p>
            <a:pPr algn="just"/>
            <a:endParaRPr lang="it-IT" sz="24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1842985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E28F14-B6FB-7BA0-91F3-17C6D3E90181}"/>
              </a:ext>
            </a:extLst>
          </p:cNvPr>
          <p:cNvSpPr>
            <a:spLocks noGrp="1"/>
          </p:cNvSpPr>
          <p:nvPr>
            <p:ph type="title"/>
          </p:nvPr>
        </p:nvSpPr>
        <p:spPr/>
        <p:txBody>
          <a:bodyPr>
            <a:normAutofit/>
          </a:bodyPr>
          <a:lstStyle/>
          <a:p>
            <a:pPr algn="ctr"/>
            <a:r>
              <a:rPr lang="it-IT" sz="3200" i="1"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Elegia</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I 2 </a:t>
            </a:r>
            <a:r>
              <a:rPr lang="it-IT" sz="3200" cap="none"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27-32</a:t>
            </a:r>
            <a:endParaRPr lang="it-IT" sz="3200" dirty="0"/>
          </a:p>
        </p:txBody>
      </p:sp>
      <p:sp>
        <p:nvSpPr>
          <p:cNvPr id="3" name="Segnaposto contenuto 2">
            <a:extLst>
              <a:ext uri="{FF2B5EF4-FFF2-40B4-BE49-F238E27FC236}">
                <a16:creationId xmlns:a16="http://schemas.microsoft.com/office/drawing/2014/main" id="{07E36C32-8A52-C761-061F-778DD356B387}"/>
              </a:ext>
            </a:extLst>
          </p:cNvPr>
          <p:cNvSpPr>
            <a:spLocks noGrp="1"/>
          </p:cNvSpPr>
          <p:nvPr>
            <p:ph idx="1"/>
          </p:nvPr>
        </p:nvSpPr>
        <p:spPr/>
        <p:txBody>
          <a:bodyPr>
            <a:normAutofit/>
          </a:bodyPr>
          <a:lstStyle/>
          <a:p>
            <a:pPr marL="0" indent="0">
              <a:buNone/>
            </a:pP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cum</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tibi</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praesertim</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Phoebus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sua carmina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donet</a:t>
            </a:r>
            <a:endParaRPr lang="it-IT" sz="2400" dirty="0">
              <a:latin typeface="AA Times New Roman" panose="02020603050405020304" pitchFamily="18" charset="0"/>
              <a:ea typeface="AA Times New Roman" panose="02020603050405020304" pitchFamily="18" charset="0"/>
              <a:cs typeface="AA Times New Roman" panose="02020603050405020304" pitchFamily="18" charset="0"/>
            </a:endParaRPr>
          </a:p>
          <a:p>
            <a:pPr marL="0" indent="0">
              <a:buNone/>
            </a:pP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Aoniamque</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libens</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Calliopea</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lyram</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unica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nec</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desit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iucundis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gratia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verbis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omnia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quaeque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Venus,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quaeque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Minerva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probat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his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tu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semper</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eris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nostrae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gratissima vitae,</a:t>
            </a:r>
          </a:p>
          <a:p>
            <a:pPr marL="0" indent="0">
              <a:buNone/>
            </a:pP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taedia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dum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miserae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sint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tibi</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luxuriae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p:txBody>
      </p:sp>
    </p:spTree>
    <p:extLst>
      <p:ext uri="{BB962C8B-B14F-4D97-AF65-F5344CB8AC3E}">
        <p14:creationId xmlns:p14="http://schemas.microsoft.com/office/powerpoint/2010/main" val="2186234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B4122A-7068-95C6-6991-5E1F5115A04C}"/>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Traduzione</a:t>
            </a:r>
          </a:p>
        </p:txBody>
      </p:sp>
      <p:sp>
        <p:nvSpPr>
          <p:cNvPr id="3" name="Segnaposto contenuto 2">
            <a:extLst>
              <a:ext uri="{FF2B5EF4-FFF2-40B4-BE49-F238E27FC236}">
                <a16:creationId xmlns:a16="http://schemas.microsoft.com/office/drawing/2014/main" id="{57838908-CDBC-B162-B8D4-B8EBFEFAE623}"/>
              </a:ext>
            </a:extLst>
          </p:cNvPr>
          <p:cNvSpPr>
            <a:spLocks noGrp="1"/>
          </p:cNvSpPr>
          <p:nvPr>
            <p:ph idx="1"/>
          </p:nvPr>
        </p:nvSpPr>
        <p:spPr/>
        <p:txBody>
          <a:bodyPr>
            <a:normAutofit/>
          </a:bodyPr>
          <a:lstStyle/>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 te, per di più, Febo elargisce i suoi canti</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e lieta fa dono Calliope della lira aonia;</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alle tue parole leggiadre non manca una grazia speciale,</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e hai tutto quello che approva Venere, che approva Minerva.</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Per questi tuoi pregi, finché vivo, sarai per me la più cara,</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perché tu detesti il lusso meschino. </a:t>
            </a:r>
          </a:p>
        </p:txBody>
      </p:sp>
    </p:spTree>
    <p:extLst>
      <p:ext uri="{BB962C8B-B14F-4D97-AF65-F5344CB8AC3E}">
        <p14:creationId xmlns:p14="http://schemas.microsoft.com/office/powerpoint/2010/main" val="1987913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05F467-5CEF-AB06-5879-A829B0A3A275}"/>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Commento </a:t>
            </a:r>
            <a:r>
              <a:rPr lang="it-IT" sz="3200"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27-32</a:t>
            </a:r>
          </a:p>
        </p:txBody>
      </p:sp>
      <p:sp>
        <p:nvSpPr>
          <p:cNvPr id="3" name="Segnaposto contenuto 2">
            <a:extLst>
              <a:ext uri="{FF2B5EF4-FFF2-40B4-BE49-F238E27FC236}">
                <a16:creationId xmlns:a16="http://schemas.microsoft.com/office/drawing/2014/main" id="{05083450-D55E-AF11-8246-2EFC85CEC252}"/>
              </a:ext>
            </a:extLst>
          </p:cNvPr>
          <p:cNvSpPr>
            <a:spLocks noGrp="1"/>
          </p:cNvSpPr>
          <p:nvPr>
            <p:ph idx="1"/>
          </p:nvPr>
        </p:nvSpPr>
        <p:spPr/>
        <p:txBody>
          <a:bodyPr>
            <a:normAutofit lnSpcReduction="10000"/>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Nell’ultima sezione, il poeta tesse le lodi di Cinzia, che oltre alla bellezza naturale unisce i tratti tipici di una </a:t>
            </a:r>
            <a:r>
              <a:rPr lang="it-IT" sz="2400" b="1" i="1" dirty="0" err="1">
                <a:latin typeface="AA Times New Roman" panose="02020603050405020304" pitchFamily="18" charset="0"/>
                <a:ea typeface="AA Times New Roman" panose="02020603050405020304" pitchFamily="18" charset="0"/>
                <a:cs typeface="AA Times New Roman" panose="02020603050405020304" pitchFamily="18" charset="0"/>
              </a:rPr>
              <a:t>docta</a:t>
            </a:r>
            <a:r>
              <a:rPr lang="it-IT" sz="2400" b="1"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i="1" dirty="0" err="1">
                <a:latin typeface="AA Times New Roman" panose="02020603050405020304" pitchFamily="18" charset="0"/>
                <a:ea typeface="AA Times New Roman" panose="02020603050405020304" pitchFamily="18" charset="0"/>
                <a:cs typeface="AA Times New Roman" panose="02020603050405020304" pitchFamily="18" charset="0"/>
              </a:rPr>
              <a:t>puella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V. 2. La lira è detta «aonia» da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Aone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antico re della Beozia, che sarebbe in realtà epiteto delle Muse, abitatrici di questa regione. Le Muse vengono richiamate direttamente attraverso la menzione della loro rappresentante Calliope.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v. 30. Il riferimento a Venere significa che Cinzia ha tutti gli attributi della bellezza, mentre quello ad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Atena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(in latino Minerva) la rende persino una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perfetta</a:t>
            </a:r>
            <a:r>
              <a:rPr lang="it-IT" sz="2400" b="1" i="1" dirty="0">
                <a:latin typeface="AA Times New Roman" panose="02020603050405020304" pitchFamily="18" charset="0"/>
                <a:ea typeface="AA Times New Roman" panose="02020603050405020304" pitchFamily="18" charset="0"/>
                <a:cs typeface="AA Times New Roman" panose="02020603050405020304" pitchFamily="18" charset="0"/>
              </a:rPr>
              <a:t> matrona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(cioè una perfetta donna di casa dedita alla filatura e alla tessitura, come Penelope nell’</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C’è dunque una voluta ambiguità con la caratterizzazione della stessa Cinzia come meretrice. </a:t>
            </a:r>
          </a:p>
        </p:txBody>
      </p:sp>
    </p:spTree>
    <p:extLst>
      <p:ext uri="{BB962C8B-B14F-4D97-AF65-F5344CB8AC3E}">
        <p14:creationId xmlns:p14="http://schemas.microsoft.com/office/powerpoint/2010/main" val="2152599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34A224-1CF9-BF9E-9B47-563EC476EE91}"/>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Trucco e bellezza a Roma (1)</a:t>
            </a:r>
          </a:p>
        </p:txBody>
      </p:sp>
      <p:sp>
        <p:nvSpPr>
          <p:cNvPr id="3" name="Segnaposto contenuto 2">
            <a:extLst>
              <a:ext uri="{FF2B5EF4-FFF2-40B4-BE49-F238E27FC236}">
                <a16:creationId xmlns:a16="http://schemas.microsoft.com/office/drawing/2014/main" id="{A1C08C85-2A1E-0585-843B-B2EFE3F3CEE3}"/>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 Roma, il trucco si divideva in due categorie: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ars </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ornatrix</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(buona, perché si occupava del trattamento terapeutico della pelle) e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ars </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fucatrix</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(trucco vero e proprio; tendenzialmente </a:t>
            </a:r>
            <a:r>
              <a:rPr lang="it-IT" sz="2400">
                <a:latin typeface="AA Times New Roman" panose="02020603050405020304" pitchFamily="18" charset="0"/>
                <a:ea typeface="AA Times New Roman" panose="02020603050405020304" pitchFamily="18" charset="0"/>
                <a:cs typeface="AA Times New Roman" panose="02020603050405020304" pitchFamily="18" charset="0"/>
              </a:rPr>
              <a:t>non visto di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buon occhio, </a:t>
            </a:r>
            <a:r>
              <a:rPr lang="it-IT" sz="2400">
                <a:latin typeface="AA Times New Roman" panose="02020603050405020304" pitchFamily="18" charset="0"/>
                <a:ea typeface="AA Times New Roman" panose="02020603050405020304" pitchFamily="18" charset="0"/>
                <a:cs typeface="AA Times New Roman" panose="02020603050405020304" pitchFamily="18" charset="0"/>
              </a:rPr>
              <a:t>perché considerato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un atto di mistificazione).</a:t>
            </a:r>
          </a:p>
          <a:p>
            <a:pPr algn="just"/>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Molti autori latini prendevano appunto di mira le donne eccessivamente truccate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come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Marziale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e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Giovenale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 volte facendo riferimento ai prodotti più disgustosi utilizzati a questo scopo (ad esempio una crema per il viso detta </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crocodilea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che pare fosse a base di letame di coccodrillo).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Anche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Ovidio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dedica un’opera al trucco delle donne, intitolata </a:t>
            </a:r>
            <a:r>
              <a:rPr lang="it-IT" sz="2400" b="1" i="1" dirty="0" err="1">
                <a:latin typeface="AA Times New Roman" panose="02020603050405020304" pitchFamily="18" charset="0"/>
                <a:ea typeface="AA Times New Roman" panose="02020603050405020304" pitchFamily="18" charset="0"/>
                <a:cs typeface="AA Times New Roman" panose="02020603050405020304" pitchFamily="18" charset="0"/>
              </a:rPr>
              <a:t>Medicamina</a:t>
            </a:r>
            <a:r>
              <a:rPr lang="it-IT" sz="2400" b="1"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i="1" dirty="0" err="1">
                <a:latin typeface="AA Times New Roman" panose="02020603050405020304" pitchFamily="18" charset="0"/>
                <a:ea typeface="AA Times New Roman" panose="02020603050405020304" pitchFamily="18" charset="0"/>
                <a:cs typeface="AA Times New Roman" panose="02020603050405020304" pitchFamily="18" charset="0"/>
              </a:rPr>
              <a:t>faciei</a:t>
            </a:r>
            <a:r>
              <a:rPr lang="it-IT" sz="2400" b="1"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i="1" dirty="0" err="1">
                <a:latin typeface="AA Times New Roman" panose="02020603050405020304" pitchFamily="18" charset="0"/>
                <a:ea typeface="AA Times New Roman" panose="02020603050405020304" pitchFamily="18" charset="0"/>
                <a:cs typeface="AA Times New Roman" panose="02020603050405020304" pitchFamily="18" charset="0"/>
              </a:rPr>
              <a:t>femineae</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 </a:t>
            </a:r>
          </a:p>
        </p:txBody>
      </p:sp>
    </p:spTree>
    <p:extLst>
      <p:ext uri="{BB962C8B-B14F-4D97-AF65-F5344CB8AC3E}">
        <p14:creationId xmlns:p14="http://schemas.microsoft.com/office/powerpoint/2010/main" val="4030501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E2530A-BDB5-2547-4B77-5BE70A64A155}"/>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Trucco e bellezza a Roma (2)</a:t>
            </a:r>
            <a:endParaRPr lang="it-IT" sz="3200" dirty="0"/>
          </a:p>
        </p:txBody>
      </p:sp>
      <p:sp>
        <p:nvSpPr>
          <p:cNvPr id="3" name="Segnaposto contenuto 2">
            <a:extLst>
              <a:ext uri="{FF2B5EF4-FFF2-40B4-BE49-F238E27FC236}">
                <a16:creationId xmlns:a16="http://schemas.microsoft.com/office/drawing/2014/main" id="{FD4B6B97-8FA3-306D-5BB5-05A12A48941A}"/>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Particolarmente amate dovevano essere dalle donne le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creme per il viso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per prevenirne l’invecchiamento e preservarne il giusto colorito roseo. Ovidio consigliava però alle donne di applicare questi medicamenti nel segreto delle loro stanze, poiché ufficialmente il trucco era appunto visto male. Si applicavano inoltre il</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fondotinta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e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varie tonalità di rossetto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Persino le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sopracciglia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venivano modellate con l’uso di pinzette, e colorate di nero o marrone con l’uso di appositi unguenti di origine naturale; alle unghie, veniva applicato uno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smalto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 base di grasso e sangue di pecora. </a:t>
            </a:r>
          </a:p>
          <a:p>
            <a:pPr algn="just"/>
            <a:endParaRPr lang="it-IT" sz="2400" dirty="0">
              <a:latin typeface="AA Times New Roman" panose="02020603050405020304" pitchFamily="18" charset="0"/>
              <a:ea typeface="AA Times New Roman" panose="02020603050405020304" pitchFamily="18" charset="0"/>
              <a:cs typeface="AA Times New Roman" panose="02020603050405020304" pitchFamily="18" charset="0"/>
            </a:endParaRPr>
          </a:p>
          <a:p>
            <a:pPr algn="just"/>
            <a:endParaRPr lang="it-IT" sz="24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4125743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5CF305-E9D0-98E7-8E74-7CBCA15E760A}"/>
              </a:ext>
            </a:extLst>
          </p:cNvPr>
          <p:cNvSpPr>
            <a:spLocks noGrp="1"/>
          </p:cNvSpPr>
          <p:nvPr>
            <p:ph type="title"/>
          </p:nvPr>
        </p:nvSpPr>
        <p:spPr/>
        <p:txBody>
          <a:bodyPr/>
          <a:lstStyle/>
          <a:p>
            <a:pPr algn="ctr"/>
            <a:r>
              <a:rPr lang="it-IT" sz="28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Trucco e bellezza a Roma (3)</a:t>
            </a:r>
            <a:endParaRPr lang="it-IT" dirty="0"/>
          </a:p>
        </p:txBody>
      </p:sp>
      <p:sp>
        <p:nvSpPr>
          <p:cNvPr id="3" name="Segnaposto contenuto 2">
            <a:extLst>
              <a:ext uri="{FF2B5EF4-FFF2-40B4-BE49-F238E27FC236}">
                <a16:creationId xmlns:a16="http://schemas.microsoft.com/office/drawing/2014/main" id="{7647080F-2947-886E-F837-BA65CDCA361E}"/>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Se all’inizio dell’età repubblicana le donne optavano per pettinature sobrie, a partire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dalla tarda Repubblica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esse cominciano a preferire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acconciature sempre più elaborate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ciò è testimoniato soprattutto della ritrattistica funeraria.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Il compito di acconciare le proprie matrone era affidato a schiave specializzate dette </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ornatrices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nell’</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Ars Amatoria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Ovidio ci racconta persino che alcune donne, qualora non fossero soddisfatte del loro operato, punivano le </a:t>
            </a:r>
            <a:r>
              <a:rPr lang="it-IT" sz="2400" i="1" dirty="0" err="1">
                <a:latin typeface="AA Times New Roman" panose="02020603050405020304" pitchFamily="18" charset="0"/>
                <a:ea typeface="AA Times New Roman" panose="02020603050405020304" pitchFamily="18" charset="0"/>
                <a:cs typeface="AA Times New Roman" panose="02020603050405020304" pitchFamily="18" charset="0"/>
              </a:rPr>
              <a:t>ornatrices</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conficcando loro nelle braccia le forcine (una pratica aberrata dallo stesso Ovidio). </a:t>
            </a:r>
          </a:p>
        </p:txBody>
      </p:sp>
    </p:spTree>
    <p:extLst>
      <p:ext uri="{BB962C8B-B14F-4D97-AF65-F5344CB8AC3E}">
        <p14:creationId xmlns:p14="http://schemas.microsoft.com/office/powerpoint/2010/main" val="4080042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666DE11-17E1-4DC7-B2B7-6DA2E6A9CE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52E493E-0B27-4F3C-AA01-17F0A25641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7042" y="1"/>
            <a:ext cx="7354956"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05AA1BE1-BE43-D897-F22E-356F6C8E788B}"/>
              </a:ext>
            </a:extLst>
          </p:cNvPr>
          <p:cNvSpPr>
            <a:spLocks noGrp="1"/>
          </p:cNvSpPr>
          <p:nvPr>
            <p:ph type="title"/>
          </p:nvPr>
        </p:nvSpPr>
        <p:spPr>
          <a:xfrm>
            <a:off x="7166335" y="609601"/>
            <a:ext cx="3937094" cy="1216024"/>
          </a:xfrm>
        </p:spPr>
        <p:txBody>
          <a:bodyPr>
            <a:normAutofit/>
          </a:bodyPr>
          <a:lstStyle/>
          <a:p>
            <a:pPr algn="ctr"/>
            <a:r>
              <a:rPr lang="it-IT"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Un esempio di capigliatura</a:t>
            </a:r>
          </a:p>
        </p:txBody>
      </p:sp>
      <p:pic>
        <p:nvPicPr>
          <p:cNvPr id="5" name="Segnaposto contenuto 4" descr="Immagine che contiene statua, Viso umano, Busto, Scultura classica&#10;&#10;Descrizione generata automaticamente">
            <a:extLst>
              <a:ext uri="{FF2B5EF4-FFF2-40B4-BE49-F238E27FC236}">
                <a16:creationId xmlns:a16="http://schemas.microsoft.com/office/drawing/2014/main" id="{BDD01754-3949-BF29-AA3A-7B0C9BCEDBDB}"/>
              </a:ext>
            </a:extLst>
          </p:cNvPr>
          <p:cNvPicPr>
            <a:picLocks noChangeAspect="1"/>
          </p:cNvPicPr>
          <p:nvPr/>
        </p:nvPicPr>
        <p:blipFill>
          <a:blip r:embed="rId2">
            <a:extLst>
              <a:ext uri="{28A0092B-C50C-407E-A947-70E740481C1C}">
                <a14:useLocalDpi xmlns:a14="http://schemas.microsoft.com/office/drawing/2010/main" val="0"/>
              </a:ext>
            </a:extLst>
          </a:blip>
          <a:srcRect b="29589"/>
          <a:stretch/>
        </p:blipFill>
        <p:spPr>
          <a:xfrm>
            <a:off x="4" y="1"/>
            <a:ext cx="7037119" cy="6857999"/>
          </a:xfrm>
          <a:custGeom>
            <a:avLst/>
            <a:gdLst/>
            <a:ahLst/>
            <a:cxnLst/>
            <a:rect l="l" t="t" r="r" b="b"/>
            <a:pathLst>
              <a:path w="7037119" h="6857999">
                <a:moveTo>
                  <a:pt x="0" y="0"/>
                </a:moveTo>
                <a:lnTo>
                  <a:pt x="6964192" y="0"/>
                </a:lnTo>
                <a:lnTo>
                  <a:pt x="6958160" y="70714"/>
                </a:lnTo>
                <a:cubicBezTo>
                  <a:pt x="6951001" y="105084"/>
                  <a:pt x="6926062" y="125041"/>
                  <a:pt x="6922034" y="154825"/>
                </a:cubicBezTo>
                <a:cubicBezTo>
                  <a:pt x="6888738" y="184083"/>
                  <a:pt x="6875225" y="272154"/>
                  <a:pt x="6864029" y="301580"/>
                </a:cubicBezTo>
                <a:cubicBezTo>
                  <a:pt x="6850541" y="382476"/>
                  <a:pt x="6857766" y="543626"/>
                  <a:pt x="6842156" y="642469"/>
                </a:cubicBezTo>
                <a:cubicBezTo>
                  <a:pt x="6828250" y="715553"/>
                  <a:pt x="6832569" y="729947"/>
                  <a:pt x="6802087" y="818449"/>
                </a:cubicBezTo>
                <a:cubicBezTo>
                  <a:pt x="6828151" y="830541"/>
                  <a:pt x="6801214" y="859084"/>
                  <a:pt x="6798684" y="875396"/>
                </a:cubicBezTo>
                <a:cubicBezTo>
                  <a:pt x="6792414" y="895056"/>
                  <a:pt x="6762852" y="912465"/>
                  <a:pt x="6756983" y="952375"/>
                </a:cubicBezTo>
                <a:lnTo>
                  <a:pt x="6758478" y="972424"/>
                </a:lnTo>
                <a:lnTo>
                  <a:pt x="6752651" y="996407"/>
                </a:lnTo>
                <a:cubicBezTo>
                  <a:pt x="6744201" y="1040546"/>
                  <a:pt x="6736270" y="1086165"/>
                  <a:pt x="6716997" y="1091248"/>
                </a:cubicBezTo>
                <a:cubicBezTo>
                  <a:pt x="6678332" y="1122349"/>
                  <a:pt x="6707411" y="1240829"/>
                  <a:pt x="6657090" y="1307489"/>
                </a:cubicBezTo>
                <a:cubicBezTo>
                  <a:pt x="6621135" y="1444387"/>
                  <a:pt x="6524184" y="1590429"/>
                  <a:pt x="6508075" y="1709568"/>
                </a:cubicBezTo>
                <a:cubicBezTo>
                  <a:pt x="6474780" y="1738828"/>
                  <a:pt x="6473953" y="1782449"/>
                  <a:pt x="6462759" y="1811874"/>
                </a:cubicBezTo>
                <a:cubicBezTo>
                  <a:pt x="6449270" y="1892769"/>
                  <a:pt x="6399402" y="2130120"/>
                  <a:pt x="6383790" y="2228963"/>
                </a:cubicBezTo>
                <a:cubicBezTo>
                  <a:pt x="6369883" y="2302046"/>
                  <a:pt x="6399578" y="2316440"/>
                  <a:pt x="6369096" y="2404942"/>
                </a:cubicBezTo>
                <a:cubicBezTo>
                  <a:pt x="6395161" y="2417035"/>
                  <a:pt x="6368224" y="2445577"/>
                  <a:pt x="6365696" y="2461889"/>
                </a:cubicBezTo>
                <a:cubicBezTo>
                  <a:pt x="6359423" y="2481550"/>
                  <a:pt x="6329861" y="2498958"/>
                  <a:pt x="6323990" y="2538869"/>
                </a:cubicBezTo>
                <a:cubicBezTo>
                  <a:pt x="6317721" y="2603362"/>
                  <a:pt x="6317811" y="2723423"/>
                  <a:pt x="6299971" y="2852842"/>
                </a:cubicBezTo>
                <a:cubicBezTo>
                  <a:pt x="6296888" y="2889820"/>
                  <a:pt x="6314227" y="2924069"/>
                  <a:pt x="6305256" y="2965146"/>
                </a:cubicBezTo>
                <a:lnTo>
                  <a:pt x="6297430" y="3010980"/>
                </a:lnTo>
                <a:lnTo>
                  <a:pt x="6301903" y="3017531"/>
                </a:lnTo>
                <a:lnTo>
                  <a:pt x="6312288" y="3141762"/>
                </a:lnTo>
                <a:cubicBezTo>
                  <a:pt x="6310891" y="3148458"/>
                  <a:pt x="6311653" y="3156601"/>
                  <a:pt x="6317307" y="3167974"/>
                </a:cubicBezTo>
                <a:lnTo>
                  <a:pt x="6319343" y="3170223"/>
                </a:lnTo>
                <a:lnTo>
                  <a:pt x="6388791" y="3425292"/>
                </a:lnTo>
                <a:cubicBezTo>
                  <a:pt x="6411564" y="3519098"/>
                  <a:pt x="6451294" y="3670230"/>
                  <a:pt x="6473625" y="3778499"/>
                </a:cubicBezTo>
                <a:cubicBezTo>
                  <a:pt x="6461715" y="3876413"/>
                  <a:pt x="6479795" y="3911499"/>
                  <a:pt x="6488572" y="4010514"/>
                </a:cubicBezTo>
                <a:cubicBezTo>
                  <a:pt x="6537658" y="4041328"/>
                  <a:pt x="6522549" y="4094791"/>
                  <a:pt x="6542727" y="4142824"/>
                </a:cubicBezTo>
                <a:cubicBezTo>
                  <a:pt x="6562367" y="4174785"/>
                  <a:pt x="6560025" y="4194356"/>
                  <a:pt x="6574700" y="4253089"/>
                </a:cubicBezTo>
                <a:lnTo>
                  <a:pt x="6630782" y="4495230"/>
                </a:lnTo>
                <a:cubicBezTo>
                  <a:pt x="6629041" y="4518096"/>
                  <a:pt x="6642831" y="4583613"/>
                  <a:pt x="6657121" y="4592798"/>
                </a:cubicBezTo>
                <a:cubicBezTo>
                  <a:pt x="6662404" y="4605798"/>
                  <a:pt x="6661388" y="4622935"/>
                  <a:pt x="6675304" y="4625784"/>
                </a:cubicBezTo>
                <a:cubicBezTo>
                  <a:pt x="6692614" y="4632048"/>
                  <a:pt x="6678575" y="4686348"/>
                  <a:pt x="6695194" y="4674587"/>
                </a:cubicBezTo>
                <a:cubicBezTo>
                  <a:pt x="6692850" y="4684186"/>
                  <a:pt x="6692968" y="4695174"/>
                  <a:pt x="6694674" y="4706669"/>
                </a:cubicBezTo>
                <a:lnTo>
                  <a:pt x="6696125" y="4712312"/>
                </a:lnTo>
                <a:lnTo>
                  <a:pt x="6683308" y="4752491"/>
                </a:lnTo>
                <a:cubicBezTo>
                  <a:pt x="6668335" y="4814629"/>
                  <a:pt x="6667993" y="4870176"/>
                  <a:pt x="6662625" y="4924134"/>
                </a:cubicBezTo>
                <a:cubicBezTo>
                  <a:pt x="6658601" y="5004697"/>
                  <a:pt x="6700287" y="4943260"/>
                  <a:pt x="6666282" y="5049729"/>
                </a:cubicBezTo>
                <a:cubicBezTo>
                  <a:pt x="6680923" y="5057425"/>
                  <a:pt x="6681720" y="5069899"/>
                  <a:pt x="6674923" y="5092608"/>
                </a:cubicBezTo>
                <a:cubicBezTo>
                  <a:pt x="6674055" y="5131530"/>
                  <a:pt x="6710642" y="5120894"/>
                  <a:pt x="6688949" y="5164561"/>
                </a:cubicBezTo>
                <a:lnTo>
                  <a:pt x="6713476" y="5227429"/>
                </a:lnTo>
                <a:cubicBezTo>
                  <a:pt x="6707551" y="5224995"/>
                  <a:pt x="6700321" y="5279972"/>
                  <a:pt x="6699741" y="5295738"/>
                </a:cubicBezTo>
                <a:cubicBezTo>
                  <a:pt x="6701613" y="5328539"/>
                  <a:pt x="6674230" y="5338382"/>
                  <a:pt x="6698438" y="5353315"/>
                </a:cubicBezTo>
                <a:lnTo>
                  <a:pt x="6705394" y="5356747"/>
                </a:lnTo>
                <a:cubicBezTo>
                  <a:pt x="6705576" y="5359175"/>
                  <a:pt x="6705758" y="5361603"/>
                  <a:pt x="6705941" y="5364029"/>
                </a:cubicBezTo>
                <a:cubicBezTo>
                  <a:pt x="6705372" y="5367899"/>
                  <a:pt x="6703413" y="5370023"/>
                  <a:pt x="6698760" y="5369188"/>
                </a:cubicBezTo>
                <a:cubicBezTo>
                  <a:pt x="6715543" y="5400565"/>
                  <a:pt x="6682626" y="5434448"/>
                  <a:pt x="6674560" y="5465115"/>
                </a:cubicBezTo>
                <a:cubicBezTo>
                  <a:pt x="6691190" y="5489165"/>
                  <a:pt x="6702277" y="5478984"/>
                  <a:pt x="6698322" y="5543278"/>
                </a:cubicBezTo>
                <a:lnTo>
                  <a:pt x="6673987" y="5606762"/>
                </a:lnTo>
                <a:lnTo>
                  <a:pt x="6665359" y="5656986"/>
                </a:lnTo>
                <a:lnTo>
                  <a:pt x="6718420" y="5747675"/>
                </a:lnTo>
                <a:cubicBezTo>
                  <a:pt x="6736039" y="5788270"/>
                  <a:pt x="6794550" y="5740224"/>
                  <a:pt x="6786357" y="5797270"/>
                </a:cubicBezTo>
                <a:cubicBezTo>
                  <a:pt x="6803000" y="5835160"/>
                  <a:pt x="6831082" y="5856958"/>
                  <a:pt x="6834299" y="5897781"/>
                </a:cubicBezTo>
                <a:cubicBezTo>
                  <a:pt x="6850938" y="5902014"/>
                  <a:pt x="6860579" y="5910872"/>
                  <a:pt x="6848771" y="5936497"/>
                </a:cubicBezTo>
                <a:lnTo>
                  <a:pt x="6883460" y="6064046"/>
                </a:lnTo>
                <a:cubicBezTo>
                  <a:pt x="6906450" y="6070324"/>
                  <a:pt x="6870051" y="6102610"/>
                  <a:pt x="6896072" y="6107188"/>
                </a:cubicBezTo>
                <a:cubicBezTo>
                  <a:pt x="6912283" y="6129421"/>
                  <a:pt x="6963567" y="6167207"/>
                  <a:pt x="6980725" y="6197444"/>
                </a:cubicBezTo>
                <a:cubicBezTo>
                  <a:pt x="6947762" y="6297975"/>
                  <a:pt x="6995609" y="6226141"/>
                  <a:pt x="6999028" y="6288610"/>
                </a:cubicBezTo>
                <a:cubicBezTo>
                  <a:pt x="6997432" y="6346629"/>
                  <a:pt x="7058551" y="6337651"/>
                  <a:pt x="7021306" y="6426700"/>
                </a:cubicBezTo>
                <a:cubicBezTo>
                  <a:pt x="7020466" y="6447474"/>
                  <a:pt x="7026793" y="6469543"/>
                  <a:pt x="7033259" y="6489284"/>
                </a:cubicBezTo>
                <a:lnTo>
                  <a:pt x="7037119" y="6501140"/>
                </a:lnTo>
                <a:lnTo>
                  <a:pt x="7037119" y="6557754"/>
                </a:lnTo>
                <a:lnTo>
                  <a:pt x="7031649" y="6569925"/>
                </a:lnTo>
                <a:cubicBezTo>
                  <a:pt x="7023197" y="6591634"/>
                  <a:pt x="7028560" y="6588450"/>
                  <a:pt x="7011548" y="6615002"/>
                </a:cubicBezTo>
                <a:cubicBezTo>
                  <a:pt x="7016567" y="6637881"/>
                  <a:pt x="7011534" y="6732922"/>
                  <a:pt x="7021837" y="6743644"/>
                </a:cubicBezTo>
                <a:cubicBezTo>
                  <a:pt x="7023032" y="6757943"/>
                  <a:pt x="7005198" y="6842091"/>
                  <a:pt x="7006394" y="6856390"/>
                </a:cubicBezTo>
                <a:lnTo>
                  <a:pt x="7037119" y="6856494"/>
                </a:lnTo>
                <a:lnTo>
                  <a:pt x="7037119" y="6857999"/>
                </a:lnTo>
                <a:lnTo>
                  <a:pt x="0" y="6857999"/>
                </a:lnTo>
                <a:close/>
              </a:path>
            </a:pathLst>
          </a:custGeom>
        </p:spPr>
      </p:pic>
      <p:sp>
        <p:nvSpPr>
          <p:cNvPr id="9" name="Content Placeholder 8">
            <a:extLst>
              <a:ext uri="{FF2B5EF4-FFF2-40B4-BE49-F238E27FC236}">
                <a16:creationId xmlns:a16="http://schemas.microsoft.com/office/drawing/2014/main" id="{930E2B58-2C57-63F8-1D94-5B952D10BE80}"/>
              </a:ext>
            </a:extLst>
          </p:cNvPr>
          <p:cNvSpPr>
            <a:spLocks noGrp="1"/>
          </p:cNvSpPr>
          <p:nvPr>
            <p:ph idx="1"/>
          </p:nvPr>
        </p:nvSpPr>
        <p:spPr>
          <a:xfrm>
            <a:off x="7162799" y="2147356"/>
            <a:ext cx="3885061" cy="4107021"/>
          </a:xfrm>
        </p:spPr>
        <p:txBody>
          <a:bodyPr>
            <a:normAutofit/>
          </a:bodyPr>
          <a:lstStyle/>
          <a:p>
            <a:pPr marL="0" indent="0">
              <a:buNone/>
            </a:pP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Busto di Poppea. Galleria </a:t>
            </a:r>
            <a:r>
              <a:rPr lang="en-US" sz="2400" dirty="0" err="1">
                <a:latin typeface="AA Times New Roman" panose="02020603050405020304" pitchFamily="18" charset="0"/>
                <a:ea typeface="AA Times New Roman" panose="02020603050405020304" pitchFamily="18" charset="0"/>
                <a:cs typeface="AA Times New Roman" panose="02020603050405020304" pitchFamily="18" charset="0"/>
              </a:rPr>
              <a:t>degli</a:t>
            </a: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 Uffizi (Firenze). La </a:t>
            </a:r>
            <a:r>
              <a:rPr lang="en-US" sz="2400" dirty="0" err="1">
                <a:latin typeface="AA Times New Roman" panose="02020603050405020304" pitchFamily="18" charset="0"/>
                <a:ea typeface="AA Times New Roman" panose="02020603050405020304" pitchFamily="18" charset="0"/>
                <a:cs typeface="AA Times New Roman" panose="02020603050405020304" pitchFamily="18" charset="0"/>
              </a:rPr>
              <a:t>testa</a:t>
            </a: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 è </a:t>
            </a:r>
            <a:r>
              <a:rPr lang="en-US" sz="2400" dirty="0" err="1">
                <a:latin typeface="AA Times New Roman" panose="02020603050405020304" pitchFamily="18" charset="0"/>
                <a:ea typeface="AA Times New Roman" panose="02020603050405020304" pitchFamily="18" charset="0"/>
                <a:cs typeface="AA Times New Roman" panose="02020603050405020304" pitchFamily="18" charset="0"/>
              </a:rPr>
              <a:t>datata</a:t>
            </a: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en-US" sz="2400" dirty="0" err="1">
                <a:latin typeface="AA Times New Roman" panose="02020603050405020304" pitchFamily="18" charset="0"/>
                <a:ea typeface="AA Times New Roman" panose="02020603050405020304" pitchFamily="18" charset="0"/>
                <a:cs typeface="AA Times New Roman" panose="02020603050405020304" pitchFamily="18" charset="0"/>
              </a:rPr>
              <a:t>alla</a:t>
            </a: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 prima </a:t>
            </a:r>
            <a:r>
              <a:rPr lang="en-US" sz="2400" dirty="0" err="1">
                <a:latin typeface="AA Times New Roman" panose="02020603050405020304" pitchFamily="18" charset="0"/>
                <a:ea typeface="AA Times New Roman" panose="02020603050405020304" pitchFamily="18" charset="0"/>
                <a:cs typeface="AA Times New Roman" panose="02020603050405020304" pitchFamily="18" charset="0"/>
              </a:rPr>
              <a:t>parte</a:t>
            </a: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 del I sec. </a:t>
            </a:r>
            <a:r>
              <a:rPr lang="en-US" sz="2400" dirty="0" err="1">
                <a:latin typeface="AA Times New Roman" panose="02020603050405020304" pitchFamily="18" charset="0"/>
                <a:ea typeface="AA Times New Roman" panose="02020603050405020304" pitchFamily="18" charset="0"/>
                <a:cs typeface="AA Times New Roman" panose="02020603050405020304" pitchFamily="18" charset="0"/>
              </a:rPr>
              <a:t>d.C.</a:t>
            </a: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 e </a:t>
            </a:r>
            <a:r>
              <a:rPr lang="en-US" sz="2400" dirty="0" err="1">
                <a:latin typeface="AA Times New Roman" panose="02020603050405020304" pitchFamily="18" charset="0"/>
                <a:ea typeface="AA Times New Roman" panose="02020603050405020304" pitchFamily="18" charset="0"/>
                <a:cs typeface="AA Times New Roman" panose="02020603050405020304" pitchFamily="18" charset="0"/>
              </a:rPr>
              <a:t>raffigura</a:t>
            </a: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 in </a:t>
            </a:r>
            <a:r>
              <a:rPr lang="en-US" sz="2400" dirty="0" err="1">
                <a:latin typeface="AA Times New Roman" panose="02020603050405020304" pitchFamily="18" charset="0"/>
                <a:ea typeface="AA Times New Roman" panose="02020603050405020304" pitchFamily="18" charset="0"/>
                <a:cs typeface="AA Times New Roman" panose="02020603050405020304" pitchFamily="18" charset="0"/>
              </a:rPr>
              <a:t>realtà</a:t>
            </a: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 Agrippina </a:t>
            </a:r>
            <a:r>
              <a:rPr lang="en-US" sz="2400" dirty="0" err="1">
                <a:latin typeface="AA Times New Roman" panose="02020603050405020304" pitchFamily="18" charset="0"/>
                <a:ea typeface="AA Times New Roman" panose="02020603050405020304" pitchFamily="18" charset="0"/>
                <a:cs typeface="AA Times New Roman" panose="02020603050405020304" pitchFamily="18" charset="0"/>
              </a:rPr>
              <a:t>Minore</a:t>
            </a:r>
            <a:r>
              <a:rPr lang="en-US" sz="2400" dirty="0">
                <a:latin typeface="AA Times New Roman" panose="02020603050405020304" pitchFamily="18" charset="0"/>
                <a:ea typeface="AA Times New Roman" panose="02020603050405020304" pitchFamily="18" charset="0"/>
                <a:cs typeface="AA Times New Roman" panose="02020603050405020304" pitchFamily="18" charset="0"/>
              </a:rPr>
              <a:t>. </a:t>
            </a:r>
          </a:p>
        </p:txBody>
      </p:sp>
    </p:spTree>
    <p:extLst>
      <p:ext uri="{BB962C8B-B14F-4D97-AF65-F5344CB8AC3E}">
        <p14:creationId xmlns:p14="http://schemas.microsoft.com/office/powerpoint/2010/main" val="4042962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6BD1DE-6849-E8E2-AF66-93FBB896692F}"/>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Properzio, </a:t>
            </a:r>
            <a:r>
              <a:rPr lang="it-IT" sz="3200" i="1"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Elegie</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I 2</a:t>
            </a:r>
          </a:p>
        </p:txBody>
      </p:sp>
      <p:sp>
        <p:nvSpPr>
          <p:cNvPr id="3" name="Segnaposto contenuto 2">
            <a:extLst>
              <a:ext uri="{FF2B5EF4-FFF2-40B4-BE49-F238E27FC236}">
                <a16:creationId xmlns:a16="http://schemas.microsoft.com/office/drawing/2014/main" id="{11204103-517E-755E-7B55-ABE6B94717D1}"/>
              </a:ext>
            </a:extLst>
          </p:cNvPr>
          <p:cNvSpPr>
            <a:spLocks noGrp="1"/>
          </p:cNvSpPr>
          <p:nvPr>
            <p:ph idx="1"/>
          </p:nvPr>
        </p:nvSpPr>
        <p:spPr/>
        <p:txBody>
          <a:bodyPr>
            <a:normAutofit fontScale="92500"/>
          </a:bodyPr>
          <a:lstStyle/>
          <a:p>
            <a:pPr algn="just"/>
            <a:r>
              <a:rPr lang="it-IT" sz="28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Nella seconda elegia del libro I delle </a:t>
            </a:r>
            <a:r>
              <a:rPr lang="it-IT" sz="2800" i="1"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Elegie</a:t>
            </a:r>
            <a:r>
              <a:rPr lang="it-IT" sz="28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 Properzio si rivolge di nuovo a Cinzia, ma in un modo del tutto diverso: le chiede, infatti, di </a:t>
            </a:r>
            <a:r>
              <a:rPr lang="it-IT" sz="2800" b="1"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non esagerare con il trucco e l’acconciatura</a:t>
            </a:r>
            <a:r>
              <a:rPr lang="it-IT" sz="28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 ma di mantenere una </a:t>
            </a:r>
            <a:r>
              <a:rPr lang="it-IT" sz="2800" b="1"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bellezza naturale</a:t>
            </a:r>
            <a:r>
              <a:rPr lang="it-IT" sz="28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800" b="1"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degna delle più virtuose eroine del mito</a:t>
            </a:r>
            <a:r>
              <a:rPr lang="it-IT" sz="28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 </a:t>
            </a:r>
          </a:p>
          <a:p>
            <a:pPr algn="just"/>
            <a:r>
              <a:rPr lang="it-IT" sz="28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Al di là dei vezzi poetici della scrittura di Properzio e della sua consueta ironia, si può qui riconoscere un aspetto molto concreto della </a:t>
            </a:r>
            <a:r>
              <a:rPr lang="it-IT" sz="2800" b="1"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vita femminile della Roma del I sec. a.C</a:t>
            </a:r>
            <a:r>
              <a:rPr lang="it-IT" sz="2800"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rPr>
              <a:t>.; nonostante il ritorno ai costumi tradizionali voluti da Augusto, infatti, la cura di sé e del proprio corpo costituiva un aspetto centrale della vita delle donne (ricche).</a:t>
            </a:r>
          </a:p>
          <a:p>
            <a:pPr marL="0" indent="0" algn="just">
              <a:buNone/>
            </a:pPr>
            <a:endParaRPr lang="it-IT" dirty="0">
              <a:solidFill>
                <a:schemeClr val="tx1"/>
              </a:solidFill>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1132510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398AF1-8A2B-57C7-3E71-D3C85ECD1EF0}"/>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Per approfondire…</a:t>
            </a:r>
          </a:p>
        </p:txBody>
      </p:sp>
      <p:sp>
        <p:nvSpPr>
          <p:cNvPr id="3" name="Segnaposto contenuto 2">
            <a:extLst>
              <a:ext uri="{FF2B5EF4-FFF2-40B4-BE49-F238E27FC236}">
                <a16:creationId xmlns:a16="http://schemas.microsoft.com/office/drawing/2014/main" id="{18B56F21-F573-EBDC-81B4-20137F20C925}"/>
              </a:ext>
            </a:extLst>
          </p:cNvPr>
          <p:cNvSpPr>
            <a:spLocks noGrp="1"/>
          </p:cNvSpPr>
          <p:nvPr>
            <p:ph idx="1"/>
          </p:nvPr>
        </p:nvSpPr>
        <p:spPr/>
        <p:txBody>
          <a:bodyPr>
            <a:normAutofit/>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Articoli vari:</a:t>
            </a:r>
          </a:p>
          <a:p>
            <a:pPr marL="457200" indent="-457200" algn="just">
              <a:buFont typeface="+mj-lt"/>
              <a:buAutoNum type="arabicPeriod"/>
            </a:pP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L’arte faticosa del maquillage nell’antica Roma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Storica 2021: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hlinkClick r:id="rId2"/>
              </a:rPr>
              <a:t>L'arte del trucco nell'antica Roma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457200" indent="-457200" algn="just">
              <a:buFont typeface="+mj-lt"/>
              <a:buAutoNum type="arabicPeriod"/>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Storia della bellezza: come si truccavano le donne (e anche gli uomini) dell'antica Roma?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Focus Storia n° 210: </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hlinkClick r:id="rId3"/>
              </a:rPr>
              <a:t>Come si truccavano le donne (e anche gli uomini) dell'antica Roma? - Focus.it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endParaRPr lang="it-IT" sz="2400" i="1" dirty="0">
              <a:latin typeface="AA Times New Roman" panose="02020603050405020304" pitchFamily="18" charset="0"/>
              <a:ea typeface="AA Times New Roman" panose="02020603050405020304" pitchFamily="18" charset="0"/>
              <a:cs typeface="AA Times New Roman" panose="02020603050405020304" pitchFamily="18" charset="0"/>
            </a:endParaRP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Monografia scientifica: R. De Cesaris, </a:t>
            </a:r>
            <a:r>
              <a:rPr lang="it-IT" sz="2400" i="1" dirty="0">
                <a:latin typeface="AA Times New Roman" panose="02020603050405020304" pitchFamily="18" charset="0"/>
                <a:ea typeface="AA Times New Roman" panose="02020603050405020304" pitchFamily="18" charset="0"/>
                <a:cs typeface="AA Times New Roman" panose="02020603050405020304" pitchFamily="18" charset="0"/>
              </a:rPr>
              <a:t>Trucco e bellezza nell'antichità</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Livorno 2019. </a:t>
            </a:r>
          </a:p>
        </p:txBody>
      </p:sp>
    </p:spTree>
    <p:extLst>
      <p:ext uri="{BB962C8B-B14F-4D97-AF65-F5344CB8AC3E}">
        <p14:creationId xmlns:p14="http://schemas.microsoft.com/office/powerpoint/2010/main" val="951016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10E553-35F5-BADC-8CC4-44BC2B0FF0C5}"/>
              </a:ext>
            </a:extLst>
          </p:cNvPr>
          <p:cNvSpPr>
            <a:spLocks noGrp="1"/>
          </p:cNvSpPr>
          <p:nvPr>
            <p:ph type="title"/>
          </p:nvPr>
        </p:nvSpPr>
        <p:spPr/>
        <p:txBody>
          <a:bodyPr>
            <a:normAutofit/>
          </a:bodyPr>
          <a:lstStyle/>
          <a:p>
            <a:pPr algn="ctr"/>
            <a:r>
              <a:rPr lang="it-IT" sz="3200" i="1"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Elegia</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I 2 </a:t>
            </a:r>
            <a:r>
              <a:rPr lang="it-IT" sz="3200" cap="none"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1-8</a:t>
            </a:r>
            <a:endParaRPr lang="it-IT" sz="3200" dirty="0"/>
          </a:p>
        </p:txBody>
      </p:sp>
      <p:sp>
        <p:nvSpPr>
          <p:cNvPr id="3" name="Segnaposto contenuto 2">
            <a:extLst>
              <a:ext uri="{FF2B5EF4-FFF2-40B4-BE49-F238E27FC236}">
                <a16:creationId xmlns:a16="http://schemas.microsoft.com/office/drawing/2014/main" id="{5872C5C5-5EC7-33B8-0683-EDE1401F16A5}"/>
              </a:ext>
            </a:extLst>
          </p:cNvPr>
          <p:cNvSpPr>
            <a:spLocks noGrp="1"/>
          </p:cNvSpPr>
          <p:nvPr>
            <p:ph idx="1"/>
          </p:nvPr>
        </p:nvSpPr>
        <p:spPr/>
        <p:txBody>
          <a:bodyPr>
            <a:noAutofit/>
          </a:bodyPr>
          <a:lstStyle/>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Quid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iuvat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ornato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procedere,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vita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capillo</a:t>
            </a:r>
            <a:endParaRPr lang="it-IT" sz="2400" b="1" dirty="0">
              <a:latin typeface="AA Times New Roman" panose="02020603050405020304" pitchFamily="18" charset="0"/>
              <a:ea typeface="AA Times New Roman" panose="02020603050405020304" pitchFamily="18" charset="0"/>
              <a:cs typeface="AA Times New Roman" panose="02020603050405020304" pitchFamily="18" charset="0"/>
            </a:endParaRP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et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tenuis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Coa</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veste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movere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sinus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aut quid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Orontea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crinis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perfundere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murra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teque</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peregrinis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vendere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muneribus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naturaeque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decus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mercato perdere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cultu</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nec</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sinere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in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propriis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membra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nitere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bonis?</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crede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mihi</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non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ulla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tuae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est medicina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figurae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nudus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Amor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formae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non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amat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artificem</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p:txBody>
      </p:sp>
    </p:spTree>
    <p:extLst>
      <p:ext uri="{BB962C8B-B14F-4D97-AF65-F5344CB8AC3E}">
        <p14:creationId xmlns:p14="http://schemas.microsoft.com/office/powerpoint/2010/main" val="3851828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AC323B-44EC-09DE-49B1-F90A1955D41B}"/>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traduzione</a:t>
            </a:r>
          </a:p>
        </p:txBody>
      </p:sp>
      <p:sp>
        <p:nvSpPr>
          <p:cNvPr id="3" name="Segnaposto contenuto 2">
            <a:extLst>
              <a:ext uri="{FF2B5EF4-FFF2-40B4-BE49-F238E27FC236}">
                <a16:creationId xmlns:a16="http://schemas.microsoft.com/office/drawing/2014/main" id="{E24477D0-1EFE-9679-8838-9A53E9E2A46E}"/>
              </a:ext>
            </a:extLst>
          </p:cNvPr>
          <p:cNvSpPr>
            <a:spLocks noGrp="1"/>
          </p:cNvSpPr>
          <p:nvPr>
            <p:ph idx="1"/>
          </p:nvPr>
        </p:nvSpPr>
        <p:spPr/>
        <p:txBody>
          <a:bodyPr>
            <a:normAutofit/>
          </a:bodyPr>
          <a:lstStyle/>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Vita mia, a che ti serve incedere con la chioma acconciata</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e agitare le pieghe sottili della veste di Cos?</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 che inondare i capelli di mirra d’Oronte,</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metterti in mostra con ritrovati esotici,</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sciupare il fascino naturale con trucchi comprati</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e non consentire alle tue membra di risplendere dei loro pregi?</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Credimi, al tuo aspetto non sono necessari ritocchi:</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Amore, nudo, non ama una bellezza artificiosa. </a:t>
            </a:r>
          </a:p>
        </p:txBody>
      </p:sp>
    </p:spTree>
    <p:extLst>
      <p:ext uri="{BB962C8B-B14F-4D97-AF65-F5344CB8AC3E}">
        <p14:creationId xmlns:p14="http://schemas.microsoft.com/office/powerpoint/2010/main" val="2430039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F7A7A5-EAFE-0D33-6B28-010A382AF365}"/>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Commento </a:t>
            </a:r>
            <a:r>
              <a:rPr lang="it-IT" sz="3200" cap="none"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1-8</a:t>
            </a:r>
          </a:p>
        </p:txBody>
      </p:sp>
      <p:sp>
        <p:nvSpPr>
          <p:cNvPr id="3" name="Segnaposto contenuto 2">
            <a:extLst>
              <a:ext uri="{FF2B5EF4-FFF2-40B4-BE49-F238E27FC236}">
                <a16:creationId xmlns:a16="http://schemas.microsoft.com/office/drawing/2014/main" id="{0DCEE2BB-8DCB-191C-02E3-1C5C29258880}"/>
              </a:ext>
            </a:extLst>
          </p:cNvPr>
          <p:cNvSpPr>
            <a:spLocks noGrp="1"/>
          </p:cNvSpPr>
          <p:nvPr>
            <p:ph idx="1"/>
          </p:nvPr>
        </p:nvSpPr>
        <p:spPr/>
        <p:txBody>
          <a:bodyPr>
            <a:noAutofit/>
          </a:bodyPr>
          <a:lstStyle/>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V. 1. Properzio chiama Cinzia con l’appellativo «vita», come farà in più occasioni. </a:t>
            </a:r>
          </a:p>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Nel primo distico, Properzio la critica per l’acconciatura eccessivamente elaborata e per le vesti alla moda (la specifica «di Cos» è perché molti oggetti di lusso, soprattutto vestiti, provenivano appunto dalle isole greche). </a:t>
            </a:r>
          </a:p>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V. 3. La mirra, il profumo citato anche nel </a:t>
            </a:r>
            <a:r>
              <a:rPr lang="it-IT" sz="2200" i="1" dirty="0">
                <a:latin typeface="AA Times New Roman" panose="02020603050405020304" pitchFamily="18" charset="0"/>
                <a:ea typeface="AA Times New Roman" panose="02020603050405020304" pitchFamily="18" charset="0"/>
                <a:cs typeface="AA Times New Roman" panose="02020603050405020304" pitchFamily="18" charset="0"/>
              </a:rPr>
              <a:t>Vangelo</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proviene qui dalla Siria, di cui l’Oronte è il fiume principale; in realtà, essa veniva prodotta in Arabia, ma smerciata proprio nella città di Antiochia, emporio commerciale. </a:t>
            </a:r>
          </a:p>
          <a:p>
            <a:pPr algn="just"/>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V. 4, </a:t>
            </a:r>
            <a:r>
              <a:rPr lang="it-IT" sz="2200" b="1" dirty="0" err="1">
                <a:latin typeface="AA Times New Roman" panose="02020603050405020304" pitchFamily="18" charset="0"/>
                <a:ea typeface="AA Times New Roman" panose="02020603050405020304" pitchFamily="18" charset="0"/>
                <a:cs typeface="AA Times New Roman" panose="02020603050405020304" pitchFamily="18" charset="0"/>
              </a:rPr>
              <a:t>teque</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 …vendere</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 Benché qui il senso del verbo sia attenuato («mettersi in mostra») non possiamo non intravedere </a:t>
            </a:r>
            <a:r>
              <a:rPr lang="it-IT" sz="2200" b="1" dirty="0">
                <a:latin typeface="AA Times New Roman" panose="02020603050405020304" pitchFamily="18" charset="0"/>
                <a:ea typeface="AA Times New Roman" panose="02020603050405020304" pitchFamily="18" charset="0"/>
                <a:cs typeface="AA Times New Roman" panose="02020603050405020304" pitchFamily="18" charset="0"/>
              </a:rPr>
              <a:t>un’allusione ironica </a:t>
            </a:r>
            <a:r>
              <a:rPr lang="it-IT" sz="2200" dirty="0">
                <a:latin typeface="AA Times New Roman" panose="02020603050405020304" pitchFamily="18" charset="0"/>
                <a:ea typeface="AA Times New Roman" panose="02020603050405020304" pitchFamily="18" charset="0"/>
                <a:cs typeface="AA Times New Roman" panose="02020603050405020304" pitchFamily="18" charset="0"/>
              </a:rPr>
              <a:t>al fatto che Cinzia mercifichi il suo corpo. </a:t>
            </a:r>
          </a:p>
        </p:txBody>
      </p:sp>
    </p:spTree>
    <p:extLst>
      <p:ext uri="{BB962C8B-B14F-4D97-AF65-F5344CB8AC3E}">
        <p14:creationId xmlns:p14="http://schemas.microsoft.com/office/powerpoint/2010/main" val="3422809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C9D4CE-60D4-B7F2-6170-352106E80052}"/>
              </a:ext>
            </a:extLst>
          </p:cNvPr>
          <p:cNvSpPr>
            <a:spLocks noGrp="1"/>
          </p:cNvSpPr>
          <p:nvPr>
            <p:ph type="title"/>
          </p:nvPr>
        </p:nvSpPr>
        <p:spPr/>
        <p:txBody>
          <a:bodyPr>
            <a:normAutofit/>
          </a:bodyPr>
          <a:lstStyle/>
          <a:p>
            <a:pPr algn="ctr"/>
            <a:r>
              <a:rPr lang="it-IT" sz="3200" i="1"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Elegia</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I 2 </a:t>
            </a:r>
            <a:r>
              <a:rPr lang="it-IT" sz="3200" cap="none"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9-18</a:t>
            </a:r>
            <a:endParaRPr lang="it-IT" sz="3200" dirty="0"/>
          </a:p>
        </p:txBody>
      </p:sp>
      <p:sp>
        <p:nvSpPr>
          <p:cNvPr id="3" name="Segnaposto contenuto 2">
            <a:extLst>
              <a:ext uri="{FF2B5EF4-FFF2-40B4-BE49-F238E27FC236}">
                <a16:creationId xmlns:a16="http://schemas.microsoft.com/office/drawing/2014/main" id="{DAF7EC9B-4EFE-5566-C99B-9BFB4E82D210}"/>
              </a:ext>
            </a:extLst>
          </p:cNvPr>
          <p:cNvSpPr>
            <a:spLocks noGrp="1"/>
          </p:cNvSpPr>
          <p:nvPr>
            <p:ph idx="1"/>
          </p:nvPr>
        </p:nvSpPr>
        <p:spPr/>
        <p:txBody>
          <a:bodyPr>
            <a:noAutofit/>
          </a:bodyPr>
          <a:lstStyle/>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Aspice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quos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summittat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humus formosa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colores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ut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veniant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hederae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sponte sua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melius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surgat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et in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solis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formosius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arbutus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antris</a:t>
            </a:r>
            <a:endParaRPr lang="it-IT" dirty="0">
              <a:latin typeface="AA Times New Roman" panose="02020603050405020304" pitchFamily="18" charset="0"/>
              <a:ea typeface="AA Times New Roman" panose="02020603050405020304" pitchFamily="18" charset="0"/>
              <a:cs typeface="AA Times New Roman" panose="02020603050405020304" pitchFamily="18" charset="0"/>
            </a:endParaRP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et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sciat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indociles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currere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lympha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vias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Litora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nativis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perfulgent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picta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lapillis</a:t>
            </a:r>
            <a:endParaRPr lang="it-IT" dirty="0">
              <a:latin typeface="AA Times New Roman" panose="02020603050405020304" pitchFamily="18" charset="0"/>
              <a:ea typeface="AA Times New Roman" panose="02020603050405020304" pitchFamily="18" charset="0"/>
              <a:cs typeface="AA Times New Roman" panose="02020603050405020304" pitchFamily="18" charset="0"/>
            </a:endParaRP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et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volucres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nulla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dulcius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arte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canunt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Non sic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Leucippis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succendit</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Castora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Phoebe,</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Pollucem</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cultu</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non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Helaira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soror;</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non,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Idae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et cupido quondam discordia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Phoebo</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Eveni</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patriis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filia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litoribus</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a:t>
            </a:r>
          </a:p>
        </p:txBody>
      </p:sp>
    </p:spTree>
    <p:extLst>
      <p:ext uri="{BB962C8B-B14F-4D97-AF65-F5344CB8AC3E}">
        <p14:creationId xmlns:p14="http://schemas.microsoft.com/office/powerpoint/2010/main" val="3553678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794413-D72D-7555-6038-D233EA3E7BF4}"/>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Traduzione</a:t>
            </a:r>
          </a:p>
        </p:txBody>
      </p:sp>
      <p:sp>
        <p:nvSpPr>
          <p:cNvPr id="3" name="Segnaposto contenuto 2">
            <a:extLst>
              <a:ext uri="{FF2B5EF4-FFF2-40B4-BE49-F238E27FC236}">
                <a16:creationId xmlns:a16="http://schemas.microsoft.com/office/drawing/2014/main" id="{CFBB3626-76BF-E0E5-47FA-E226172F2796}"/>
              </a:ext>
            </a:extLst>
          </p:cNvPr>
          <p:cNvSpPr>
            <a:spLocks noGrp="1"/>
          </p:cNvSpPr>
          <p:nvPr>
            <p:ph idx="1"/>
          </p:nvPr>
        </p:nvSpPr>
        <p:spPr/>
        <p:txBody>
          <a:bodyPr/>
          <a:lstStyle/>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Guarda quali colori fa sbocciare la terra incolta,</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come l’edera selvatica cresce più rigogliosa</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e più bello spunta il corbezzolo negli antri remoti,</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e sa percorrere l’acqua sentieri da nessuno tracciati.</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Brillano le spiagge dei colori di naturali mosaici,</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e più dolcemente cantano gli uccelli senza alcun’arte. </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Non così la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Leucippide</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Febe accese d’amore Castore</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né la sorella </a:t>
            </a:r>
            <a:r>
              <a:rPr lang="it-IT" dirty="0" err="1">
                <a:latin typeface="AA Times New Roman" panose="02020603050405020304" pitchFamily="18" charset="0"/>
                <a:ea typeface="AA Times New Roman" panose="02020603050405020304" pitchFamily="18" charset="0"/>
                <a:cs typeface="AA Times New Roman" panose="02020603050405020304" pitchFamily="18" charset="0"/>
              </a:rPr>
              <a:t>Elaira</a:t>
            </a:r>
            <a:r>
              <a:rPr lang="it-IT" dirty="0">
                <a:latin typeface="AA Times New Roman" panose="02020603050405020304" pitchFamily="18" charset="0"/>
                <a:ea typeface="AA Times New Roman" panose="02020603050405020304" pitchFamily="18" charset="0"/>
                <a:cs typeface="AA Times New Roman" panose="02020603050405020304" pitchFamily="18" charset="0"/>
              </a:rPr>
              <a:t> coi suoi ornamenti Polluce.</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Non così un tempo fu causa di lite per Ida e Febo voglioso</a:t>
            </a:r>
          </a:p>
          <a:p>
            <a:pPr marL="0" indent="0">
              <a:buNone/>
            </a:pPr>
            <a:r>
              <a:rPr lang="it-IT" dirty="0">
                <a:latin typeface="AA Times New Roman" panose="02020603050405020304" pitchFamily="18" charset="0"/>
                <a:ea typeface="AA Times New Roman" panose="02020603050405020304" pitchFamily="18" charset="0"/>
                <a:cs typeface="AA Times New Roman" panose="02020603050405020304" pitchFamily="18" charset="0"/>
              </a:rPr>
              <a:t>la figlia di Eveno sui lidi paterni,</a:t>
            </a:r>
          </a:p>
        </p:txBody>
      </p:sp>
    </p:spTree>
    <p:extLst>
      <p:ext uri="{BB962C8B-B14F-4D97-AF65-F5344CB8AC3E}">
        <p14:creationId xmlns:p14="http://schemas.microsoft.com/office/powerpoint/2010/main" val="996373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DA5024-68DE-58E3-B4F2-CC588EBAA775}"/>
              </a:ext>
            </a:extLst>
          </p:cNvPr>
          <p:cNvSpPr>
            <a:spLocks noGrp="1"/>
          </p:cNvSpPr>
          <p:nvPr>
            <p:ph type="title"/>
          </p:nvPr>
        </p:nvSpPr>
        <p:spPr/>
        <p:txBody>
          <a:bodyPr>
            <a:normAutofit/>
          </a:bodyPr>
          <a:lstStyle/>
          <a:p>
            <a:pPr algn="ct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Commento </a:t>
            </a:r>
            <a:r>
              <a:rPr lang="it-IT" sz="3200" cap="none"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3200"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9-18</a:t>
            </a:r>
            <a:endParaRPr lang="it-IT" sz="3200" dirty="0"/>
          </a:p>
        </p:txBody>
      </p:sp>
      <p:sp>
        <p:nvSpPr>
          <p:cNvPr id="3" name="Segnaposto contenuto 2">
            <a:extLst>
              <a:ext uri="{FF2B5EF4-FFF2-40B4-BE49-F238E27FC236}">
                <a16:creationId xmlns:a16="http://schemas.microsoft.com/office/drawing/2014/main" id="{5732FCA6-BCFC-F85C-859A-DEC7E7D860B7}"/>
              </a:ext>
            </a:extLst>
          </p:cNvPr>
          <p:cNvSpPr>
            <a:spLocks noGrp="1"/>
          </p:cNvSpPr>
          <p:nvPr>
            <p:ph idx="1"/>
          </p:nvPr>
        </p:nvSpPr>
        <p:spPr/>
        <p:txBody>
          <a:bodyPr/>
          <a:lstStyle/>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I primi tre distici invitano la giovane a guardare (cfr. l’imperativo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aspice</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la bellezza non artificiosa della natura. </a:t>
            </a:r>
          </a:p>
          <a:p>
            <a:pPr algn="just"/>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Tra i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15 e 24 si susseguono, invece, esempi tratti dalla mitologia. </a:t>
            </a:r>
          </a:p>
          <a:p>
            <a:pPr algn="just"/>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15-16. Febe ed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Elaira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figlie di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Leucippo</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già promesse spose, furono rapite dai Dioscuri, Castore e Polluce; lo scontro tra i pretendenti porterà alla morte dei legittimi promessi sposi.</a:t>
            </a:r>
          </a:p>
          <a:p>
            <a:pPr algn="just"/>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vv</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17-18. La figlia di Eveno è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Marpessa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che fu amata sia da un mortale (Ida) che da Apollo (Febo). </a:t>
            </a:r>
          </a:p>
          <a:p>
            <a:pPr algn="just"/>
            <a:endParaRPr lang="it-IT" sz="2400" dirty="0">
              <a:latin typeface="AA Times New Roman" panose="02020603050405020304" pitchFamily="18" charset="0"/>
              <a:ea typeface="AA Times New Roman" panose="02020603050405020304" pitchFamily="18" charset="0"/>
              <a:cs typeface="AA Times New Roman" panose="02020603050405020304" pitchFamily="18" charset="0"/>
            </a:endParaRPr>
          </a:p>
          <a:p>
            <a:endParaRPr lang="it-IT" dirty="0"/>
          </a:p>
        </p:txBody>
      </p:sp>
    </p:spTree>
    <p:extLst>
      <p:ext uri="{BB962C8B-B14F-4D97-AF65-F5344CB8AC3E}">
        <p14:creationId xmlns:p14="http://schemas.microsoft.com/office/powerpoint/2010/main" val="2751702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D418DC-AA8D-2954-565C-65F80A3D47AC}"/>
              </a:ext>
            </a:extLst>
          </p:cNvPr>
          <p:cNvSpPr>
            <a:spLocks noGrp="1"/>
          </p:cNvSpPr>
          <p:nvPr>
            <p:ph type="title"/>
          </p:nvPr>
        </p:nvSpPr>
        <p:spPr/>
        <p:txBody>
          <a:bodyPr>
            <a:normAutofit/>
          </a:bodyPr>
          <a:lstStyle/>
          <a:p>
            <a:pPr algn="ctr"/>
            <a:r>
              <a:rPr lang="it-IT" i="1"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Elegia</a:t>
            </a:r>
            <a:r>
              <a:rPr lang="it-IT"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I 2 </a:t>
            </a:r>
            <a:r>
              <a:rPr lang="it-IT" cap="none" dirty="0" err="1">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vv</a:t>
            </a:r>
            <a:r>
              <a:rPr lang="it-IT" dirty="0">
                <a:solidFill>
                  <a:srgbClr val="FF0000"/>
                </a:solidFill>
                <a:latin typeface="AA Times New Roman" panose="02020603050405020304" pitchFamily="18" charset="0"/>
                <a:ea typeface="AA Times New Roman" panose="02020603050405020304" pitchFamily="18" charset="0"/>
                <a:cs typeface="AA Times New Roman" panose="02020603050405020304" pitchFamily="18" charset="0"/>
              </a:rPr>
              <a:t>. 19-26</a:t>
            </a:r>
            <a:endParaRPr lang="it-IT" dirty="0"/>
          </a:p>
        </p:txBody>
      </p:sp>
      <p:sp>
        <p:nvSpPr>
          <p:cNvPr id="3" name="Segnaposto contenuto 2">
            <a:extLst>
              <a:ext uri="{FF2B5EF4-FFF2-40B4-BE49-F238E27FC236}">
                <a16:creationId xmlns:a16="http://schemas.microsoft.com/office/drawing/2014/main" id="{5B0BEA00-B8EB-1831-13A5-E6AB38AC9078}"/>
              </a:ext>
            </a:extLst>
          </p:cNvPr>
          <p:cNvSpPr>
            <a:spLocks noGrp="1"/>
          </p:cNvSpPr>
          <p:nvPr>
            <p:ph idx="1"/>
          </p:nvPr>
        </p:nvSpPr>
        <p:spPr/>
        <p:txBody>
          <a:bodyPr>
            <a:noAutofit/>
          </a:bodyPr>
          <a:lstStyle/>
          <a:p>
            <a:pPr marL="0" indent="0">
              <a:buNone/>
            </a:pP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nec</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Phrygium</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falso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traxit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candore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maritum</a:t>
            </a:r>
            <a:endParaRPr lang="it-IT" sz="2400" dirty="0">
              <a:latin typeface="AA Times New Roman" panose="02020603050405020304" pitchFamily="18" charset="0"/>
              <a:ea typeface="AA Times New Roman" panose="02020603050405020304" pitchFamily="18" charset="0"/>
              <a:cs typeface="AA Times New Roman" panose="02020603050405020304" pitchFamily="18" charset="0"/>
            </a:endParaRPr>
          </a:p>
          <a:p>
            <a:pPr marL="0" indent="0">
              <a:buNone/>
            </a:pP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avecta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externis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Hippodamia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rotis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sed facies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aderat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nullis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obnoxia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gemmis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qualis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Apelleis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est color in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tabulis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Non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illis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studium </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vulgo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conquirere</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amantis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illis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ampla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satis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forma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pudicitia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Non ego nunc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vereor</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ne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sim</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tibi</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vilior</a:t>
            </a:r>
            <a:r>
              <a:rPr lang="it-IT" sz="24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b="1" dirty="0" err="1">
                <a:latin typeface="AA Times New Roman" panose="02020603050405020304" pitchFamily="18" charset="0"/>
                <a:ea typeface="AA Times New Roman" panose="02020603050405020304" pitchFamily="18" charset="0"/>
                <a:cs typeface="AA Times New Roman" panose="02020603050405020304" pitchFamily="18" charset="0"/>
              </a:rPr>
              <a:t>istis</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marL="0" indent="0">
              <a:buNone/>
            </a:pP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uni si qua placet, culta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puella</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2400" dirty="0" err="1">
                <a:latin typeface="AA Times New Roman" panose="02020603050405020304" pitchFamily="18" charset="0"/>
                <a:ea typeface="AA Times New Roman" panose="02020603050405020304" pitchFamily="18" charset="0"/>
                <a:cs typeface="AA Times New Roman" panose="02020603050405020304" pitchFamily="18" charset="0"/>
              </a:rPr>
              <a:t>sat</a:t>
            </a:r>
            <a:r>
              <a:rPr lang="it-IT" sz="2400" dirty="0">
                <a:latin typeface="AA Times New Roman" panose="02020603050405020304" pitchFamily="18" charset="0"/>
                <a:ea typeface="AA Times New Roman" panose="02020603050405020304" pitchFamily="18" charset="0"/>
                <a:cs typeface="AA Times New Roman" panose="02020603050405020304" pitchFamily="18" charset="0"/>
              </a:rPr>
              <a:t> est;</a:t>
            </a:r>
          </a:p>
        </p:txBody>
      </p:sp>
    </p:spTree>
    <p:extLst>
      <p:ext uri="{BB962C8B-B14F-4D97-AF65-F5344CB8AC3E}">
        <p14:creationId xmlns:p14="http://schemas.microsoft.com/office/powerpoint/2010/main" val="949852919"/>
      </p:ext>
    </p:extLst>
  </p:cSld>
  <p:clrMapOvr>
    <a:masterClrMapping/>
  </p:clrMapOvr>
</p:sld>
</file>

<file path=ppt/theme/theme1.xml><?xml version="1.0" encoding="utf-8"?>
<a:theme xmlns:a="http://schemas.openxmlformats.org/drawingml/2006/main" name="ArchiveVTI">
  <a:themeElements>
    <a:clrScheme name="AnalogousFromLightSeedLeftStep">
      <a:dk1>
        <a:srgbClr val="000000"/>
      </a:dk1>
      <a:lt1>
        <a:srgbClr val="FFFFFF"/>
      </a:lt1>
      <a:dk2>
        <a:srgbClr val="3B213A"/>
      </a:dk2>
      <a:lt2>
        <a:srgbClr val="E3E2E8"/>
      </a:lt2>
      <a:accent1>
        <a:srgbClr val="93A94E"/>
      </a:accent1>
      <a:accent2>
        <a:srgbClr val="B6A03C"/>
      </a:accent2>
      <a:accent3>
        <a:srgbClr val="EA8946"/>
      </a:accent3>
      <a:accent4>
        <a:srgbClr val="EB4E4F"/>
      </a:accent4>
      <a:accent5>
        <a:srgbClr val="EE6EA5"/>
      </a:accent5>
      <a:accent6>
        <a:srgbClr val="EB4ED2"/>
      </a:accent6>
      <a:hlink>
        <a:srgbClr val="7A69AE"/>
      </a:hlink>
      <a:folHlink>
        <a:srgbClr val="7F7F7F"/>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otalTime>108</TotalTime>
  <Words>1764</Words>
  <Application>Microsoft Office PowerPoint</Application>
  <PresentationFormat>Widescreen</PresentationFormat>
  <Paragraphs>114</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AA Times New Roman</vt:lpstr>
      <vt:lpstr>Arial</vt:lpstr>
      <vt:lpstr>Bembo</vt:lpstr>
      <vt:lpstr>ArchiveVTI</vt:lpstr>
      <vt:lpstr>Lettura e commento delle  elegie di Properzio </vt:lpstr>
      <vt:lpstr>Properzio, Elegie I 2</vt:lpstr>
      <vt:lpstr>Elegia I 2 vv. 1-8</vt:lpstr>
      <vt:lpstr>traduzione</vt:lpstr>
      <vt:lpstr>Commento vv. 1-8</vt:lpstr>
      <vt:lpstr>Elegia I 2 vv. 9-18</vt:lpstr>
      <vt:lpstr>Traduzione</vt:lpstr>
      <vt:lpstr>Commento vv. 9-18</vt:lpstr>
      <vt:lpstr>Elegia I 2 vv. 19-26</vt:lpstr>
      <vt:lpstr>traduzione</vt:lpstr>
      <vt:lpstr>Commento vv. 19-26 (1)</vt:lpstr>
      <vt:lpstr>Commento vv. 19-26 (2)</vt:lpstr>
      <vt:lpstr>Elegia I 2 vv. 27-32</vt:lpstr>
      <vt:lpstr>Traduzione</vt:lpstr>
      <vt:lpstr>Commento vv. 27-32</vt:lpstr>
      <vt:lpstr>Trucco e bellezza a Roma (1)</vt:lpstr>
      <vt:lpstr>Trucco e bellezza a Roma (2)</vt:lpstr>
      <vt:lpstr>Trucco e bellezza a Roma (3)</vt:lpstr>
      <vt:lpstr>Un esempio di capigliatura</vt:lpstr>
      <vt:lpstr>Per approfondire…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ALFA DESIGN STUDIO</dc:creator>
  <cp:lastModifiedBy>ALFA DESIGN STUDIO</cp:lastModifiedBy>
  <cp:revision>1</cp:revision>
  <dcterms:created xsi:type="dcterms:W3CDTF">2024-10-30T14:14:34Z</dcterms:created>
  <dcterms:modified xsi:type="dcterms:W3CDTF">2024-10-30T17:46:26Z</dcterms:modified>
</cp:coreProperties>
</file>