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07B50-D3C5-4A7A-85C8-1640065C3B65}" v="1" dt="2024-10-13T18:42:38.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LEGITTIMO" userId="8cc748ed7950eeef" providerId="LiveId" clId="{E2B07B50-D3C5-4A7A-85C8-1640065C3B65}"/>
    <pc:docChg chg="custSel addSld modSld">
      <pc:chgData name="FRANCESCA LEGITTIMO" userId="8cc748ed7950eeef" providerId="LiveId" clId="{E2B07B50-D3C5-4A7A-85C8-1640065C3B65}" dt="2024-10-13T18:42:38.313" v="344" actId="20577"/>
      <pc:docMkLst>
        <pc:docMk/>
      </pc:docMkLst>
      <pc:sldChg chg="modSp mod">
        <pc:chgData name="FRANCESCA LEGITTIMO" userId="8cc748ed7950eeef" providerId="LiveId" clId="{E2B07B50-D3C5-4A7A-85C8-1640065C3B65}" dt="2024-10-13T18:42:38.313" v="344" actId="20577"/>
        <pc:sldMkLst>
          <pc:docMk/>
          <pc:sldMk cId="593556437" sldId="256"/>
        </pc:sldMkLst>
        <pc:spChg chg="mod">
          <ac:chgData name="FRANCESCA LEGITTIMO" userId="8cc748ed7950eeef" providerId="LiveId" clId="{E2B07B50-D3C5-4A7A-85C8-1640065C3B65}" dt="2024-10-13T18:42:38.313" v="344" actId="20577"/>
          <ac:spMkLst>
            <pc:docMk/>
            <pc:sldMk cId="593556437" sldId="256"/>
            <ac:spMk id="3" creationId="{AAB08627-9B61-96AC-0F9C-89429D2B76E5}"/>
          </ac:spMkLst>
        </pc:spChg>
      </pc:sldChg>
      <pc:sldChg chg="modSp new mod">
        <pc:chgData name="FRANCESCA LEGITTIMO" userId="8cc748ed7950eeef" providerId="LiveId" clId="{E2B07B50-D3C5-4A7A-85C8-1640065C3B65}" dt="2024-10-13T18:00:06.703" v="342" actId="20577"/>
        <pc:sldMkLst>
          <pc:docMk/>
          <pc:sldMk cId="74394619" sldId="269"/>
        </pc:sldMkLst>
        <pc:spChg chg="mod">
          <ac:chgData name="FRANCESCA LEGITTIMO" userId="8cc748ed7950eeef" providerId="LiveId" clId="{E2B07B50-D3C5-4A7A-85C8-1640065C3B65}" dt="2024-10-13T17:32:01.768" v="23" actId="20577"/>
          <ac:spMkLst>
            <pc:docMk/>
            <pc:sldMk cId="74394619" sldId="269"/>
            <ac:spMk id="2" creationId="{7335C658-F1E0-39C3-EF6D-30DC83D018AF}"/>
          </ac:spMkLst>
        </pc:spChg>
        <pc:spChg chg="mod">
          <ac:chgData name="FRANCESCA LEGITTIMO" userId="8cc748ed7950eeef" providerId="LiveId" clId="{E2B07B50-D3C5-4A7A-85C8-1640065C3B65}" dt="2024-10-13T18:00:06.703" v="342" actId="20577"/>
          <ac:spMkLst>
            <pc:docMk/>
            <pc:sldMk cId="74394619" sldId="269"/>
            <ac:spMk id="3" creationId="{4794DE20-DDF2-79B4-E4B7-A19352283D2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197BF-A7BA-4F9E-9DD9-A45DB27ECEC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41FAAB7-59FA-41D6-97CB-0B2F26369965}">
      <dgm:prSet/>
      <dgm:spPr/>
      <dgm:t>
        <a:bodyPr/>
        <a:lstStyle/>
        <a:p>
          <a:r>
            <a:rPr lang="it-IT"/>
            <a:t>1802: 9.000 abitanti</a:t>
          </a:r>
          <a:endParaRPr lang="en-US" dirty="0"/>
        </a:p>
      </dgm:t>
    </dgm:pt>
    <dgm:pt modelId="{B293928D-4685-4A00-BDB1-B27CAA148D05}" type="parTrans" cxnId="{908BD7A4-8430-4668-BD46-AC121E537617}">
      <dgm:prSet/>
      <dgm:spPr/>
      <dgm:t>
        <a:bodyPr/>
        <a:lstStyle/>
        <a:p>
          <a:endParaRPr lang="en-US"/>
        </a:p>
      </dgm:t>
    </dgm:pt>
    <dgm:pt modelId="{74F3F68A-48A4-46ED-94D4-A5A8AF4833E2}" type="sibTrans" cxnId="{908BD7A4-8430-4668-BD46-AC121E537617}">
      <dgm:prSet/>
      <dgm:spPr/>
      <dgm:t>
        <a:bodyPr/>
        <a:lstStyle/>
        <a:p>
          <a:endParaRPr lang="en-US"/>
        </a:p>
      </dgm:t>
    </dgm:pt>
    <dgm:pt modelId="{9ECC0878-1C8D-4F82-A334-D52C91C93710}">
      <dgm:prSet/>
      <dgm:spPr/>
      <dgm:t>
        <a:bodyPr/>
        <a:lstStyle/>
        <a:p>
          <a:r>
            <a:rPr lang="it-IT"/>
            <a:t>1813: 35.000</a:t>
          </a:r>
          <a:endParaRPr lang="en-US"/>
        </a:p>
      </dgm:t>
    </dgm:pt>
    <dgm:pt modelId="{E6B3EC10-B4CB-4BC4-B467-D23E5F44C8CC}" type="parTrans" cxnId="{DB798393-C8F4-46F0-8A2A-4B4F1C920778}">
      <dgm:prSet/>
      <dgm:spPr/>
      <dgm:t>
        <a:bodyPr/>
        <a:lstStyle/>
        <a:p>
          <a:endParaRPr lang="en-US"/>
        </a:p>
      </dgm:t>
    </dgm:pt>
    <dgm:pt modelId="{E3D165C1-17EF-4E0B-B070-082156859206}" type="sibTrans" cxnId="{DB798393-C8F4-46F0-8A2A-4B4F1C920778}">
      <dgm:prSet/>
      <dgm:spPr/>
      <dgm:t>
        <a:bodyPr/>
        <a:lstStyle/>
        <a:p>
          <a:endParaRPr lang="en-US"/>
        </a:p>
      </dgm:t>
    </dgm:pt>
    <dgm:pt modelId="{5A0D3CBB-F9E2-441A-92E3-C06BB8437D0E}">
      <dgm:prSet/>
      <dgm:spPr/>
      <dgm:t>
        <a:bodyPr/>
        <a:lstStyle/>
        <a:p>
          <a:r>
            <a:rPr lang="it-IT"/>
            <a:t>1832: 60.000</a:t>
          </a:r>
          <a:endParaRPr lang="en-US"/>
        </a:p>
      </dgm:t>
    </dgm:pt>
    <dgm:pt modelId="{BE89AE75-A372-42F5-BB87-ADFE95A07D0B}" type="parTrans" cxnId="{F1851FFB-394F-4D5F-AB3F-F5C97DACFBDE}">
      <dgm:prSet/>
      <dgm:spPr/>
      <dgm:t>
        <a:bodyPr/>
        <a:lstStyle/>
        <a:p>
          <a:endParaRPr lang="en-US"/>
        </a:p>
      </dgm:t>
    </dgm:pt>
    <dgm:pt modelId="{75AB7921-6C1F-4A51-B5A7-7794A72D0D05}" type="sibTrans" cxnId="{F1851FFB-394F-4D5F-AB3F-F5C97DACFBDE}">
      <dgm:prSet/>
      <dgm:spPr/>
      <dgm:t>
        <a:bodyPr/>
        <a:lstStyle/>
        <a:p>
          <a:endParaRPr lang="en-US"/>
        </a:p>
      </dgm:t>
    </dgm:pt>
    <dgm:pt modelId="{9970422C-2807-4AB0-9088-033881D26E79}">
      <dgm:prSet/>
      <dgm:spPr/>
      <dgm:t>
        <a:bodyPr/>
        <a:lstStyle/>
        <a:p>
          <a:r>
            <a:rPr lang="it-IT"/>
            <a:t>1860: 120.000</a:t>
          </a:r>
          <a:endParaRPr lang="en-US"/>
        </a:p>
      </dgm:t>
    </dgm:pt>
    <dgm:pt modelId="{40944EA9-9FE6-4F55-A84C-D305FA61681C}" type="parTrans" cxnId="{71338205-FEB3-4E6E-A408-7C535D85F371}">
      <dgm:prSet/>
      <dgm:spPr/>
      <dgm:t>
        <a:bodyPr/>
        <a:lstStyle/>
        <a:p>
          <a:endParaRPr lang="en-US"/>
        </a:p>
      </dgm:t>
    </dgm:pt>
    <dgm:pt modelId="{69431C24-4A99-4AB5-A737-F4C30B0F53F8}" type="sibTrans" cxnId="{71338205-FEB3-4E6E-A408-7C535D85F371}">
      <dgm:prSet/>
      <dgm:spPr/>
      <dgm:t>
        <a:bodyPr/>
        <a:lstStyle/>
        <a:p>
          <a:endParaRPr lang="en-US"/>
        </a:p>
      </dgm:t>
    </dgm:pt>
    <dgm:pt modelId="{04978FA9-A6FF-4735-A0B3-3FA908B060E0}">
      <dgm:prSet/>
      <dgm:spPr/>
      <dgm:t>
        <a:bodyPr/>
        <a:lstStyle/>
        <a:p>
          <a:r>
            <a:rPr lang="it-IT"/>
            <a:t>1892: 320.000</a:t>
          </a:r>
          <a:endParaRPr lang="en-US"/>
        </a:p>
      </dgm:t>
    </dgm:pt>
    <dgm:pt modelId="{FC95BFF1-2572-4DCB-B72A-28EEB33441C4}" type="parTrans" cxnId="{AC89E43E-DDAC-4805-9F3E-E0383C8F9C90}">
      <dgm:prSet/>
      <dgm:spPr/>
      <dgm:t>
        <a:bodyPr/>
        <a:lstStyle/>
        <a:p>
          <a:endParaRPr lang="en-US"/>
        </a:p>
      </dgm:t>
    </dgm:pt>
    <dgm:pt modelId="{FAC7D510-E2C8-47A1-9A35-780F03F9C21D}" type="sibTrans" cxnId="{AC89E43E-DDAC-4805-9F3E-E0383C8F9C90}">
      <dgm:prSet/>
      <dgm:spPr/>
      <dgm:t>
        <a:bodyPr/>
        <a:lstStyle/>
        <a:p>
          <a:endParaRPr lang="en-US"/>
        </a:p>
      </dgm:t>
    </dgm:pt>
    <dgm:pt modelId="{E04B7490-CEAF-461C-8E94-0101C7E964F6}">
      <dgm:prSet/>
      <dgm:spPr/>
      <dgm:t>
        <a:bodyPr/>
        <a:lstStyle/>
        <a:p>
          <a:r>
            <a:rPr lang="it-IT"/>
            <a:t>1914: 670.000 </a:t>
          </a:r>
          <a:endParaRPr lang="en-US"/>
        </a:p>
      </dgm:t>
    </dgm:pt>
    <dgm:pt modelId="{8E4B1630-A1B0-4409-8A1D-CF98192B5B4C}" type="parTrans" cxnId="{62E33232-812D-4E89-B182-577B6B19E055}">
      <dgm:prSet/>
      <dgm:spPr/>
      <dgm:t>
        <a:bodyPr/>
        <a:lstStyle/>
        <a:p>
          <a:endParaRPr lang="en-US"/>
        </a:p>
      </dgm:t>
    </dgm:pt>
    <dgm:pt modelId="{D5590869-A34B-4E92-AF44-1C82A96C980A}" type="sibTrans" cxnId="{62E33232-812D-4E89-B182-577B6B19E055}">
      <dgm:prSet/>
      <dgm:spPr/>
      <dgm:t>
        <a:bodyPr/>
        <a:lstStyle/>
        <a:p>
          <a:endParaRPr lang="en-US"/>
        </a:p>
      </dgm:t>
    </dgm:pt>
    <dgm:pt modelId="{BAF4AC25-5DA5-4E37-BCA5-C3D82BE15171}" type="pres">
      <dgm:prSet presAssocID="{047197BF-A7BA-4F9E-9DD9-A45DB27ECEC9}" presName="linear" presStyleCnt="0">
        <dgm:presLayoutVars>
          <dgm:animLvl val="lvl"/>
          <dgm:resizeHandles val="exact"/>
        </dgm:presLayoutVars>
      </dgm:prSet>
      <dgm:spPr/>
    </dgm:pt>
    <dgm:pt modelId="{673780BF-24A0-476A-9795-D9910BE155D6}" type="pres">
      <dgm:prSet presAssocID="{641FAAB7-59FA-41D6-97CB-0B2F26369965}" presName="parentText" presStyleLbl="node1" presStyleIdx="0" presStyleCnt="6">
        <dgm:presLayoutVars>
          <dgm:chMax val="0"/>
          <dgm:bulletEnabled val="1"/>
        </dgm:presLayoutVars>
      </dgm:prSet>
      <dgm:spPr/>
    </dgm:pt>
    <dgm:pt modelId="{43BBF957-A033-4454-A1E0-60B55A1977B9}" type="pres">
      <dgm:prSet presAssocID="{74F3F68A-48A4-46ED-94D4-A5A8AF4833E2}" presName="spacer" presStyleCnt="0"/>
      <dgm:spPr/>
    </dgm:pt>
    <dgm:pt modelId="{B0B1BEB0-1746-4E88-BDF7-C5924352FAE6}" type="pres">
      <dgm:prSet presAssocID="{9ECC0878-1C8D-4F82-A334-D52C91C93710}" presName="parentText" presStyleLbl="node1" presStyleIdx="1" presStyleCnt="6">
        <dgm:presLayoutVars>
          <dgm:chMax val="0"/>
          <dgm:bulletEnabled val="1"/>
        </dgm:presLayoutVars>
      </dgm:prSet>
      <dgm:spPr/>
    </dgm:pt>
    <dgm:pt modelId="{20CC2286-7537-4F8B-9904-1A83FB77B9F3}" type="pres">
      <dgm:prSet presAssocID="{E3D165C1-17EF-4E0B-B070-082156859206}" presName="spacer" presStyleCnt="0"/>
      <dgm:spPr/>
    </dgm:pt>
    <dgm:pt modelId="{97AC34E8-D387-4B98-A296-69C0CA84AED9}" type="pres">
      <dgm:prSet presAssocID="{5A0D3CBB-F9E2-441A-92E3-C06BB8437D0E}" presName="parentText" presStyleLbl="node1" presStyleIdx="2" presStyleCnt="6">
        <dgm:presLayoutVars>
          <dgm:chMax val="0"/>
          <dgm:bulletEnabled val="1"/>
        </dgm:presLayoutVars>
      </dgm:prSet>
      <dgm:spPr/>
    </dgm:pt>
    <dgm:pt modelId="{68FBA06A-6416-41F4-8DBC-563A37F319FD}" type="pres">
      <dgm:prSet presAssocID="{75AB7921-6C1F-4A51-B5A7-7794A72D0D05}" presName="spacer" presStyleCnt="0"/>
      <dgm:spPr/>
    </dgm:pt>
    <dgm:pt modelId="{8F9AE89D-595D-4ADB-9BDD-308C9F4F65FE}" type="pres">
      <dgm:prSet presAssocID="{9970422C-2807-4AB0-9088-033881D26E79}" presName="parentText" presStyleLbl="node1" presStyleIdx="3" presStyleCnt="6">
        <dgm:presLayoutVars>
          <dgm:chMax val="0"/>
          <dgm:bulletEnabled val="1"/>
        </dgm:presLayoutVars>
      </dgm:prSet>
      <dgm:spPr/>
    </dgm:pt>
    <dgm:pt modelId="{347C1854-5177-45C5-9689-38529D8E436D}" type="pres">
      <dgm:prSet presAssocID="{69431C24-4A99-4AB5-A737-F4C30B0F53F8}" presName="spacer" presStyleCnt="0"/>
      <dgm:spPr/>
    </dgm:pt>
    <dgm:pt modelId="{2D32C5AC-6225-44AA-BEB1-C112B71FB7CD}" type="pres">
      <dgm:prSet presAssocID="{04978FA9-A6FF-4735-A0B3-3FA908B060E0}" presName="parentText" presStyleLbl="node1" presStyleIdx="4" presStyleCnt="6">
        <dgm:presLayoutVars>
          <dgm:chMax val="0"/>
          <dgm:bulletEnabled val="1"/>
        </dgm:presLayoutVars>
      </dgm:prSet>
      <dgm:spPr/>
    </dgm:pt>
    <dgm:pt modelId="{035AE9EB-6771-45F7-934C-85C8BAB6DB4B}" type="pres">
      <dgm:prSet presAssocID="{FAC7D510-E2C8-47A1-9A35-780F03F9C21D}" presName="spacer" presStyleCnt="0"/>
      <dgm:spPr/>
    </dgm:pt>
    <dgm:pt modelId="{3C3C3D46-04EE-4067-BFAE-F449B818BEA1}" type="pres">
      <dgm:prSet presAssocID="{E04B7490-CEAF-461C-8E94-0101C7E964F6}" presName="parentText" presStyleLbl="node1" presStyleIdx="5" presStyleCnt="6">
        <dgm:presLayoutVars>
          <dgm:chMax val="0"/>
          <dgm:bulletEnabled val="1"/>
        </dgm:presLayoutVars>
      </dgm:prSet>
      <dgm:spPr/>
    </dgm:pt>
  </dgm:ptLst>
  <dgm:cxnLst>
    <dgm:cxn modelId="{71338205-FEB3-4E6E-A408-7C535D85F371}" srcId="{047197BF-A7BA-4F9E-9DD9-A45DB27ECEC9}" destId="{9970422C-2807-4AB0-9088-033881D26E79}" srcOrd="3" destOrd="0" parTransId="{40944EA9-9FE6-4F55-A84C-D305FA61681C}" sibTransId="{69431C24-4A99-4AB5-A737-F4C30B0F53F8}"/>
    <dgm:cxn modelId="{52F56317-6E75-4AC9-927D-232FA74C4C9F}" type="presOf" srcId="{9970422C-2807-4AB0-9088-033881D26E79}" destId="{8F9AE89D-595D-4ADB-9BDD-308C9F4F65FE}" srcOrd="0" destOrd="0" presId="urn:microsoft.com/office/officeart/2005/8/layout/vList2"/>
    <dgm:cxn modelId="{30135B18-83C3-4573-B656-94BEC9293065}" type="presOf" srcId="{E04B7490-CEAF-461C-8E94-0101C7E964F6}" destId="{3C3C3D46-04EE-4067-BFAE-F449B818BEA1}" srcOrd="0" destOrd="0" presId="urn:microsoft.com/office/officeart/2005/8/layout/vList2"/>
    <dgm:cxn modelId="{62E33232-812D-4E89-B182-577B6B19E055}" srcId="{047197BF-A7BA-4F9E-9DD9-A45DB27ECEC9}" destId="{E04B7490-CEAF-461C-8E94-0101C7E964F6}" srcOrd="5" destOrd="0" parTransId="{8E4B1630-A1B0-4409-8A1D-CF98192B5B4C}" sibTransId="{D5590869-A34B-4E92-AF44-1C82A96C980A}"/>
    <dgm:cxn modelId="{AC89E43E-DDAC-4805-9F3E-E0383C8F9C90}" srcId="{047197BF-A7BA-4F9E-9DD9-A45DB27ECEC9}" destId="{04978FA9-A6FF-4735-A0B3-3FA908B060E0}" srcOrd="4" destOrd="0" parTransId="{FC95BFF1-2572-4DCB-B72A-28EEB33441C4}" sibTransId="{FAC7D510-E2C8-47A1-9A35-780F03F9C21D}"/>
    <dgm:cxn modelId="{864E0F40-D9B4-4834-B631-C226555B3348}" type="presOf" srcId="{9ECC0878-1C8D-4F82-A334-D52C91C93710}" destId="{B0B1BEB0-1746-4E88-BDF7-C5924352FAE6}" srcOrd="0" destOrd="0" presId="urn:microsoft.com/office/officeart/2005/8/layout/vList2"/>
    <dgm:cxn modelId="{49E57D5C-9ABE-4460-B2B5-EAC3EB9E45EE}" type="presOf" srcId="{047197BF-A7BA-4F9E-9DD9-A45DB27ECEC9}" destId="{BAF4AC25-5DA5-4E37-BCA5-C3D82BE15171}" srcOrd="0" destOrd="0" presId="urn:microsoft.com/office/officeart/2005/8/layout/vList2"/>
    <dgm:cxn modelId="{F3B7BC4C-EA53-408C-96E4-89F4CCB49F31}" type="presOf" srcId="{5A0D3CBB-F9E2-441A-92E3-C06BB8437D0E}" destId="{97AC34E8-D387-4B98-A296-69C0CA84AED9}" srcOrd="0" destOrd="0" presId="urn:microsoft.com/office/officeart/2005/8/layout/vList2"/>
    <dgm:cxn modelId="{610E3F72-4E1D-4520-9269-2514B86DAD84}" type="presOf" srcId="{04978FA9-A6FF-4735-A0B3-3FA908B060E0}" destId="{2D32C5AC-6225-44AA-BEB1-C112B71FB7CD}" srcOrd="0" destOrd="0" presId="urn:microsoft.com/office/officeart/2005/8/layout/vList2"/>
    <dgm:cxn modelId="{DB798393-C8F4-46F0-8A2A-4B4F1C920778}" srcId="{047197BF-A7BA-4F9E-9DD9-A45DB27ECEC9}" destId="{9ECC0878-1C8D-4F82-A334-D52C91C93710}" srcOrd="1" destOrd="0" parTransId="{E6B3EC10-B4CB-4BC4-B467-D23E5F44C8CC}" sibTransId="{E3D165C1-17EF-4E0B-B070-082156859206}"/>
    <dgm:cxn modelId="{B8923099-01EF-40EB-8DED-2EDBCC3764A3}" type="presOf" srcId="{641FAAB7-59FA-41D6-97CB-0B2F26369965}" destId="{673780BF-24A0-476A-9795-D9910BE155D6}" srcOrd="0" destOrd="0" presId="urn:microsoft.com/office/officeart/2005/8/layout/vList2"/>
    <dgm:cxn modelId="{908BD7A4-8430-4668-BD46-AC121E537617}" srcId="{047197BF-A7BA-4F9E-9DD9-A45DB27ECEC9}" destId="{641FAAB7-59FA-41D6-97CB-0B2F26369965}" srcOrd="0" destOrd="0" parTransId="{B293928D-4685-4A00-BDB1-B27CAA148D05}" sibTransId="{74F3F68A-48A4-46ED-94D4-A5A8AF4833E2}"/>
    <dgm:cxn modelId="{F1851FFB-394F-4D5F-AB3F-F5C97DACFBDE}" srcId="{047197BF-A7BA-4F9E-9DD9-A45DB27ECEC9}" destId="{5A0D3CBB-F9E2-441A-92E3-C06BB8437D0E}" srcOrd="2" destOrd="0" parTransId="{BE89AE75-A372-42F5-BB87-ADFE95A07D0B}" sibTransId="{75AB7921-6C1F-4A51-B5A7-7794A72D0D05}"/>
    <dgm:cxn modelId="{01B1F28E-9B05-4545-8A22-5EF859CED447}" type="presParOf" srcId="{BAF4AC25-5DA5-4E37-BCA5-C3D82BE15171}" destId="{673780BF-24A0-476A-9795-D9910BE155D6}" srcOrd="0" destOrd="0" presId="urn:microsoft.com/office/officeart/2005/8/layout/vList2"/>
    <dgm:cxn modelId="{8349892F-D8A5-4DFD-B4D8-9AA12100D78F}" type="presParOf" srcId="{BAF4AC25-5DA5-4E37-BCA5-C3D82BE15171}" destId="{43BBF957-A033-4454-A1E0-60B55A1977B9}" srcOrd="1" destOrd="0" presId="urn:microsoft.com/office/officeart/2005/8/layout/vList2"/>
    <dgm:cxn modelId="{0608C104-67FB-4037-93FD-0FD0F601374E}" type="presParOf" srcId="{BAF4AC25-5DA5-4E37-BCA5-C3D82BE15171}" destId="{B0B1BEB0-1746-4E88-BDF7-C5924352FAE6}" srcOrd="2" destOrd="0" presId="urn:microsoft.com/office/officeart/2005/8/layout/vList2"/>
    <dgm:cxn modelId="{4201083B-2311-4077-9FF4-A92A93EE0331}" type="presParOf" srcId="{BAF4AC25-5DA5-4E37-BCA5-C3D82BE15171}" destId="{20CC2286-7537-4F8B-9904-1A83FB77B9F3}" srcOrd="3" destOrd="0" presId="urn:microsoft.com/office/officeart/2005/8/layout/vList2"/>
    <dgm:cxn modelId="{03811DAF-F5BC-4420-AD17-AB86BEC44623}" type="presParOf" srcId="{BAF4AC25-5DA5-4E37-BCA5-C3D82BE15171}" destId="{97AC34E8-D387-4B98-A296-69C0CA84AED9}" srcOrd="4" destOrd="0" presId="urn:microsoft.com/office/officeart/2005/8/layout/vList2"/>
    <dgm:cxn modelId="{6B977845-6AE2-438C-836F-E78075A1D6C5}" type="presParOf" srcId="{BAF4AC25-5DA5-4E37-BCA5-C3D82BE15171}" destId="{68FBA06A-6416-41F4-8DBC-563A37F319FD}" srcOrd="5" destOrd="0" presId="urn:microsoft.com/office/officeart/2005/8/layout/vList2"/>
    <dgm:cxn modelId="{1A5D5FA6-BA6E-4948-9243-25C570AD5DDE}" type="presParOf" srcId="{BAF4AC25-5DA5-4E37-BCA5-C3D82BE15171}" destId="{8F9AE89D-595D-4ADB-9BDD-308C9F4F65FE}" srcOrd="6" destOrd="0" presId="urn:microsoft.com/office/officeart/2005/8/layout/vList2"/>
    <dgm:cxn modelId="{E2BB511B-60FC-431B-A97B-F0FF35867966}" type="presParOf" srcId="{BAF4AC25-5DA5-4E37-BCA5-C3D82BE15171}" destId="{347C1854-5177-45C5-9689-38529D8E436D}" srcOrd="7" destOrd="0" presId="urn:microsoft.com/office/officeart/2005/8/layout/vList2"/>
    <dgm:cxn modelId="{A604F8C3-F012-4802-9672-492A80CB242C}" type="presParOf" srcId="{BAF4AC25-5DA5-4E37-BCA5-C3D82BE15171}" destId="{2D32C5AC-6225-44AA-BEB1-C112B71FB7CD}" srcOrd="8" destOrd="0" presId="urn:microsoft.com/office/officeart/2005/8/layout/vList2"/>
    <dgm:cxn modelId="{F7B34226-950F-4FE1-A892-2C2EA29DA351}" type="presParOf" srcId="{BAF4AC25-5DA5-4E37-BCA5-C3D82BE15171}" destId="{035AE9EB-6771-45F7-934C-85C8BAB6DB4B}" srcOrd="9" destOrd="0" presId="urn:microsoft.com/office/officeart/2005/8/layout/vList2"/>
    <dgm:cxn modelId="{7ECF2515-F0FD-4BC7-89F8-31451AC50CE1}" type="presParOf" srcId="{BAF4AC25-5DA5-4E37-BCA5-C3D82BE15171}" destId="{3C3C3D46-04EE-4067-BFAE-F449B818BEA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780BF-24A0-476A-9795-D9910BE155D6}">
      <dsp:nvSpPr>
        <dsp:cNvPr id="0" name=""/>
        <dsp:cNvSpPr/>
      </dsp:nvSpPr>
      <dsp:spPr>
        <a:xfrm>
          <a:off x="0" y="56930"/>
          <a:ext cx="6666833" cy="8108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1802: 9.000 abitanti</a:t>
          </a:r>
          <a:endParaRPr lang="en-US" sz="3300" kern="1200" dirty="0"/>
        </a:p>
      </dsp:txBody>
      <dsp:txXfrm>
        <a:off x="39580" y="96510"/>
        <a:ext cx="6587673" cy="731650"/>
      </dsp:txXfrm>
    </dsp:sp>
    <dsp:sp modelId="{B0B1BEB0-1746-4E88-BDF7-C5924352FAE6}">
      <dsp:nvSpPr>
        <dsp:cNvPr id="0" name=""/>
        <dsp:cNvSpPr/>
      </dsp:nvSpPr>
      <dsp:spPr>
        <a:xfrm>
          <a:off x="0" y="962780"/>
          <a:ext cx="6666833" cy="810810"/>
        </a:xfrm>
        <a:prstGeom prst="roundRect">
          <a:avLst/>
        </a:prstGeom>
        <a:gradFill rotWithShape="0">
          <a:gsLst>
            <a:gs pos="0">
              <a:schemeClr val="accent5">
                <a:hueOff val="-2430430"/>
                <a:satOff val="-165"/>
                <a:lumOff val="392"/>
                <a:alphaOff val="0"/>
                <a:satMod val="103000"/>
                <a:lumMod val="102000"/>
                <a:tint val="94000"/>
              </a:schemeClr>
            </a:gs>
            <a:gs pos="50000">
              <a:schemeClr val="accent5">
                <a:hueOff val="-2430430"/>
                <a:satOff val="-165"/>
                <a:lumOff val="392"/>
                <a:alphaOff val="0"/>
                <a:satMod val="110000"/>
                <a:lumMod val="100000"/>
                <a:shade val="100000"/>
              </a:schemeClr>
            </a:gs>
            <a:gs pos="100000">
              <a:schemeClr val="accent5">
                <a:hueOff val="-2430430"/>
                <a:satOff val="-165"/>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1813: 35.000</a:t>
          </a:r>
          <a:endParaRPr lang="en-US" sz="3300" kern="1200"/>
        </a:p>
      </dsp:txBody>
      <dsp:txXfrm>
        <a:off x="39580" y="1002360"/>
        <a:ext cx="6587673" cy="731650"/>
      </dsp:txXfrm>
    </dsp:sp>
    <dsp:sp modelId="{97AC34E8-D387-4B98-A296-69C0CA84AED9}">
      <dsp:nvSpPr>
        <dsp:cNvPr id="0" name=""/>
        <dsp:cNvSpPr/>
      </dsp:nvSpPr>
      <dsp:spPr>
        <a:xfrm>
          <a:off x="0" y="1868630"/>
          <a:ext cx="6666833" cy="810810"/>
        </a:xfrm>
        <a:prstGeom prst="roundRect">
          <a:avLst/>
        </a:prstGeom>
        <a:gradFill rotWithShape="0">
          <a:gsLst>
            <a:gs pos="0">
              <a:schemeClr val="accent5">
                <a:hueOff val="-4860860"/>
                <a:satOff val="-330"/>
                <a:lumOff val="784"/>
                <a:alphaOff val="0"/>
                <a:satMod val="103000"/>
                <a:lumMod val="102000"/>
                <a:tint val="94000"/>
              </a:schemeClr>
            </a:gs>
            <a:gs pos="50000">
              <a:schemeClr val="accent5">
                <a:hueOff val="-4860860"/>
                <a:satOff val="-330"/>
                <a:lumOff val="784"/>
                <a:alphaOff val="0"/>
                <a:satMod val="110000"/>
                <a:lumMod val="100000"/>
                <a:shade val="100000"/>
              </a:schemeClr>
            </a:gs>
            <a:gs pos="100000">
              <a:schemeClr val="accent5">
                <a:hueOff val="-4860860"/>
                <a:satOff val="-33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1832: 60.000</a:t>
          </a:r>
          <a:endParaRPr lang="en-US" sz="3300" kern="1200"/>
        </a:p>
      </dsp:txBody>
      <dsp:txXfrm>
        <a:off x="39580" y="1908210"/>
        <a:ext cx="6587673" cy="731650"/>
      </dsp:txXfrm>
    </dsp:sp>
    <dsp:sp modelId="{8F9AE89D-595D-4ADB-9BDD-308C9F4F65FE}">
      <dsp:nvSpPr>
        <dsp:cNvPr id="0" name=""/>
        <dsp:cNvSpPr/>
      </dsp:nvSpPr>
      <dsp:spPr>
        <a:xfrm>
          <a:off x="0" y="2774480"/>
          <a:ext cx="6666833" cy="810810"/>
        </a:xfrm>
        <a:prstGeom prst="roundRect">
          <a:avLst/>
        </a:prstGeom>
        <a:gradFill rotWithShape="0">
          <a:gsLst>
            <a:gs pos="0">
              <a:schemeClr val="accent5">
                <a:hueOff val="-7291290"/>
                <a:satOff val="-496"/>
                <a:lumOff val="1177"/>
                <a:alphaOff val="0"/>
                <a:satMod val="103000"/>
                <a:lumMod val="102000"/>
                <a:tint val="94000"/>
              </a:schemeClr>
            </a:gs>
            <a:gs pos="50000">
              <a:schemeClr val="accent5">
                <a:hueOff val="-7291290"/>
                <a:satOff val="-496"/>
                <a:lumOff val="1177"/>
                <a:alphaOff val="0"/>
                <a:satMod val="110000"/>
                <a:lumMod val="100000"/>
                <a:shade val="100000"/>
              </a:schemeClr>
            </a:gs>
            <a:gs pos="100000">
              <a:schemeClr val="accent5">
                <a:hueOff val="-7291290"/>
                <a:satOff val="-496"/>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1860: 120.000</a:t>
          </a:r>
          <a:endParaRPr lang="en-US" sz="3300" kern="1200"/>
        </a:p>
      </dsp:txBody>
      <dsp:txXfrm>
        <a:off x="39580" y="2814060"/>
        <a:ext cx="6587673" cy="731650"/>
      </dsp:txXfrm>
    </dsp:sp>
    <dsp:sp modelId="{2D32C5AC-6225-44AA-BEB1-C112B71FB7CD}">
      <dsp:nvSpPr>
        <dsp:cNvPr id="0" name=""/>
        <dsp:cNvSpPr/>
      </dsp:nvSpPr>
      <dsp:spPr>
        <a:xfrm>
          <a:off x="0" y="3680330"/>
          <a:ext cx="6666833" cy="810810"/>
        </a:xfrm>
        <a:prstGeom prst="roundRect">
          <a:avLst/>
        </a:prstGeom>
        <a:gradFill rotWithShape="0">
          <a:gsLst>
            <a:gs pos="0">
              <a:schemeClr val="accent5">
                <a:hueOff val="-9721720"/>
                <a:satOff val="-661"/>
                <a:lumOff val="1569"/>
                <a:alphaOff val="0"/>
                <a:satMod val="103000"/>
                <a:lumMod val="102000"/>
                <a:tint val="94000"/>
              </a:schemeClr>
            </a:gs>
            <a:gs pos="50000">
              <a:schemeClr val="accent5">
                <a:hueOff val="-9721720"/>
                <a:satOff val="-661"/>
                <a:lumOff val="1569"/>
                <a:alphaOff val="0"/>
                <a:satMod val="110000"/>
                <a:lumMod val="100000"/>
                <a:shade val="100000"/>
              </a:schemeClr>
            </a:gs>
            <a:gs pos="100000">
              <a:schemeClr val="accent5">
                <a:hueOff val="-9721720"/>
                <a:satOff val="-661"/>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1892: 320.000</a:t>
          </a:r>
          <a:endParaRPr lang="en-US" sz="3300" kern="1200"/>
        </a:p>
      </dsp:txBody>
      <dsp:txXfrm>
        <a:off x="39580" y="3719910"/>
        <a:ext cx="6587673" cy="731650"/>
      </dsp:txXfrm>
    </dsp:sp>
    <dsp:sp modelId="{3C3C3D46-04EE-4067-BFAE-F449B818BEA1}">
      <dsp:nvSpPr>
        <dsp:cNvPr id="0" name=""/>
        <dsp:cNvSpPr/>
      </dsp:nvSpPr>
      <dsp:spPr>
        <a:xfrm>
          <a:off x="0" y="4586180"/>
          <a:ext cx="6666833" cy="81081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1914: 670.000 </a:t>
          </a:r>
          <a:endParaRPr lang="en-US" sz="3300" kern="1200"/>
        </a:p>
      </dsp:txBody>
      <dsp:txXfrm>
        <a:off x="39580" y="4625760"/>
        <a:ext cx="6587673" cy="7316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2EAF80-69AA-05FE-3A72-1E84C3FD1C4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2DE1C42-B6B0-A7CF-E312-4433C4682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0ADDE8F-4E84-906C-ADA5-E395812E75A5}"/>
              </a:ext>
            </a:extLst>
          </p:cNvPr>
          <p:cNvSpPr>
            <a:spLocks noGrp="1"/>
          </p:cNvSpPr>
          <p:nvPr>
            <p:ph type="dt" sz="half" idx="10"/>
          </p:nvPr>
        </p:nvSpPr>
        <p:spPr/>
        <p:txBody>
          <a:bodyPr/>
          <a:lstStyle/>
          <a:p>
            <a:fld id="{61DE0E1A-C873-4BC0-B33E-AAE94ED45FA0}" type="datetimeFigureOut">
              <a:rPr lang="it-IT" smtClean="0"/>
              <a:t>13/10/2024</a:t>
            </a:fld>
            <a:endParaRPr lang="it-IT"/>
          </a:p>
        </p:txBody>
      </p:sp>
      <p:sp>
        <p:nvSpPr>
          <p:cNvPr id="5" name="Segnaposto piè di pagina 4">
            <a:extLst>
              <a:ext uri="{FF2B5EF4-FFF2-40B4-BE49-F238E27FC236}">
                <a16:creationId xmlns:a16="http://schemas.microsoft.com/office/drawing/2014/main" id="{32D2A8C6-8702-7091-0643-D933FF5C69E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5E57EF-A631-56E6-EF06-76FA503853ED}"/>
              </a:ext>
            </a:extLst>
          </p:cNvPr>
          <p:cNvSpPr>
            <a:spLocks noGrp="1"/>
          </p:cNvSpPr>
          <p:nvPr>
            <p:ph type="sldNum" sz="quarter" idx="12"/>
          </p:nvPr>
        </p:nvSpPr>
        <p:spPr/>
        <p:txBody>
          <a:bodyPr/>
          <a:lstStyle/>
          <a:p>
            <a:fld id="{3A741A85-0148-4A40-AED7-1BEA2934E2EE}" type="slidenum">
              <a:rPr lang="it-IT" smtClean="0"/>
              <a:t>‹N›</a:t>
            </a:fld>
            <a:endParaRPr lang="it-IT"/>
          </a:p>
        </p:txBody>
      </p:sp>
    </p:spTree>
    <p:extLst>
      <p:ext uri="{BB962C8B-B14F-4D97-AF65-F5344CB8AC3E}">
        <p14:creationId xmlns:p14="http://schemas.microsoft.com/office/powerpoint/2010/main" val="407805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E3CA53-539E-F8F5-71FD-604F3869C60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6DD790D-8C3A-0C7B-5CBE-6BED9968BF5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A11864-9960-7568-2535-8B90EAF18861}"/>
              </a:ext>
            </a:extLst>
          </p:cNvPr>
          <p:cNvSpPr>
            <a:spLocks noGrp="1"/>
          </p:cNvSpPr>
          <p:nvPr>
            <p:ph type="dt" sz="half" idx="10"/>
          </p:nvPr>
        </p:nvSpPr>
        <p:spPr/>
        <p:txBody>
          <a:bodyPr/>
          <a:lstStyle/>
          <a:p>
            <a:fld id="{61DE0E1A-C873-4BC0-B33E-AAE94ED45FA0}" type="datetimeFigureOut">
              <a:rPr lang="it-IT" smtClean="0"/>
              <a:t>13/10/2024</a:t>
            </a:fld>
            <a:endParaRPr lang="it-IT"/>
          </a:p>
        </p:txBody>
      </p:sp>
      <p:sp>
        <p:nvSpPr>
          <p:cNvPr id="5" name="Segnaposto piè di pagina 4">
            <a:extLst>
              <a:ext uri="{FF2B5EF4-FFF2-40B4-BE49-F238E27FC236}">
                <a16:creationId xmlns:a16="http://schemas.microsoft.com/office/drawing/2014/main" id="{E7554BA5-B767-3F9F-525F-38003025BF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3385B7-A205-6333-DB0F-EC7EB6652D78}"/>
              </a:ext>
            </a:extLst>
          </p:cNvPr>
          <p:cNvSpPr>
            <a:spLocks noGrp="1"/>
          </p:cNvSpPr>
          <p:nvPr>
            <p:ph type="sldNum" sz="quarter" idx="12"/>
          </p:nvPr>
        </p:nvSpPr>
        <p:spPr/>
        <p:txBody>
          <a:bodyPr/>
          <a:lstStyle/>
          <a:p>
            <a:fld id="{3A741A85-0148-4A40-AED7-1BEA2934E2EE}" type="slidenum">
              <a:rPr lang="it-IT" smtClean="0"/>
              <a:t>‹N›</a:t>
            </a:fld>
            <a:endParaRPr lang="it-IT"/>
          </a:p>
        </p:txBody>
      </p:sp>
    </p:spTree>
    <p:extLst>
      <p:ext uri="{BB962C8B-B14F-4D97-AF65-F5344CB8AC3E}">
        <p14:creationId xmlns:p14="http://schemas.microsoft.com/office/powerpoint/2010/main" val="91237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72B7A01-7FC1-1131-57DA-FE9AEC5538A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17B35C3-087C-6B78-BC63-8089BC9EF03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24FD6E-8997-502F-89F3-CF2BD1F09DB5}"/>
              </a:ext>
            </a:extLst>
          </p:cNvPr>
          <p:cNvSpPr>
            <a:spLocks noGrp="1"/>
          </p:cNvSpPr>
          <p:nvPr>
            <p:ph type="dt" sz="half" idx="10"/>
          </p:nvPr>
        </p:nvSpPr>
        <p:spPr/>
        <p:txBody>
          <a:bodyPr/>
          <a:lstStyle/>
          <a:p>
            <a:fld id="{61DE0E1A-C873-4BC0-B33E-AAE94ED45FA0}" type="datetimeFigureOut">
              <a:rPr lang="it-IT" smtClean="0"/>
              <a:t>13/10/2024</a:t>
            </a:fld>
            <a:endParaRPr lang="it-IT"/>
          </a:p>
        </p:txBody>
      </p:sp>
      <p:sp>
        <p:nvSpPr>
          <p:cNvPr id="5" name="Segnaposto piè di pagina 4">
            <a:extLst>
              <a:ext uri="{FF2B5EF4-FFF2-40B4-BE49-F238E27FC236}">
                <a16:creationId xmlns:a16="http://schemas.microsoft.com/office/drawing/2014/main" id="{41B9649E-72C4-B314-14E7-BF13FBF7AA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EF4724-D689-3BE9-ADAB-460DEF13DCDD}"/>
              </a:ext>
            </a:extLst>
          </p:cNvPr>
          <p:cNvSpPr>
            <a:spLocks noGrp="1"/>
          </p:cNvSpPr>
          <p:nvPr>
            <p:ph type="sldNum" sz="quarter" idx="12"/>
          </p:nvPr>
        </p:nvSpPr>
        <p:spPr/>
        <p:txBody>
          <a:bodyPr/>
          <a:lstStyle/>
          <a:p>
            <a:fld id="{3A741A85-0148-4A40-AED7-1BEA2934E2EE}" type="slidenum">
              <a:rPr lang="it-IT" smtClean="0"/>
              <a:t>‹N›</a:t>
            </a:fld>
            <a:endParaRPr lang="it-IT"/>
          </a:p>
        </p:txBody>
      </p:sp>
    </p:spTree>
    <p:extLst>
      <p:ext uri="{BB962C8B-B14F-4D97-AF65-F5344CB8AC3E}">
        <p14:creationId xmlns:p14="http://schemas.microsoft.com/office/powerpoint/2010/main" val="65847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B41D92-B8BB-2281-D581-5260FCC25B3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2277F49-8312-4290-83BD-93E928DB7A9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B307A24-0850-90B4-0A22-1476D91940DC}"/>
              </a:ext>
            </a:extLst>
          </p:cNvPr>
          <p:cNvSpPr>
            <a:spLocks noGrp="1"/>
          </p:cNvSpPr>
          <p:nvPr>
            <p:ph type="dt" sz="half" idx="10"/>
          </p:nvPr>
        </p:nvSpPr>
        <p:spPr/>
        <p:txBody>
          <a:bodyPr/>
          <a:lstStyle/>
          <a:p>
            <a:fld id="{61DE0E1A-C873-4BC0-B33E-AAE94ED45FA0}" type="datetimeFigureOut">
              <a:rPr lang="it-IT" smtClean="0"/>
              <a:t>13/10/2024</a:t>
            </a:fld>
            <a:endParaRPr lang="it-IT"/>
          </a:p>
        </p:txBody>
      </p:sp>
      <p:sp>
        <p:nvSpPr>
          <p:cNvPr id="5" name="Segnaposto piè di pagina 4">
            <a:extLst>
              <a:ext uri="{FF2B5EF4-FFF2-40B4-BE49-F238E27FC236}">
                <a16:creationId xmlns:a16="http://schemas.microsoft.com/office/drawing/2014/main" id="{36FB9B24-D4F5-DD9C-0DBD-C2BAEE730D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C138D6C-7388-467C-C0CA-B4D7A2F74B22}"/>
              </a:ext>
            </a:extLst>
          </p:cNvPr>
          <p:cNvSpPr>
            <a:spLocks noGrp="1"/>
          </p:cNvSpPr>
          <p:nvPr>
            <p:ph type="sldNum" sz="quarter" idx="12"/>
          </p:nvPr>
        </p:nvSpPr>
        <p:spPr/>
        <p:txBody>
          <a:bodyPr/>
          <a:lstStyle/>
          <a:p>
            <a:fld id="{3A741A85-0148-4A40-AED7-1BEA2934E2EE}" type="slidenum">
              <a:rPr lang="it-IT" smtClean="0"/>
              <a:t>‹N›</a:t>
            </a:fld>
            <a:endParaRPr lang="it-IT"/>
          </a:p>
        </p:txBody>
      </p:sp>
    </p:spTree>
    <p:extLst>
      <p:ext uri="{BB962C8B-B14F-4D97-AF65-F5344CB8AC3E}">
        <p14:creationId xmlns:p14="http://schemas.microsoft.com/office/powerpoint/2010/main" val="416567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AC3EB2-6254-68D3-2805-945F7FC4DC2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AF8555C-C0C8-6F0B-0B7E-69D9830212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50F4757-5125-BC06-C9E9-F2141909FD94}"/>
              </a:ext>
            </a:extLst>
          </p:cNvPr>
          <p:cNvSpPr>
            <a:spLocks noGrp="1"/>
          </p:cNvSpPr>
          <p:nvPr>
            <p:ph type="dt" sz="half" idx="10"/>
          </p:nvPr>
        </p:nvSpPr>
        <p:spPr/>
        <p:txBody>
          <a:bodyPr/>
          <a:lstStyle/>
          <a:p>
            <a:fld id="{61DE0E1A-C873-4BC0-B33E-AAE94ED45FA0}" type="datetimeFigureOut">
              <a:rPr lang="it-IT" smtClean="0"/>
              <a:t>13/10/2024</a:t>
            </a:fld>
            <a:endParaRPr lang="it-IT"/>
          </a:p>
        </p:txBody>
      </p:sp>
      <p:sp>
        <p:nvSpPr>
          <p:cNvPr id="5" name="Segnaposto piè di pagina 4">
            <a:extLst>
              <a:ext uri="{FF2B5EF4-FFF2-40B4-BE49-F238E27FC236}">
                <a16:creationId xmlns:a16="http://schemas.microsoft.com/office/drawing/2014/main" id="{1ABD1F0A-C1F1-14A6-304E-95823638D1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D762C8-DD8D-7694-8A39-72F0B2AC31C5}"/>
              </a:ext>
            </a:extLst>
          </p:cNvPr>
          <p:cNvSpPr>
            <a:spLocks noGrp="1"/>
          </p:cNvSpPr>
          <p:nvPr>
            <p:ph type="sldNum" sz="quarter" idx="12"/>
          </p:nvPr>
        </p:nvSpPr>
        <p:spPr/>
        <p:txBody>
          <a:bodyPr/>
          <a:lstStyle/>
          <a:p>
            <a:fld id="{3A741A85-0148-4A40-AED7-1BEA2934E2EE}" type="slidenum">
              <a:rPr lang="it-IT" smtClean="0"/>
              <a:t>‹N›</a:t>
            </a:fld>
            <a:endParaRPr lang="it-IT"/>
          </a:p>
        </p:txBody>
      </p:sp>
    </p:spTree>
    <p:extLst>
      <p:ext uri="{BB962C8B-B14F-4D97-AF65-F5344CB8AC3E}">
        <p14:creationId xmlns:p14="http://schemas.microsoft.com/office/powerpoint/2010/main" val="160107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6A9E5F-79FE-4267-2A47-888B0F33FC4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43D94A7-657D-43A0-A4A3-701BCB04500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F392365-A75A-A049-E23E-44F07D3C51C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A2D980D-1AF0-FFC6-6B52-BF394ADB9F8A}"/>
              </a:ext>
            </a:extLst>
          </p:cNvPr>
          <p:cNvSpPr>
            <a:spLocks noGrp="1"/>
          </p:cNvSpPr>
          <p:nvPr>
            <p:ph type="dt" sz="half" idx="10"/>
          </p:nvPr>
        </p:nvSpPr>
        <p:spPr/>
        <p:txBody>
          <a:bodyPr/>
          <a:lstStyle/>
          <a:p>
            <a:fld id="{61DE0E1A-C873-4BC0-B33E-AAE94ED45FA0}" type="datetimeFigureOut">
              <a:rPr lang="it-IT" smtClean="0"/>
              <a:t>13/10/2024</a:t>
            </a:fld>
            <a:endParaRPr lang="it-IT"/>
          </a:p>
        </p:txBody>
      </p:sp>
      <p:sp>
        <p:nvSpPr>
          <p:cNvPr id="6" name="Segnaposto piè di pagina 5">
            <a:extLst>
              <a:ext uri="{FF2B5EF4-FFF2-40B4-BE49-F238E27FC236}">
                <a16:creationId xmlns:a16="http://schemas.microsoft.com/office/drawing/2014/main" id="{A542EDC5-CAB3-14B1-5E54-1083EDBEE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C58A32D-FA4A-CDE2-409F-E245E8C90014}"/>
              </a:ext>
            </a:extLst>
          </p:cNvPr>
          <p:cNvSpPr>
            <a:spLocks noGrp="1"/>
          </p:cNvSpPr>
          <p:nvPr>
            <p:ph type="sldNum" sz="quarter" idx="12"/>
          </p:nvPr>
        </p:nvSpPr>
        <p:spPr/>
        <p:txBody>
          <a:bodyPr/>
          <a:lstStyle/>
          <a:p>
            <a:fld id="{3A741A85-0148-4A40-AED7-1BEA2934E2EE}" type="slidenum">
              <a:rPr lang="it-IT" smtClean="0"/>
              <a:t>‹N›</a:t>
            </a:fld>
            <a:endParaRPr lang="it-IT"/>
          </a:p>
        </p:txBody>
      </p:sp>
    </p:spTree>
    <p:extLst>
      <p:ext uri="{BB962C8B-B14F-4D97-AF65-F5344CB8AC3E}">
        <p14:creationId xmlns:p14="http://schemas.microsoft.com/office/powerpoint/2010/main" val="337884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72BA9D-B055-48EF-9A4B-1BF4E32E06A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B6642BB-FC6D-E089-2093-F8F1EE4238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33EA1AD-A5B6-727E-5679-538F3369DFA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36B530E-58D5-D5A2-1492-D38DEF71A3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4B8FC1D-1A98-C2B0-B4C4-A8440B78FF5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A3F814D-C749-239F-25EC-4EC7683AF077}"/>
              </a:ext>
            </a:extLst>
          </p:cNvPr>
          <p:cNvSpPr>
            <a:spLocks noGrp="1"/>
          </p:cNvSpPr>
          <p:nvPr>
            <p:ph type="dt" sz="half" idx="10"/>
          </p:nvPr>
        </p:nvSpPr>
        <p:spPr/>
        <p:txBody>
          <a:bodyPr/>
          <a:lstStyle/>
          <a:p>
            <a:fld id="{61DE0E1A-C873-4BC0-B33E-AAE94ED45FA0}" type="datetimeFigureOut">
              <a:rPr lang="it-IT" smtClean="0"/>
              <a:t>13/10/2024</a:t>
            </a:fld>
            <a:endParaRPr lang="it-IT"/>
          </a:p>
        </p:txBody>
      </p:sp>
      <p:sp>
        <p:nvSpPr>
          <p:cNvPr id="8" name="Segnaposto piè di pagina 7">
            <a:extLst>
              <a:ext uri="{FF2B5EF4-FFF2-40B4-BE49-F238E27FC236}">
                <a16:creationId xmlns:a16="http://schemas.microsoft.com/office/drawing/2014/main" id="{2E4F0D81-1E22-FD2D-1BD8-86291F5D2A8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6196781-3B32-1F0F-FDA8-6B65404BF995}"/>
              </a:ext>
            </a:extLst>
          </p:cNvPr>
          <p:cNvSpPr>
            <a:spLocks noGrp="1"/>
          </p:cNvSpPr>
          <p:nvPr>
            <p:ph type="sldNum" sz="quarter" idx="12"/>
          </p:nvPr>
        </p:nvSpPr>
        <p:spPr/>
        <p:txBody>
          <a:bodyPr/>
          <a:lstStyle/>
          <a:p>
            <a:fld id="{3A741A85-0148-4A40-AED7-1BEA2934E2EE}" type="slidenum">
              <a:rPr lang="it-IT" smtClean="0"/>
              <a:t>‹N›</a:t>
            </a:fld>
            <a:endParaRPr lang="it-IT"/>
          </a:p>
        </p:txBody>
      </p:sp>
    </p:spTree>
    <p:extLst>
      <p:ext uri="{BB962C8B-B14F-4D97-AF65-F5344CB8AC3E}">
        <p14:creationId xmlns:p14="http://schemas.microsoft.com/office/powerpoint/2010/main" val="130012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9603CA-1236-9186-4892-321265520A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9BC13FE-A096-CC36-701F-7ED775A16651}"/>
              </a:ext>
            </a:extLst>
          </p:cNvPr>
          <p:cNvSpPr>
            <a:spLocks noGrp="1"/>
          </p:cNvSpPr>
          <p:nvPr>
            <p:ph type="dt" sz="half" idx="10"/>
          </p:nvPr>
        </p:nvSpPr>
        <p:spPr/>
        <p:txBody>
          <a:bodyPr/>
          <a:lstStyle/>
          <a:p>
            <a:fld id="{61DE0E1A-C873-4BC0-B33E-AAE94ED45FA0}" type="datetimeFigureOut">
              <a:rPr lang="it-IT" smtClean="0"/>
              <a:t>13/10/2024</a:t>
            </a:fld>
            <a:endParaRPr lang="it-IT"/>
          </a:p>
        </p:txBody>
      </p:sp>
      <p:sp>
        <p:nvSpPr>
          <p:cNvPr id="4" name="Segnaposto piè di pagina 3">
            <a:extLst>
              <a:ext uri="{FF2B5EF4-FFF2-40B4-BE49-F238E27FC236}">
                <a16:creationId xmlns:a16="http://schemas.microsoft.com/office/drawing/2014/main" id="{CE64BA63-5D2A-E787-C6F5-CF5C33D14DF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2D9F3A8-DBD3-79A2-84DD-F5F2A8CB654B}"/>
              </a:ext>
            </a:extLst>
          </p:cNvPr>
          <p:cNvSpPr>
            <a:spLocks noGrp="1"/>
          </p:cNvSpPr>
          <p:nvPr>
            <p:ph type="sldNum" sz="quarter" idx="12"/>
          </p:nvPr>
        </p:nvSpPr>
        <p:spPr/>
        <p:txBody>
          <a:bodyPr/>
          <a:lstStyle/>
          <a:p>
            <a:fld id="{3A741A85-0148-4A40-AED7-1BEA2934E2EE}" type="slidenum">
              <a:rPr lang="it-IT" smtClean="0"/>
              <a:t>‹N›</a:t>
            </a:fld>
            <a:endParaRPr lang="it-IT"/>
          </a:p>
        </p:txBody>
      </p:sp>
    </p:spTree>
    <p:extLst>
      <p:ext uri="{BB962C8B-B14F-4D97-AF65-F5344CB8AC3E}">
        <p14:creationId xmlns:p14="http://schemas.microsoft.com/office/powerpoint/2010/main" val="334239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F1075EF-208D-DC2E-916C-F9887595E27A}"/>
              </a:ext>
            </a:extLst>
          </p:cNvPr>
          <p:cNvSpPr>
            <a:spLocks noGrp="1"/>
          </p:cNvSpPr>
          <p:nvPr>
            <p:ph type="dt" sz="half" idx="10"/>
          </p:nvPr>
        </p:nvSpPr>
        <p:spPr/>
        <p:txBody>
          <a:bodyPr/>
          <a:lstStyle/>
          <a:p>
            <a:fld id="{61DE0E1A-C873-4BC0-B33E-AAE94ED45FA0}" type="datetimeFigureOut">
              <a:rPr lang="it-IT" smtClean="0"/>
              <a:t>13/10/2024</a:t>
            </a:fld>
            <a:endParaRPr lang="it-IT"/>
          </a:p>
        </p:txBody>
      </p:sp>
      <p:sp>
        <p:nvSpPr>
          <p:cNvPr id="3" name="Segnaposto piè di pagina 2">
            <a:extLst>
              <a:ext uri="{FF2B5EF4-FFF2-40B4-BE49-F238E27FC236}">
                <a16:creationId xmlns:a16="http://schemas.microsoft.com/office/drawing/2014/main" id="{9654D224-A294-640A-E4AD-F0739C23A1F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3372AE0-7721-6069-2795-C4E917591E06}"/>
              </a:ext>
            </a:extLst>
          </p:cNvPr>
          <p:cNvSpPr>
            <a:spLocks noGrp="1"/>
          </p:cNvSpPr>
          <p:nvPr>
            <p:ph type="sldNum" sz="quarter" idx="12"/>
          </p:nvPr>
        </p:nvSpPr>
        <p:spPr/>
        <p:txBody>
          <a:bodyPr/>
          <a:lstStyle/>
          <a:p>
            <a:fld id="{3A741A85-0148-4A40-AED7-1BEA2934E2EE}" type="slidenum">
              <a:rPr lang="it-IT" smtClean="0"/>
              <a:t>‹N›</a:t>
            </a:fld>
            <a:endParaRPr lang="it-IT"/>
          </a:p>
        </p:txBody>
      </p:sp>
    </p:spTree>
    <p:extLst>
      <p:ext uri="{BB962C8B-B14F-4D97-AF65-F5344CB8AC3E}">
        <p14:creationId xmlns:p14="http://schemas.microsoft.com/office/powerpoint/2010/main" val="370280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A34417-FE7A-3269-189B-53FEEE1B6A7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9B430F-569B-AC59-4E7D-E9E351926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A56124E-486B-FF8A-6B1A-278A8BD1D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0F46E4F-7474-3045-7730-46DD24D9DFD9}"/>
              </a:ext>
            </a:extLst>
          </p:cNvPr>
          <p:cNvSpPr>
            <a:spLocks noGrp="1"/>
          </p:cNvSpPr>
          <p:nvPr>
            <p:ph type="dt" sz="half" idx="10"/>
          </p:nvPr>
        </p:nvSpPr>
        <p:spPr/>
        <p:txBody>
          <a:bodyPr/>
          <a:lstStyle/>
          <a:p>
            <a:fld id="{61DE0E1A-C873-4BC0-B33E-AAE94ED45FA0}" type="datetimeFigureOut">
              <a:rPr lang="it-IT" smtClean="0"/>
              <a:t>13/10/2024</a:t>
            </a:fld>
            <a:endParaRPr lang="it-IT"/>
          </a:p>
        </p:txBody>
      </p:sp>
      <p:sp>
        <p:nvSpPr>
          <p:cNvPr id="6" name="Segnaposto piè di pagina 5">
            <a:extLst>
              <a:ext uri="{FF2B5EF4-FFF2-40B4-BE49-F238E27FC236}">
                <a16:creationId xmlns:a16="http://schemas.microsoft.com/office/drawing/2014/main" id="{B864EC6F-E4B0-8B94-3ABA-E400179558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EF11372-8FB6-3519-A091-E63EE1A1ADF3}"/>
              </a:ext>
            </a:extLst>
          </p:cNvPr>
          <p:cNvSpPr>
            <a:spLocks noGrp="1"/>
          </p:cNvSpPr>
          <p:nvPr>
            <p:ph type="sldNum" sz="quarter" idx="12"/>
          </p:nvPr>
        </p:nvSpPr>
        <p:spPr/>
        <p:txBody>
          <a:bodyPr/>
          <a:lstStyle/>
          <a:p>
            <a:fld id="{3A741A85-0148-4A40-AED7-1BEA2934E2EE}" type="slidenum">
              <a:rPr lang="it-IT" smtClean="0"/>
              <a:t>‹N›</a:t>
            </a:fld>
            <a:endParaRPr lang="it-IT"/>
          </a:p>
        </p:txBody>
      </p:sp>
    </p:spTree>
    <p:extLst>
      <p:ext uri="{BB962C8B-B14F-4D97-AF65-F5344CB8AC3E}">
        <p14:creationId xmlns:p14="http://schemas.microsoft.com/office/powerpoint/2010/main" val="314911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24773-5759-EFBF-6141-DC06BFACFCB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8BFBA57-CE23-839F-695D-357550C49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D80FFC6-A8D5-DF72-3210-9E9CE3D33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C782563-72AB-1E28-34B1-C725B410B437}"/>
              </a:ext>
            </a:extLst>
          </p:cNvPr>
          <p:cNvSpPr>
            <a:spLocks noGrp="1"/>
          </p:cNvSpPr>
          <p:nvPr>
            <p:ph type="dt" sz="half" idx="10"/>
          </p:nvPr>
        </p:nvSpPr>
        <p:spPr/>
        <p:txBody>
          <a:bodyPr/>
          <a:lstStyle/>
          <a:p>
            <a:fld id="{61DE0E1A-C873-4BC0-B33E-AAE94ED45FA0}" type="datetimeFigureOut">
              <a:rPr lang="it-IT" smtClean="0"/>
              <a:t>13/10/2024</a:t>
            </a:fld>
            <a:endParaRPr lang="it-IT"/>
          </a:p>
        </p:txBody>
      </p:sp>
      <p:sp>
        <p:nvSpPr>
          <p:cNvPr id="6" name="Segnaposto piè di pagina 5">
            <a:extLst>
              <a:ext uri="{FF2B5EF4-FFF2-40B4-BE49-F238E27FC236}">
                <a16:creationId xmlns:a16="http://schemas.microsoft.com/office/drawing/2014/main" id="{B0D56FE0-1195-85F8-313E-C944A7B192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AF8477A-1D72-BD28-F816-9A075D1238B3}"/>
              </a:ext>
            </a:extLst>
          </p:cNvPr>
          <p:cNvSpPr>
            <a:spLocks noGrp="1"/>
          </p:cNvSpPr>
          <p:nvPr>
            <p:ph type="sldNum" sz="quarter" idx="12"/>
          </p:nvPr>
        </p:nvSpPr>
        <p:spPr/>
        <p:txBody>
          <a:bodyPr/>
          <a:lstStyle/>
          <a:p>
            <a:fld id="{3A741A85-0148-4A40-AED7-1BEA2934E2EE}" type="slidenum">
              <a:rPr lang="it-IT" smtClean="0"/>
              <a:t>‹N›</a:t>
            </a:fld>
            <a:endParaRPr lang="it-IT"/>
          </a:p>
        </p:txBody>
      </p:sp>
    </p:spTree>
    <p:extLst>
      <p:ext uri="{BB962C8B-B14F-4D97-AF65-F5344CB8AC3E}">
        <p14:creationId xmlns:p14="http://schemas.microsoft.com/office/powerpoint/2010/main" val="836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FBD4EDE-7842-262F-7D47-EF46D4FA7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EABF527-5093-2C60-ABED-FABC6D5ED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9477D0A-9A72-B5E5-F02B-FEC7C62D7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DE0E1A-C873-4BC0-B33E-AAE94ED45FA0}" type="datetimeFigureOut">
              <a:rPr lang="it-IT" smtClean="0"/>
              <a:t>13/10/2024</a:t>
            </a:fld>
            <a:endParaRPr lang="it-IT"/>
          </a:p>
        </p:txBody>
      </p:sp>
      <p:sp>
        <p:nvSpPr>
          <p:cNvPr id="5" name="Segnaposto piè di pagina 4">
            <a:extLst>
              <a:ext uri="{FF2B5EF4-FFF2-40B4-BE49-F238E27FC236}">
                <a16:creationId xmlns:a16="http://schemas.microsoft.com/office/drawing/2014/main" id="{6484F11B-524B-AF58-A0CB-BC619CF418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4DDE85CD-2902-34D3-D842-BB9A380327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741A85-0148-4A40-AED7-1BEA2934E2EE}" type="slidenum">
              <a:rPr lang="it-IT" smtClean="0"/>
              <a:t>‹N›</a:t>
            </a:fld>
            <a:endParaRPr lang="it-IT"/>
          </a:p>
        </p:txBody>
      </p:sp>
    </p:spTree>
    <p:extLst>
      <p:ext uri="{BB962C8B-B14F-4D97-AF65-F5344CB8AC3E}">
        <p14:creationId xmlns:p14="http://schemas.microsoft.com/office/powerpoint/2010/main" val="319933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outu.be/Pszow9eqLhk?feature=share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Cj8yyfdG3hk?feature=share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D0EC2B9-1678-1319-B5F8-FCD9FAE1EA2F}"/>
              </a:ext>
            </a:extLst>
          </p:cNvPr>
          <p:cNvSpPr>
            <a:spLocks noGrp="1"/>
          </p:cNvSpPr>
          <p:nvPr>
            <p:ph type="ctrTitle"/>
          </p:nvPr>
        </p:nvSpPr>
        <p:spPr>
          <a:xfrm>
            <a:off x="890338" y="640080"/>
            <a:ext cx="3734014" cy="3566160"/>
          </a:xfrm>
        </p:spPr>
        <p:txBody>
          <a:bodyPr anchor="b">
            <a:normAutofit/>
          </a:bodyPr>
          <a:lstStyle/>
          <a:p>
            <a:pPr algn="l"/>
            <a:r>
              <a:rPr lang="it-IT" sz="5400"/>
              <a:t>Odessa</a:t>
            </a:r>
          </a:p>
        </p:txBody>
      </p:sp>
      <p:sp>
        <p:nvSpPr>
          <p:cNvPr id="3" name="Sottotitolo 2">
            <a:extLst>
              <a:ext uri="{FF2B5EF4-FFF2-40B4-BE49-F238E27FC236}">
                <a16:creationId xmlns:a16="http://schemas.microsoft.com/office/drawing/2014/main" id="{AAB08627-9B61-96AC-0F9C-89429D2B76E5}"/>
              </a:ext>
            </a:extLst>
          </p:cNvPr>
          <p:cNvSpPr>
            <a:spLocks noGrp="1"/>
          </p:cNvSpPr>
          <p:nvPr>
            <p:ph type="subTitle" idx="1"/>
          </p:nvPr>
        </p:nvSpPr>
        <p:spPr>
          <a:xfrm>
            <a:off x="890339" y="4636008"/>
            <a:ext cx="3734014" cy="1572768"/>
          </a:xfrm>
        </p:spPr>
        <p:txBody>
          <a:bodyPr>
            <a:normAutofit/>
          </a:bodyPr>
          <a:lstStyle/>
          <a:p>
            <a:pPr algn="l"/>
            <a:r>
              <a:rPr lang="it-IT" dirty="0">
                <a:hlinkClick r:id="rId2"/>
              </a:rPr>
              <a:t>https://youtu.be/Pszow9eqLhk?feature=shared</a:t>
            </a:r>
            <a:endParaRPr lang="ru-RU"/>
          </a:p>
          <a:p>
            <a:pPr algn="l"/>
            <a:endParaRPr lang="it-IT"/>
          </a:p>
        </p:txBody>
      </p:sp>
      <p:sp>
        <p:nvSpPr>
          <p:cNvPr id="103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pera Theater in Odessa">
            <a:extLst>
              <a:ext uri="{FF2B5EF4-FFF2-40B4-BE49-F238E27FC236}">
                <a16:creationId xmlns:a16="http://schemas.microsoft.com/office/drawing/2014/main" id="{DB6E6C21-9DAC-2BCA-2DC1-8FA4A473C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88" r="1378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5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EDD40-DC12-913B-B2FF-D195C5F8C069}"/>
              </a:ext>
            </a:extLst>
          </p:cNvPr>
          <p:cNvSpPr>
            <a:spLocks noGrp="1"/>
          </p:cNvSpPr>
          <p:nvPr>
            <p:ph type="title"/>
          </p:nvPr>
        </p:nvSpPr>
        <p:spPr/>
        <p:txBody>
          <a:bodyPr/>
          <a:lstStyle/>
          <a:p>
            <a:r>
              <a:rPr lang="it-IT" dirty="0"/>
              <a:t>VITA CULTURALE</a:t>
            </a:r>
          </a:p>
        </p:txBody>
      </p:sp>
      <p:sp>
        <p:nvSpPr>
          <p:cNvPr id="3" name="Segnaposto contenuto 2">
            <a:extLst>
              <a:ext uri="{FF2B5EF4-FFF2-40B4-BE49-F238E27FC236}">
                <a16:creationId xmlns:a16="http://schemas.microsoft.com/office/drawing/2014/main" id="{EAA77B6F-DBD3-C597-248D-E1E5B9F55027}"/>
              </a:ext>
            </a:extLst>
          </p:cNvPr>
          <p:cNvSpPr>
            <a:spLocks noGrp="1"/>
          </p:cNvSpPr>
          <p:nvPr>
            <p:ph idx="1"/>
          </p:nvPr>
        </p:nvSpPr>
        <p:spPr/>
        <p:txBody>
          <a:bodyPr/>
          <a:lstStyle/>
          <a:p>
            <a:r>
              <a:rPr lang="it-IT" dirty="0"/>
              <a:t>FIORITURA  DI ISTITUTI SUPERIORI. STATALI E PRIVATI (IN QUESTI ULTIMI POSSONO STUDIARE ANCHE GLI EBREI)</a:t>
            </a:r>
          </a:p>
          <a:p>
            <a:r>
              <a:rPr lang="it-IT" dirty="0"/>
              <a:t>INTENSA </a:t>
            </a:r>
            <a:r>
              <a:rPr lang="it-IT" dirty="0" err="1"/>
              <a:t>ATTIVITà</a:t>
            </a:r>
            <a:r>
              <a:rPr lang="it-IT" dirty="0"/>
              <a:t> EDITORIALE</a:t>
            </a:r>
          </a:p>
          <a:p>
            <a:r>
              <a:rPr lang="it-IT" dirty="0"/>
              <a:t>MOLTI TEATRI E SALE DI CONCERTO</a:t>
            </a:r>
          </a:p>
          <a:p>
            <a:r>
              <a:rPr lang="it-IT" dirty="0"/>
              <a:t>OLTRE A RUSSI E UCRAINI VIVONO QUI NUMEROSISSIME MINORANZE ETNICHE (v. topografia): albanesi, bulgari, ebrei, genovesi, greci, italiani, polacchi, serbi</a:t>
            </a:r>
          </a:p>
          <a:p>
            <a:r>
              <a:rPr lang="it-IT" dirty="0"/>
              <a:t>I moldavi hanno addirittura un quartiere, la famosa </a:t>
            </a:r>
            <a:r>
              <a:rPr lang="it-IT" dirty="0" err="1"/>
              <a:t>Moldavanka</a:t>
            </a:r>
            <a:endParaRPr lang="it-IT" dirty="0"/>
          </a:p>
        </p:txBody>
      </p:sp>
    </p:spTree>
    <p:extLst>
      <p:ext uri="{BB962C8B-B14F-4D97-AF65-F5344CB8AC3E}">
        <p14:creationId xmlns:p14="http://schemas.microsoft.com/office/powerpoint/2010/main" val="373165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880DD5-94BD-37C9-2776-2887B123FEEC}"/>
              </a:ext>
            </a:extLst>
          </p:cNvPr>
          <p:cNvSpPr>
            <a:spLocks noGrp="1"/>
          </p:cNvSpPr>
          <p:nvPr>
            <p:ph type="title"/>
          </p:nvPr>
        </p:nvSpPr>
        <p:spPr/>
        <p:txBody>
          <a:bodyPr/>
          <a:lstStyle/>
          <a:p>
            <a:r>
              <a:rPr lang="it-IT" dirty="0"/>
              <a:t>VITA RELIGIOSA</a:t>
            </a:r>
          </a:p>
        </p:txBody>
      </p:sp>
      <p:sp>
        <p:nvSpPr>
          <p:cNvPr id="3" name="Segnaposto contenuto 2">
            <a:extLst>
              <a:ext uri="{FF2B5EF4-FFF2-40B4-BE49-F238E27FC236}">
                <a16:creationId xmlns:a16="http://schemas.microsoft.com/office/drawing/2014/main" id="{4B0D28ED-EAFC-2ADD-D8A1-4F4A9F62AD03}"/>
              </a:ext>
            </a:extLst>
          </p:cNvPr>
          <p:cNvSpPr>
            <a:spLocks noGrp="1"/>
          </p:cNvSpPr>
          <p:nvPr>
            <p:ph idx="1"/>
          </p:nvPr>
        </p:nvSpPr>
        <p:spPr/>
        <p:txBody>
          <a:bodyPr/>
          <a:lstStyle/>
          <a:p>
            <a:r>
              <a:rPr lang="it-IT" dirty="0"/>
              <a:t>Alla fine dell’Ottocento: 24 chiese ortodosse, due monasteri maschili e uno femminile, 3 chiese di </a:t>
            </a:r>
            <a:r>
              <a:rPr lang="it-IT" dirty="0" err="1"/>
              <a:t>vecchiocredenti</a:t>
            </a:r>
            <a:r>
              <a:rPr lang="it-IT" dirty="0"/>
              <a:t>, una chiesa armena, una cattolica, una luterana e una riformata, 8 sinagoghe e 28 case di preghiera ebraiche, 5 cimiteri (3 cristiani, 2 ebraici)</a:t>
            </a:r>
          </a:p>
          <a:p>
            <a:r>
              <a:rPr lang="it-IT" dirty="0"/>
              <a:t>Alla fine dell’Ottocento gli ebrei sono il 35% della popolazione.</a:t>
            </a:r>
          </a:p>
          <a:p>
            <a:r>
              <a:rPr lang="it-IT" dirty="0"/>
              <a:t>Numerosi pogrom (1821, 1859, 1871), ciononostante in generale situazione nettamente migliore rispetto ad altre città dell’Impero</a:t>
            </a:r>
          </a:p>
        </p:txBody>
      </p:sp>
    </p:spTree>
    <p:extLst>
      <p:ext uri="{BB962C8B-B14F-4D97-AF65-F5344CB8AC3E}">
        <p14:creationId xmlns:p14="http://schemas.microsoft.com/office/powerpoint/2010/main" val="71110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BA0EF1C-89D4-F2F6-ECAA-3AA8BCAB5233}"/>
              </a:ext>
            </a:extLst>
          </p:cNvPr>
          <p:cNvSpPr>
            <a:spLocks noGrp="1"/>
          </p:cNvSpPr>
          <p:nvPr>
            <p:ph type="title"/>
          </p:nvPr>
        </p:nvSpPr>
        <p:spPr>
          <a:xfrm>
            <a:off x="630936" y="639520"/>
            <a:ext cx="3429000" cy="1719072"/>
          </a:xfrm>
        </p:spPr>
        <p:txBody>
          <a:bodyPr anchor="b">
            <a:normAutofit/>
          </a:bodyPr>
          <a:lstStyle/>
          <a:p>
            <a:r>
              <a:rPr lang="it-IT" sz="5000"/>
              <a:t>La comunità ebraica</a:t>
            </a:r>
          </a:p>
        </p:txBody>
      </p:sp>
      <p:sp>
        <p:nvSpPr>
          <p:cNvPr id="206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62FDB76-3B1B-B953-CD3F-54D83DBD9ABA}"/>
              </a:ext>
            </a:extLst>
          </p:cNvPr>
          <p:cNvSpPr>
            <a:spLocks noGrp="1"/>
          </p:cNvSpPr>
          <p:nvPr>
            <p:ph idx="1"/>
          </p:nvPr>
        </p:nvSpPr>
        <p:spPr>
          <a:xfrm>
            <a:off x="630936" y="2807208"/>
            <a:ext cx="3429000" cy="3410712"/>
          </a:xfrm>
        </p:spPr>
        <p:txBody>
          <a:bodyPr anchor="t">
            <a:normAutofit/>
          </a:bodyPr>
          <a:lstStyle/>
          <a:p>
            <a:r>
              <a:rPr lang="it-IT" sz="1900"/>
              <a:t>Composita (commercianti, artigiani, finanzieri, specialisti colti)</a:t>
            </a:r>
          </a:p>
          <a:p>
            <a:r>
              <a:rPr lang="it-IT" sz="1900"/>
              <a:t>Qui rinascita del chassidismo</a:t>
            </a:r>
          </a:p>
          <a:p>
            <a:r>
              <a:rPr lang="it-IT" sz="1900"/>
              <a:t>Un terzo degli ebrei odessiti parlava nel 1860 russo (una rarità)</a:t>
            </a:r>
          </a:p>
          <a:p>
            <a:r>
              <a:rPr lang="it-IT" sz="1900"/>
              <a:t>Nasce proprio qui il primo giornale ebraico in lingua russa «Rassvet» (1860)</a:t>
            </a:r>
          </a:p>
        </p:txBody>
      </p:sp>
      <p:pic>
        <p:nvPicPr>
          <p:cNvPr id="2050" name="Picture 2" descr="евреи в Одессе_история">
            <a:extLst>
              <a:ext uri="{FF2B5EF4-FFF2-40B4-BE49-F238E27FC236}">
                <a16:creationId xmlns:a16="http://schemas.microsoft.com/office/drawing/2014/main" id="{6E3ABF97-FE3F-F3F2-71A0-BE7ACA624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703070"/>
            <a:ext cx="6903720" cy="3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5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76AE4FA-41BF-6BB1-FFA3-44B387386E95}"/>
              </a:ext>
            </a:extLst>
          </p:cNvPr>
          <p:cNvSpPr>
            <a:spLocks noGrp="1"/>
          </p:cNvSpPr>
          <p:nvPr>
            <p:ph type="title"/>
          </p:nvPr>
        </p:nvSpPr>
        <p:spPr>
          <a:xfrm>
            <a:off x="630936" y="639520"/>
            <a:ext cx="3429000" cy="1719072"/>
          </a:xfrm>
        </p:spPr>
        <p:txBody>
          <a:bodyPr anchor="b">
            <a:normAutofit/>
          </a:bodyPr>
          <a:lstStyle/>
          <a:p>
            <a:r>
              <a:rPr lang="ru-RU" sz="5400"/>
              <a:t>1905</a:t>
            </a:r>
            <a:endParaRPr lang="it-IT" sz="5400"/>
          </a:p>
        </p:txBody>
      </p:sp>
      <p:sp>
        <p:nvSpPr>
          <p:cNvPr id="308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CCEAAFF-24C5-75C3-26B8-B857098DC6BA}"/>
              </a:ext>
            </a:extLst>
          </p:cNvPr>
          <p:cNvSpPr>
            <a:spLocks noGrp="1"/>
          </p:cNvSpPr>
          <p:nvPr>
            <p:ph idx="1"/>
          </p:nvPr>
        </p:nvSpPr>
        <p:spPr>
          <a:xfrm>
            <a:off x="630936" y="2807208"/>
            <a:ext cx="3429000" cy="3410712"/>
          </a:xfrm>
        </p:spPr>
        <p:txBody>
          <a:bodyPr anchor="t">
            <a:normAutofit/>
          </a:bodyPr>
          <a:lstStyle/>
          <a:p>
            <a:r>
              <a:rPr lang="it-IT" sz="1700"/>
              <a:t>Rivolta operaia sostenuta dall’equipaggio della corazzata Pot</a:t>
            </a:r>
            <a:r>
              <a:rPr lang="ru-RU" sz="1700"/>
              <a:t>ё</a:t>
            </a:r>
            <a:r>
              <a:rPr lang="it-IT" sz="1700"/>
              <a:t>mkin e dalla rivista leninista «Iskra» / esercito e cavalleria cosacca schiacciano la rivolta/ film «La corazzata Pot</a:t>
            </a:r>
            <a:r>
              <a:rPr lang="ru-RU" sz="1700"/>
              <a:t>ё</a:t>
            </a:r>
            <a:r>
              <a:rPr lang="it-IT" sz="1700"/>
              <a:t>mkin»/ centinaia di morti</a:t>
            </a:r>
          </a:p>
          <a:p>
            <a:endParaRPr lang="it-IT" sz="1700"/>
          </a:p>
          <a:p>
            <a:r>
              <a:rPr lang="it-IT" sz="1700">
                <a:hlinkClick r:id="rId2"/>
              </a:rPr>
              <a:t>https://youtu.be/Cj8yyfdG3hk?feature=shared</a:t>
            </a:r>
            <a:endParaRPr lang="it-IT" sz="1700"/>
          </a:p>
          <a:p>
            <a:endParaRPr lang="it-IT" sz="1700"/>
          </a:p>
        </p:txBody>
      </p:sp>
      <p:pic>
        <p:nvPicPr>
          <p:cNvPr id="3074" name="Picture 2">
            <a:extLst>
              <a:ext uri="{FF2B5EF4-FFF2-40B4-BE49-F238E27FC236}">
                <a16:creationId xmlns:a16="http://schemas.microsoft.com/office/drawing/2014/main" id="{0EACB818-A995-61A6-D685-41CBA64400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822846"/>
            <a:ext cx="6903720" cy="521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4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35C658-F1E0-39C3-EF6D-30DC83D018AF}"/>
              </a:ext>
            </a:extLst>
          </p:cNvPr>
          <p:cNvSpPr>
            <a:spLocks noGrp="1"/>
          </p:cNvSpPr>
          <p:nvPr>
            <p:ph type="title"/>
          </p:nvPr>
        </p:nvSpPr>
        <p:spPr/>
        <p:txBody>
          <a:bodyPr/>
          <a:lstStyle/>
          <a:p>
            <a:r>
              <a:rPr lang="it-IT" dirty="0"/>
              <a:t>OTTOBRE 1905 </a:t>
            </a:r>
          </a:p>
        </p:txBody>
      </p:sp>
      <p:sp>
        <p:nvSpPr>
          <p:cNvPr id="3" name="Segnaposto contenuto 2">
            <a:extLst>
              <a:ext uri="{FF2B5EF4-FFF2-40B4-BE49-F238E27FC236}">
                <a16:creationId xmlns:a16="http://schemas.microsoft.com/office/drawing/2014/main" id="{4794DE20-DDF2-79B4-E4B7-A19352283D2F}"/>
              </a:ext>
            </a:extLst>
          </p:cNvPr>
          <p:cNvSpPr>
            <a:spLocks noGrp="1"/>
          </p:cNvSpPr>
          <p:nvPr>
            <p:ph idx="1"/>
          </p:nvPr>
        </p:nvSpPr>
        <p:spPr/>
        <p:txBody>
          <a:bodyPr/>
          <a:lstStyle/>
          <a:p>
            <a:r>
              <a:rPr lang="it-IT" dirty="0"/>
              <a:t>TERRIBILE POGROM: oltre 400 morti, case e negozi depredati </a:t>
            </a:r>
            <a:r>
              <a:rPr lang="it-IT"/>
              <a:t>e distrutti</a:t>
            </a:r>
            <a:endParaRPr lang="it-IT" dirty="0"/>
          </a:p>
          <a:p>
            <a:r>
              <a:rPr lang="it-IT" dirty="0"/>
              <a:t>Le autorità praticamente non intervengono, anzi molto spesso sono gli stessi poliziotti in abiti civili.</a:t>
            </a:r>
          </a:p>
          <a:p>
            <a:r>
              <a:rPr lang="it-IT" dirty="0"/>
              <a:t>Dopo questo pogrom circa 50.000 ebrei lasciarono Odessa ed emigrarono negli Stati Uniti </a:t>
            </a:r>
          </a:p>
        </p:txBody>
      </p:sp>
    </p:spTree>
    <p:extLst>
      <p:ext uri="{BB962C8B-B14F-4D97-AF65-F5344CB8AC3E}">
        <p14:creationId xmlns:p14="http://schemas.microsoft.com/office/powerpoint/2010/main" val="7439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C0DE746-7E2D-9C6E-362D-B15EE4EFE8B0}"/>
              </a:ext>
            </a:extLst>
          </p:cNvPr>
          <p:cNvSpPr>
            <a:spLocks noGrp="1"/>
          </p:cNvSpPr>
          <p:nvPr>
            <p:ph type="title"/>
          </p:nvPr>
        </p:nvSpPr>
        <p:spPr>
          <a:xfrm>
            <a:off x="838201" y="365125"/>
            <a:ext cx="5251316" cy="1807305"/>
          </a:xfrm>
        </p:spPr>
        <p:txBody>
          <a:bodyPr>
            <a:normAutofit/>
          </a:bodyPr>
          <a:lstStyle/>
          <a:p>
            <a:r>
              <a:rPr lang="it-IT"/>
              <a:t>Alcuni dati:</a:t>
            </a:r>
            <a:br>
              <a:rPr lang="ru-RU"/>
            </a:br>
            <a:endParaRPr lang="it-IT"/>
          </a:p>
        </p:txBody>
      </p:sp>
      <p:sp>
        <p:nvSpPr>
          <p:cNvPr id="3" name="Segnaposto contenuto 2">
            <a:extLst>
              <a:ext uri="{FF2B5EF4-FFF2-40B4-BE49-F238E27FC236}">
                <a16:creationId xmlns:a16="http://schemas.microsoft.com/office/drawing/2014/main" id="{49650231-040F-D306-0AB6-1BBAD1DC8759}"/>
              </a:ext>
            </a:extLst>
          </p:cNvPr>
          <p:cNvSpPr>
            <a:spLocks noGrp="1"/>
          </p:cNvSpPr>
          <p:nvPr>
            <p:ph idx="1"/>
          </p:nvPr>
        </p:nvSpPr>
        <p:spPr>
          <a:xfrm>
            <a:off x="838200" y="2333297"/>
            <a:ext cx="4619621" cy="3843666"/>
          </a:xfrm>
        </p:spPr>
        <p:txBody>
          <a:bodyPr>
            <a:normAutofit/>
          </a:bodyPr>
          <a:lstStyle/>
          <a:p>
            <a:r>
              <a:rPr lang="it-IT" sz="2000"/>
              <a:t>3° città dell’Ucraina</a:t>
            </a:r>
            <a:endParaRPr lang="ru-RU" sz="2000"/>
          </a:p>
          <a:p>
            <a:r>
              <a:rPr lang="ru-RU" sz="2000"/>
              <a:t>1 </a:t>
            </a:r>
            <a:r>
              <a:rPr lang="it-IT" sz="2000"/>
              <a:t>milione di abitanti</a:t>
            </a:r>
          </a:p>
          <a:p>
            <a:r>
              <a:rPr lang="it-IT" sz="2000"/>
              <a:t>Popolazione: 65% ucraini, 22% russi</a:t>
            </a:r>
          </a:p>
          <a:p>
            <a:r>
              <a:rPr lang="it-IT" sz="2000"/>
              <a:t>Posizione: golfo di Odessa, mar Nero</a:t>
            </a:r>
          </a:p>
          <a:p>
            <a:r>
              <a:rPr lang="it-IT" sz="2000"/>
              <a:t>Clima: temperato, temperatura media in gennaio -0,5, in luglio 22,6</a:t>
            </a:r>
          </a:p>
          <a:p>
            <a:r>
              <a:rPr lang="it-IT" sz="2000"/>
              <a:t>Spiagge di sabbia</a:t>
            </a:r>
            <a:r>
              <a:rPr lang="ru-RU" sz="2000"/>
              <a:t> </a:t>
            </a:r>
            <a:endParaRPr lang="it-IT" sz="2000"/>
          </a:p>
        </p:txBody>
      </p:sp>
      <p:pic>
        <p:nvPicPr>
          <p:cNvPr id="2050" name="Picture 2" descr="Picture background">
            <a:extLst>
              <a:ext uri="{FF2B5EF4-FFF2-40B4-BE49-F238E27FC236}">
                <a16:creationId xmlns:a16="http://schemas.microsoft.com/office/drawing/2014/main" id="{7746AFA0-9774-A202-3BE7-6095E7713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365" r="2042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6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2C1C0BF-3C99-7741-8266-7BCFB3C88004}"/>
              </a:ext>
            </a:extLst>
          </p:cNvPr>
          <p:cNvSpPr>
            <a:spLocks noGrp="1"/>
          </p:cNvSpPr>
          <p:nvPr>
            <p:ph type="title"/>
          </p:nvPr>
        </p:nvSpPr>
        <p:spPr>
          <a:xfrm>
            <a:off x="686834" y="1153572"/>
            <a:ext cx="3200400" cy="4461163"/>
          </a:xfrm>
        </p:spPr>
        <p:txBody>
          <a:bodyPr>
            <a:normAutofit/>
          </a:bodyPr>
          <a:lstStyle/>
          <a:p>
            <a:r>
              <a:rPr lang="it-IT">
                <a:solidFill>
                  <a:srgbClr val="FFFFFF"/>
                </a:solidFill>
              </a:rPr>
              <a:t>La storia</a:t>
            </a:r>
          </a:p>
        </p:txBody>
      </p:sp>
      <p:sp>
        <p:nvSpPr>
          <p:cNvPr id="1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Segnaposto contenuto 2">
            <a:extLst>
              <a:ext uri="{FF2B5EF4-FFF2-40B4-BE49-F238E27FC236}">
                <a16:creationId xmlns:a16="http://schemas.microsoft.com/office/drawing/2014/main" id="{44182174-0D8A-CB22-4E20-6ED626A95462}"/>
              </a:ext>
            </a:extLst>
          </p:cNvPr>
          <p:cNvSpPr>
            <a:spLocks noGrp="1"/>
          </p:cNvSpPr>
          <p:nvPr>
            <p:ph idx="1"/>
          </p:nvPr>
        </p:nvSpPr>
        <p:spPr>
          <a:xfrm>
            <a:off x="4447308" y="591344"/>
            <a:ext cx="6906491" cy="5585619"/>
          </a:xfrm>
        </p:spPr>
        <p:txBody>
          <a:bodyPr anchor="ctr">
            <a:normAutofit/>
          </a:bodyPr>
          <a:lstStyle/>
          <a:p>
            <a:pPr>
              <a:buFontTx/>
              <a:buChar char="-"/>
            </a:pPr>
            <a:r>
              <a:rPr lang="it-IT"/>
              <a:t>Regione abitata sin dall’antichità da Sciti e Greci, dal 1241 sotto dominio tataro</a:t>
            </a:r>
          </a:p>
          <a:p>
            <a:pPr>
              <a:buFontTx/>
              <a:buChar char="-"/>
            </a:pPr>
            <a:r>
              <a:rPr lang="it-IT"/>
              <a:t>1415: viene considerato l’anno di fondazione della città in quanto viene menzionata per la prima volta la fortezza tatara di </a:t>
            </a:r>
            <a:r>
              <a:rPr lang="it-IT" err="1"/>
              <a:t>Chadžibej</a:t>
            </a:r>
            <a:endParaRPr lang="it-IT"/>
          </a:p>
          <a:p>
            <a:pPr>
              <a:buFontTx/>
              <a:buChar char="-"/>
            </a:pPr>
            <a:r>
              <a:rPr lang="it-IT"/>
              <a:t>1529: viene invasa dagli ottomani, sotto il cui dominio rimane fino alla guerra russo- turca del 1787 – 1791</a:t>
            </a:r>
            <a:endParaRPr lang="ru-RU"/>
          </a:p>
          <a:p>
            <a:pPr>
              <a:buFontTx/>
              <a:buChar char="-"/>
            </a:pPr>
            <a:r>
              <a:rPr lang="ru-RU"/>
              <a:t>1794</a:t>
            </a:r>
            <a:r>
              <a:rPr lang="it-IT"/>
              <a:t>: Caterina II decide di trasformare questa fortezza nel più grande porto dell’Impero Russo</a:t>
            </a:r>
          </a:p>
          <a:p>
            <a:pPr>
              <a:buFontTx/>
              <a:buChar char="-"/>
            </a:pPr>
            <a:endParaRPr lang="ru-RU"/>
          </a:p>
          <a:p>
            <a:pPr marL="0" indent="0">
              <a:buNone/>
            </a:pPr>
            <a:endParaRPr lang="it-IT"/>
          </a:p>
          <a:p>
            <a:pPr>
              <a:buFontTx/>
              <a:buChar char="-"/>
            </a:pPr>
            <a:endParaRPr lang="it-IT"/>
          </a:p>
        </p:txBody>
      </p:sp>
    </p:spTree>
    <p:extLst>
      <p:ext uri="{BB962C8B-B14F-4D97-AF65-F5344CB8AC3E}">
        <p14:creationId xmlns:p14="http://schemas.microsoft.com/office/powerpoint/2010/main" val="256776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1DC59ED0-9F64-FC74-5B8E-0EE58DF3203C}"/>
              </a:ext>
            </a:extLst>
          </p:cNvPr>
          <p:cNvPicPr>
            <a:picLocks noGrp="1" noChangeAspect="1"/>
          </p:cNvPicPr>
          <p:nvPr>
            <p:ph idx="1"/>
          </p:nvPr>
        </p:nvPicPr>
        <p:blipFill>
          <a:blip r:embed="rId2"/>
          <a:srcRect/>
          <a:stretch/>
        </p:blipFill>
        <p:spPr>
          <a:xfrm>
            <a:off x="20" y="10"/>
            <a:ext cx="12191980" cy="6857990"/>
          </a:xfrm>
          <a:prstGeom prst="rect">
            <a:avLst/>
          </a:prstGeom>
        </p:spPr>
      </p:pic>
      <p:sp>
        <p:nvSpPr>
          <p:cNvPr id="3117" name="Rectangle 31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AED5052-B7CD-03DB-F818-8B2F5650A85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500" dirty="0">
                <a:solidFill>
                  <a:schemeClr val="tx1">
                    <a:lumMod val="85000"/>
                    <a:lumOff val="15000"/>
                  </a:schemeClr>
                </a:solidFill>
              </a:rPr>
              <a:t>Monumento ai </a:t>
            </a:r>
            <a:r>
              <a:rPr lang="en-US" sz="2500" dirty="0" err="1">
                <a:solidFill>
                  <a:schemeClr val="tx1">
                    <a:lumMod val="85000"/>
                    <a:lumOff val="15000"/>
                  </a:schemeClr>
                </a:solidFill>
              </a:rPr>
              <a:t>fondatori</a:t>
            </a:r>
            <a:r>
              <a:rPr lang="en-US" sz="2500" dirty="0">
                <a:solidFill>
                  <a:schemeClr val="tx1">
                    <a:lumMod val="85000"/>
                    <a:lumOff val="15000"/>
                  </a:schemeClr>
                </a:solidFill>
              </a:rPr>
              <a:t> </a:t>
            </a:r>
            <a:r>
              <a:rPr lang="en-US" sz="2500" dirty="0" err="1">
                <a:solidFill>
                  <a:schemeClr val="tx1">
                    <a:lumMod val="85000"/>
                    <a:lumOff val="15000"/>
                  </a:schemeClr>
                </a:solidFill>
              </a:rPr>
              <a:t>della</a:t>
            </a:r>
            <a:r>
              <a:rPr lang="en-US" sz="2500" dirty="0">
                <a:solidFill>
                  <a:schemeClr val="tx1">
                    <a:lumMod val="85000"/>
                    <a:lumOff val="15000"/>
                  </a:schemeClr>
                </a:solidFill>
              </a:rPr>
              <a:t> </a:t>
            </a:r>
            <a:r>
              <a:rPr lang="en-US" sz="2500" dirty="0" err="1">
                <a:solidFill>
                  <a:schemeClr val="tx1">
                    <a:lumMod val="85000"/>
                    <a:lumOff val="15000"/>
                  </a:schemeClr>
                </a:solidFill>
              </a:rPr>
              <a:t>città</a:t>
            </a:r>
            <a:r>
              <a:rPr lang="en-US" sz="2500" dirty="0">
                <a:solidFill>
                  <a:schemeClr val="tx1">
                    <a:lumMod val="85000"/>
                    <a:lumOff val="15000"/>
                  </a:schemeClr>
                </a:solidFill>
              </a:rPr>
              <a:t> (Caterina, De </a:t>
            </a:r>
            <a:r>
              <a:rPr lang="en-US" sz="2500" dirty="0" err="1">
                <a:solidFill>
                  <a:schemeClr val="tx1">
                    <a:lumMod val="85000"/>
                    <a:lumOff val="15000"/>
                  </a:schemeClr>
                </a:solidFill>
              </a:rPr>
              <a:t>Ribas</a:t>
            </a:r>
            <a:r>
              <a:rPr lang="en-US" sz="2500" dirty="0">
                <a:solidFill>
                  <a:schemeClr val="tx1">
                    <a:lumMod val="85000"/>
                    <a:lumOff val="15000"/>
                  </a:schemeClr>
                </a:solidFill>
              </a:rPr>
              <a:t>, de </a:t>
            </a:r>
            <a:r>
              <a:rPr lang="en-US" sz="2500" dirty="0" err="1">
                <a:solidFill>
                  <a:schemeClr val="tx1">
                    <a:lumMod val="85000"/>
                    <a:lumOff val="15000"/>
                  </a:schemeClr>
                </a:solidFill>
              </a:rPr>
              <a:t>Wollant</a:t>
            </a:r>
            <a:r>
              <a:rPr lang="en-US" sz="2500" dirty="0">
                <a:solidFill>
                  <a:schemeClr val="tx1">
                    <a:lumMod val="85000"/>
                    <a:lumOff val="15000"/>
                  </a:schemeClr>
                </a:solidFill>
              </a:rPr>
              <a:t>, </a:t>
            </a:r>
            <a:r>
              <a:rPr lang="en-US" sz="2500" dirty="0" err="1">
                <a:solidFill>
                  <a:schemeClr val="tx1">
                    <a:lumMod val="85000"/>
                    <a:lumOff val="15000"/>
                  </a:schemeClr>
                </a:solidFill>
              </a:rPr>
              <a:t>Potёmkin</a:t>
            </a:r>
            <a:r>
              <a:rPr lang="en-US" sz="2500" dirty="0">
                <a:solidFill>
                  <a:schemeClr val="tx1">
                    <a:lumMod val="85000"/>
                    <a:lumOff val="15000"/>
                  </a:schemeClr>
                </a:solidFill>
              </a:rPr>
              <a:t> e </a:t>
            </a:r>
            <a:r>
              <a:rPr lang="en-US" sz="2500" dirty="0" err="1">
                <a:solidFill>
                  <a:schemeClr val="tx1">
                    <a:lumMod val="85000"/>
                    <a:lumOff val="15000"/>
                  </a:schemeClr>
                </a:solidFill>
              </a:rPr>
              <a:t>Zubov</a:t>
            </a:r>
            <a:r>
              <a:rPr lang="en-US" sz="2500" dirty="0">
                <a:solidFill>
                  <a:schemeClr val="tx1">
                    <a:lumMod val="85000"/>
                    <a:lumOff val="15000"/>
                  </a:schemeClr>
                </a:solidFill>
              </a:rPr>
              <a:t>) </a:t>
            </a:r>
          </a:p>
        </p:txBody>
      </p:sp>
      <p:cxnSp>
        <p:nvCxnSpPr>
          <p:cNvPr id="3118" name="Straight Connector 31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116" name="Straight Connector 31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98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58C7AD-CB03-F950-F9E4-B3408E01A6F6}"/>
              </a:ext>
            </a:extLst>
          </p:cNvPr>
          <p:cNvSpPr>
            <a:spLocks noGrp="1"/>
          </p:cNvSpPr>
          <p:nvPr>
            <p:ph type="title"/>
          </p:nvPr>
        </p:nvSpPr>
        <p:spPr/>
        <p:txBody>
          <a:bodyPr/>
          <a:lstStyle/>
          <a:p>
            <a:r>
              <a:rPr lang="it-IT" dirty="0"/>
              <a:t>I fondatori: </a:t>
            </a:r>
          </a:p>
        </p:txBody>
      </p:sp>
      <p:sp>
        <p:nvSpPr>
          <p:cNvPr id="3" name="Segnaposto contenuto 2">
            <a:extLst>
              <a:ext uri="{FF2B5EF4-FFF2-40B4-BE49-F238E27FC236}">
                <a16:creationId xmlns:a16="http://schemas.microsoft.com/office/drawing/2014/main" id="{4668C20D-F9F8-E455-C864-0EBFD7C15713}"/>
              </a:ext>
            </a:extLst>
          </p:cNvPr>
          <p:cNvSpPr>
            <a:spLocks noGrp="1"/>
          </p:cNvSpPr>
          <p:nvPr>
            <p:ph idx="1"/>
          </p:nvPr>
        </p:nvSpPr>
        <p:spPr/>
        <p:txBody>
          <a:bodyPr/>
          <a:lstStyle/>
          <a:p>
            <a:r>
              <a:rPr lang="it-IT" dirty="0"/>
              <a:t>De Ribas: ammiraglio italo- spagnolo nato a Napoli</a:t>
            </a:r>
          </a:p>
          <a:p>
            <a:r>
              <a:rPr lang="it-IT" dirty="0"/>
              <a:t>De </a:t>
            </a:r>
            <a:r>
              <a:rPr lang="it-IT" dirty="0" err="1"/>
              <a:t>Wollant</a:t>
            </a:r>
            <a:r>
              <a:rPr lang="it-IT" dirty="0"/>
              <a:t>: ingegnere militare olandese</a:t>
            </a:r>
          </a:p>
          <a:p>
            <a:r>
              <a:rPr lang="it-IT" dirty="0" err="1"/>
              <a:t>Pot</a:t>
            </a:r>
            <a:r>
              <a:rPr lang="ru-RU" dirty="0"/>
              <a:t>ё</a:t>
            </a:r>
            <a:r>
              <a:rPr lang="it-IT" dirty="0" err="1"/>
              <a:t>mkin</a:t>
            </a:r>
            <a:r>
              <a:rPr lang="it-IT" dirty="0"/>
              <a:t>: favorito di Caterina II, militare e politico</a:t>
            </a:r>
          </a:p>
          <a:p>
            <a:r>
              <a:rPr lang="it-IT" dirty="0"/>
              <a:t>Zubov </a:t>
            </a:r>
          </a:p>
          <a:p>
            <a:endParaRPr lang="it-IT" dirty="0"/>
          </a:p>
          <a:p>
            <a:pPr marL="0" indent="0">
              <a:buNone/>
            </a:pPr>
            <a:r>
              <a:rPr lang="it-IT" dirty="0"/>
              <a:t>Monumento eretto nel 1900, smontato nel 1920, rimontato nel 2007, di nuovo smontato nel dicembre del 2022.</a:t>
            </a:r>
          </a:p>
        </p:txBody>
      </p:sp>
    </p:spTree>
    <p:extLst>
      <p:ext uri="{BB962C8B-B14F-4D97-AF65-F5344CB8AC3E}">
        <p14:creationId xmlns:p14="http://schemas.microsoft.com/office/powerpoint/2010/main" val="346469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105588E-A3D8-1727-E73C-849CC4F0D6E1}"/>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Il </a:t>
            </a:r>
            <a:r>
              <a:rPr lang="en-US" sz="5200" kern="1200" dirty="0" err="1">
                <a:solidFill>
                  <a:schemeClr val="tx1"/>
                </a:solidFill>
                <a:latin typeface="+mj-lt"/>
                <a:ea typeface="+mj-ea"/>
                <a:cs typeface="+mj-cs"/>
              </a:rPr>
              <a:t>monumento</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smontato</a:t>
            </a:r>
            <a:r>
              <a:rPr lang="en-US" sz="5200" kern="1200" dirty="0">
                <a:solidFill>
                  <a:schemeClr val="tx1"/>
                </a:solidFill>
                <a:latin typeface="+mj-lt"/>
                <a:ea typeface="+mj-ea"/>
                <a:cs typeface="+mj-cs"/>
              </a:rPr>
              <a:t> (2022)</a:t>
            </a:r>
          </a:p>
        </p:txBody>
      </p:sp>
      <p:pic>
        <p:nvPicPr>
          <p:cNvPr id="4100" name="Picture 4" descr="Снос памятника Суворову в Одессе. Фото: ТГ-канал «Одесса. Официально»">
            <a:extLst>
              <a:ext uri="{FF2B5EF4-FFF2-40B4-BE49-F238E27FC236}">
                <a16:creationId xmlns:a16="http://schemas.microsoft.com/office/drawing/2014/main" id="{75BBC4F8-E72B-9AE5-55F6-918AA1C40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0616"/>
          <a:stretch/>
        </p:blipFill>
        <p:spPr bwMode="auto">
          <a:xfrm>
            <a:off x="198741"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Снос памятника Eкатерине II в Одессе. Фото: Думская">
            <a:extLst>
              <a:ext uri="{FF2B5EF4-FFF2-40B4-BE49-F238E27FC236}">
                <a16:creationId xmlns:a16="http://schemas.microsoft.com/office/drawing/2014/main" id="{C3291C5F-21E6-5E08-6CF5-2747B739C7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0618" r="-2" b="-2"/>
          <a:stretch/>
        </p:blipFill>
        <p:spPr bwMode="auto">
          <a:xfrm>
            <a:off x="6189934"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1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4D1E50A-915C-6398-A683-53A5A19B559C}"/>
              </a:ext>
            </a:extLst>
          </p:cNvPr>
          <p:cNvSpPr>
            <a:spLocks noGrp="1"/>
          </p:cNvSpPr>
          <p:nvPr>
            <p:ph type="title"/>
          </p:nvPr>
        </p:nvSpPr>
        <p:spPr>
          <a:xfrm>
            <a:off x="586478" y="1683756"/>
            <a:ext cx="3115265" cy="2396359"/>
          </a:xfrm>
        </p:spPr>
        <p:txBody>
          <a:bodyPr anchor="b">
            <a:normAutofit/>
          </a:bodyPr>
          <a:lstStyle/>
          <a:p>
            <a:pPr algn="r"/>
            <a:r>
              <a:rPr lang="it-IT" sz="4000">
                <a:solidFill>
                  <a:srgbClr val="FFFFFF"/>
                </a:solidFill>
              </a:rPr>
              <a:t>Crescita inarrestabile della città</a:t>
            </a:r>
          </a:p>
        </p:txBody>
      </p:sp>
      <p:graphicFrame>
        <p:nvGraphicFramePr>
          <p:cNvPr id="31" name="Segnaposto contenuto 2">
            <a:extLst>
              <a:ext uri="{FF2B5EF4-FFF2-40B4-BE49-F238E27FC236}">
                <a16:creationId xmlns:a16="http://schemas.microsoft.com/office/drawing/2014/main" id="{8149BCA1-FB46-9422-ACEB-757C54177B24}"/>
              </a:ext>
            </a:extLst>
          </p:cNvPr>
          <p:cNvGraphicFramePr>
            <a:graphicFrameLocks noGrp="1"/>
          </p:cNvGraphicFramePr>
          <p:nvPr>
            <p:ph idx="1"/>
            <p:extLst>
              <p:ext uri="{D42A27DB-BD31-4B8C-83A1-F6EECF244321}">
                <p14:modId xmlns:p14="http://schemas.microsoft.com/office/powerpoint/2010/main" val="362018778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38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CA10FFB-A0C6-3E1C-12F8-294774FCB9AE}"/>
              </a:ext>
            </a:extLst>
          </p:cNvPr>
          <p:cNvSpPr>
            <a:spLocks noGrp="1"/>
          </p:cNvSpPr>
          <p:nvPr>
            <p:ph type="title"/>
          </p:nvPr>
        </p:nvSpPr>
        <p:spPr>
          <a:xfrm>
            <a:off x="5297762" y="329184"/>
            <a:ext cx="6251110" cy="1783080"/>
          </a:xfrm>
        </p:spPr>
        <p:txBody>
          <a:bodyPr anchor="b">
            <a:normAutofit/>
          </a:bodyPr>
          <a:lstStyle/>
          <a:p>
            <a:r>
              <a:rPr lang="it-IT" sz="5000"/>
              <a:t>1803 – 1814 duca Richelieu  governatore</a:t>
            </a:r>
          </a:p>
        </p:txBody>
      </p:sp>
      <p:pic>
        <p:nvPicPr>
          <p:cNvPr id="1026" name="Picture 2" descr="Picture background">
            <a:extLst>
              <a:ext uri="{FF2B5EF4-FFF2-40B4-BE49-F238E27FC236}">
                <a16:creationId xmlns:a16="http://schemas.microsoft.com/office/drawing/2014/main" id="{4920108B-6C92-0331-5A01-3F6C89AA3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57" r="3295"/>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75CC539-B112-BB9B-480B-C5841B896D4D}"/>
              </a:ext>
            </a:extLst>
          </p:cNvPr>
          <p:cNvSpPr>
            <a:spLocks noGrp="1"/>
          </p:cNvSpPr>
          <p:nvPr>
            <p:ph idx="1"/>
          </p:nvPr>
        </p:nvSpPr>
        <p:spPr>
          <a:xfrm>
            <a:off x="5297762" y="2706624"/>
            <a:ext cx="6251110" cy="3483864"/>
          </a:xfrm>
        </p:spPr>
        <p:txBody>
          <a:bodyPr>
            <a:normAutofit/>
          </a:bodyPr>
          <a:lstStyle/>
          <a:p>
            <a:r>
              <a:rPr lang="it-IT" sz="2200"/>
              <a:t>Grazie a lui la città si trasforma da un villaggio in un importante città. Nel 1828 gli fu eretto un monumento bronzeo che corona le due famose scalinate che dominano il porto, immortalate dal film muto di Ejzenštein «La corazzata Pot</a:t>
            </a:r>
            <a:r>
              <a:rPr lang="ru-RU" sz="2200"/>
              <a:t>ё</a:t>
            </a:r>
            <a:r>
              <a:rPr lang="it-IT" sz="2200"/>
              <a:t>mkin» </a:t>
            </a:r>
            <a:r>
              <a:rPr lang="ru-RU" sz="2200"/>
              <a:t> </a:t>
            </a:r>
            <a:endParaRPr lang="it-IT" sz="2200"/>
          </a:p>
        </p:txBody>
      </p:sp>
    </p:spTree>
    <p:extLst>
      <p:ext uri="{BB962C8B-B14F-4D97-AF65-F5344CB8AC3E}">
        <p14:creationId xmlns:p14="http://schemas.microsoft.com/office/powerpoint/2010/main" val="70939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7A0CE8-1D73-B993-8FE9-DB5E48F5C641}"/>
              </a:ext>
            </a:extLst>
          </p:cNvPr>
          <p:cNvSpPr>
            <a:spLocks noGrp="1"/>
          </p:cNvSpPr>
          <p:nvPr>
            <p:ph type="title"/>
          </p:nvPr>
        </p:nvSpPr>
        <p:spPr/>
        <p:txBody>
          <a:bodyPr/>
          <a:lstStyle/>
          <a:p>
            <a:r>
              <a:rPr lang="it-IT" dirty="0"/>
              <a:t>1815 </a:t>
            </a:r>
            <a:r>
              <a:rPr lang="it-IT" dirty="0" err="1"/>
              <a:t>Langéron</a:t>
            </a:r>
            <a:r>
              <a:rPr lang="it-IT" dirty="0"/>
              <a:t> governatore della Nuova Russia e della </a:t>
            </a:r>
            <a:r>
              <a:rPr lang="it-IT" dirty="0" err="1"/>
              <a:t>Bessarabiia</a:t>
            </a:r>
            <a:endParaRPr lang="it-IT" dirty="0"/>
          </a:p>
        </p:txBody>
      </p:sp>
      <p:sp>
        <p:nvSpPr>
          <p:cNvPr id="3" name="Segnaposto contenuto 2">
            <a:extLst>
              <a:ext uri="{FF2B5EF4-FFF2-40B4-BE49-F238E27FC236}">
                <a16:creationId xmlns:a16="http://schemas.microsoft.com/office/drawing/2014/main" id="{64E57F60-3C09-BC5B-42EB-2BEEB109DD25}"/>
              </a:ext>
            </a:extLst>
          </p:cNvPr>
          <p:cNvSpPr>
            <a:spLocks noGrp="1"/>
          </p:cNvSpPr>
          <p:nvPr>
            <p:ph idx="1"/>
          </p:nvPr>
        </p:nvSpPr>
        <p:spPr/>
        <p:txBody>
          <a:bodyPr/>
          <a:lstStyle/>
          <a:p>
            <a:r>
              <a:rPr lang="it-IT" dirty="0"/>
              <a:t>Introduzione del porto franco (nessun dazio doganale)</a:t>
            </a:r>
          </a:p>
          <a:p>
            <a:r>
              <a:rPr lang="it-IT" dirty="0"/>
              <a:t>Primo giornale cittadino</a:t>
            </a:r>
          </a:p>
          <a:p>
            <a:r>
              <a:rPr lang="it-IT" dirty="0"/>
              <a:t>Apertura delle acque termali nel giardino cittadino</a:t>
            </a:r>
          </a:p>
          <a:p>
            <a:r>
              <a:rPr lang="it-IT" dirty="0"/>
              <a:t>Inaugurazione del giardino botanico</a:t>
            </a:r>
          </a:p>
          <a:p>
            <a:r>
              <a:rPr lang="it-IT" dirty="0"/>
              <a:t>Inaugurazione del liceo Richelieu</a:t>
            </a:r>
          </a:p>
          <a:p>
            <a:endParaRPr lang="it-IT" dirty="0"/>
          </a:p>
        </p:txBody>
      </p:sp>
    </p:spTree>
    <p:extLst>
      <p:ext uri="{BB962C8B-B14F-4D97-AF65-F5344CB8AC3E}">
        <p14:creationId xmlns:p14="http://schemas.microsoft.com/office/powerpoint/2010/main" val="9931908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468</TotalTime>
  <Words>614</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Aptos</vt:lpstr>
      <vt:lpstr>Aptos Display</vt:lpstr>
      <vt:lpstr>Arial</vt:lpstr>
      <vt:lpstr>Tema di Office</vt:lpstr>
      <vt:lpstr>Odessa</vt:lpstr>
      <vt:lpstr>Alcuni dati: </vt:lpstr>
      <vt:lpstr>La storia</vt:lpstr>
      <vt:lpstr>Monumento ai fondatori della città (Caterina, De Ribas, de Wollant, Potёmkin e Zubov) </vt:lpstr>
      <vt:lpstr>I fondatori: </vt:lpstr>
      <vt:lpstr>Il monumento smontato (2022)</vt:lpstr>
      <vt:lpstr>Crescita inarrestabile della città</vt:lpstr>
      <vt:lpstr>1803 – 1814 duca Richelieu  governatore</vt:lpstr>
      <vt:lpstr>1815 Langéron governatore della Nuova Russia e della Bessarabiia</vt:lpstr>
      <vt:lpstr>VITA CULTURALE</vt:lpstr>
      <vt:lpstr>VITA RELIGIOSA</vt:lpstr>
      <vt:lpstr>La comunità ebraica</vt:lpstr>
      <vt:lpstr>1905</vt:lpstr>
      <vt:lpstr>OTTOBRE 1905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FRANCESCA LEGITTIMO</dc:creator>
  <cp:lastModifiedBy>FRANCESCA LEGITTIMO</cp:lastModifiedBy>
  <cp:revision>1</cp:revision>
  <dcterms:created xsi:type="dcterms:W3CDTF">2024-10-13T07:03:19Z</dcterms:created>
  <dcterms:modified xsi:type="dcterms:W3CDTF">2024-10-13T18:42:47Z</dcterms:modified>
</cp:coreProperties>
</file>