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Corpo livello uno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“Citazione degna di nota”</a:t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Corpo livello uno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Corpo livello uno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Corpo livello uno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Testo elenco puntato diapositiva</a:t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Corpo livello uno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Sottotitolo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Corpo livello uno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Argomenti del programma</a:t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 190 v.jpg" descr="CA 190 v.jpg"/>
          <p:cNvPicPr>
            <a:picLocks noChangeAspect="1"/>
          </p:cNvPicPr>
          <p:nvPr/>
        </p:nvPicPr>
        <p:blipFill>
          <a:blip r:embed="rId2">
            <a:extLst/>
          </a:blip>
          <a:srcRect l="3725" t="3725" r="3724" b="3725"/>
          <a:stretch>
            <a:fillRect/>
          </a:stretch>
        </p:blipFill>
        <p:spPr>
          <a:xfrm rot="16200000">
            <a:off x="-941927" y="1754206"/>
            <a:ext cx="13235582" cy="10207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370447091_10223519452711532_4848694416500868364_n.jpg" descr="370447091_10223519452711532_4848694416500868364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20205" y="-1"/>
            <a:ext cx="1326166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shot 2023-05-23 alle 15.14.42.png" descr="Screenshot 2023-05-23 alle 15.14.42.png"/>
          <p:cNvPicPr>
            <a:picLocks noChangeAspect="1"/>
          </p:cNvPicPr>
          <p:nvPr/>
        </p:nvPicPr>
        <p:blipFill>
          <a:blip r:embed="rId2">
            <a:extLst/>
          </a:blip>
          <a:srcRect l="0" t="12627" r="17103" b="15205"/>
          <a:stretch>
            <a:fillRect/>
          </a:stretch>
        </p:blipFill>
        <p:spPr>
          <a:xfrm>
            <a:off x="1542" y="-43863"/>
            <a:ext cx="24380901" cy="1380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6189" r="0" b="0"/>
          <a:stretch>
            <a:fillRect/>
          </a:stretch>
        </p:blipFill>
        <p:spPr>
          <a:xfrm>
            <a:off x="7739" y="-1"/>
            <a:ext cx="24368406" cy="13716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A 59 b r.jpg" descr="CA 59 b 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353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323460895_1311771869673698_6920576409744168520_n.jpg" descr="323460895_1311771869673698_6920576409744168520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4034" y="2996784"/>
            <a:ext cx="5067495" cy="7722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323413010_721984575917630_8415851018136159543_n.jpg" descr="323413010_721984575917630_8415851018136159543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91915" y="-1"/>
            <a:ext cx="864584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ver.jpg" descr="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4924" y="0"/>
            <a:ext cx="12934953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A 593 v.jpg" descr="CA 593 v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973758" y="1453937"/>
            <a:ext cx="7691782" cy="1080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flipH="1" rot="16200000">
            <a:off x="12376579" y="1739785"/>
            <a:ext cx="13780178" cy="10227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57" y="3251819"/>
            <a:ext cx="13836588" cy="7212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W_NU_SWCH1-00536_IMG-0000000001.jpg" descr="SW_NU_SWCH1-00536_IMG-000000000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234"/>
          <a:stretch>
            <a:fillRect/>
          </a:stretch>
        </p:blipFill>
        <p:spPr>
          <a:xfrm>
            <a:off x="223365" y="4069556"/>
            <a:ext cx="11238887" cy="557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439901922_10224609869851279_6816794089447102531_n.jpg" descr="439901922_10224609869851279_6816794089447102531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99399" y="1790700"/>
            <a:ext cx="5080001" cy="1013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over.jpg" descr="cover.jpg"/>
          <p:cNvPicPr>
            <a:picLocks noChangeAspect="1"/>
          </p:cNvPicPr>
          <p:nvPr/>
        </p:nvPicPr>
        <p:blipFill>
          <a:blip r:embed="rId4">
            <a:extLst/>
          </a:blip>
          <a:srcRect l="13777" t="24632" r="53129" b="10572"/>
          <a:stretch>
            <a:fillRect/>
          </a:stretch>
        </p:blipFill>
        <p:spPr>
          <a:xfrm>
            <a:off x="11777545" y="0"/>
            <a:ext cx="6606293" cy="13715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shot 2023-05-23 alle 15.18.41.png" descr="Screenshot 2023-05-23 alle 15.18.41.png"/>
          <p:cNvPicPr>
            <a:picLocks noChangeAspect="1"/>
          </p:cNvPicPr>
          <p:nvPr/>
        </p:nvPicPr>
        <p:blipFill>
          <a:blip r:embed="rId2">
            <a:extLst/>
          </a:blip>
          <a:srcRect l="0" t="14267" r="11565" b="8706"/>
          <a:stretch>
            <a:fillRect/>
          </a:stretch>
        </p:blipFill>
        <p:spPr>
          <a:xfrm>
            <a:off x="-60723" y="-82326"/>
            <a:ext cx="24505313" cy="1388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5937" y="0"/>
            <a:ext cx="1903212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