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2" r:id="rId9"/>
    <p:sldId id="264" r:id="rId10"/>
    <p:sldId id="261" r:id="rId11"/>
    <p:sldId id="263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9C4CE7-B2AF-4839-BDDC-50813B91EBB5}" v="5" dt="2024-11-17T11:59:28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A LEGITTIMO" userId="8cc748ed7950eeef" providerId="LiveId" clId="{4A9C4CE7-B2AF-4839-BDDC-50813B91EBB5}"/>
    <pc:docChg chg="undo custSel addSld modSld">
      <pc:chgData name="FRANCESCA LEGITTIMO" userId="8cc748ed7950eeef" providerId="LiveId" clId="{4A9C4CE7-B2AF-4839-BDDC-50813B91EBB5}" dt="2024-11-17T11:59:47.336" v="2713" actId="20577"/>
      <pc:docMkLst>
        <pc:docMk/>
      </pc:docMkLst>
      <pc:sldChg chg="modSp mod">
        <pc:chgData name="FRANCESCA LEGITTIMO" userId="8cc748ed7950eeef" providerId="LiveId" clId="{4A9C4CE7-B2AF-4839-BDDC-50813B91EBB5}" dt="2024-11-16T19:03:30.320" v="934" actId="20577"/>
        <pc:sldMkLst>
          <pc:docMk/>
          <pc:sldMk cId="27640387" sldId="257"/>
        </pc:sldMkLst>
        <pc:spChg chg="mod">
          <ac:chgData name="FRANCESCA LEGITTIMO" userId="8cc748ed7950eeef" providerId="LiveId" clId="{4A9C4CE7-B2AF-4839-BDDC-50813B91EBB5}" dt="2024-11-16T19:03:30.320" v="934" actId="20577"/>
          <ac:spMkLst>
            <pc:docMk/>
            <pc:sldMk cId="27640387" sldId="257"/>
            <ac:spMk id="3" creationId="{3B520CC2-B7AB-D212-15D4-2F6D5903EF6B}"/>
          </ac:spMkLst>
        </pc:spChg>
      </pc:sldChg>
      <pc:sldChg chg="modSp mod">
        <pc:chgData name="FRANCESCA LEGITTIMO" userId="8cc748ed7950eeef" providerId="LiveId" clId="{4A9C4CE7-B2AF-4839-BDDC-50813B91EBB5}" dt="2024-11-10T20:28:54.032" v="312" actId="20577"/>
        <pc:sldMkLst>
          <pc:docMk/>
          <pc:sldMk cId="478927694" sldId="258"/>
        </pc:sldMkLst>
        <pc:spChg chg="mod">
          <ac:chgData name="FRANCESCA LEGITTIMO" userId="8cc748ed7950eeef" providerId="LiveId" clId="{4A9C4CE7-B2AF-4839-BDDC-50813B91EBB5}" dt="2024-11-10T20:28:54.032" v="312" actId="20577"/>
          <ac:spMkLst>
            <pc:docMk/>
            <pc:sldMk cId="478927694" sldId="258"/>
            <ac:spMk id="3" creationId="{DFE556C1-3C5A-06A9-AF1B-955ED69B4D18}"/>
          </ac:spMkLst>
        </pc:spChg>
      </pc:sldChg>
      <pc:sldChg chg="modSp mod">
        <pc:chgData name="FRANCESCA LEGITTIMO" userId="8cc748ed7950eeef" providerId="LiveId" clId="{4A9C4CE7-B2AF-4839-BDDC-50813B91EBB5}" dt="2024-11-17T11:07:15.197" v="2462" actId="20577"/>
        <pc:sldMkLst>
          <pc:docMk/>
          <pc:sldMk cId="975274595" sldId="259"/>
        </pc:sldMkLst>
        <pc:spChg chg="mod">
          <ac:chgData name="FRANCESCA LEGITTIMO" userId="8cc748ed7950eeef" providerId="LiveId" clId="{4A9C4CE7-B2AF-4839-BDDC-50813B91EBB5}" dt="2024-11-17T11:07:15.197" v="2462" actId="20577"/>
          <ac:spMkLst>
            <pc:docMk/>
            <pc:sldMk cId="975274595" sldId="259"/>
            <ac:spMk id="3" creationId="{8EAB1141-2A9F-AEDC-DA62-C0A3F7049C15}"/>
          </ac:spMkLst>
        </pc:spChg>
      </pc:sldChg>
      <pc:sldChg chg="modSp new mod">
        <pc:chgData name="FRANCESCA LEGITTIMO" userId="8cc748ed7950eeef" providerId="LiveId" clId="{4A9C4CE7-B2AF-4839-BDDC-50813B91EBB5}" dt="2024-11-17T11:03:17.011" v="2302" actId="20577"/>
        <pc:sldMkLst>
          <pc:docMk/>
          <pc:sldMk cId="2737375040" sldId="260"/>
        </pc:sldMkLst>
        <pc:spChg chg="mod">
          <ac:chgData name="FRANCESCA LEGITTIMO" userId="8cc748ed7950eeef" providerId="LiveId" clId="{4A9C4CE7-B2AF-4839-BDDC-50813B91EBB5}" dt="2024-11-16T18:26:00.335" v="530" actId="20577"/>
          <ac:spMkLst>
            <pc:docMk/>
            <pc:sldMk cId="2737375040" sldId="260"/>
            <ac:spMk id="2" creationId="{5E3BC3BE-DDE9-27BA-F08B-B4E3ACE15555}"/>
          </ac:spMkLst>
        </pc:spChg>
        <pc:spChg chg="mod">
          <ac:chgData name="FRANCESCA LEGITTIMO" userId="8cc748ed7950eeef" providerId="LiveId" clId="{4A9C4CE7-B2AF-4839-BDDC-50813B91EBB5}" dt="2024-11-17T11:03:17.011" v="2302" actId="20577"/>
          <ac:spMkLst>
            <pc:docMk/>
            <pc:sldMk cId="2737375040" sldId="260"/>
            <ac:spMk id="3" creationId="{586EFD5B-DDF2-FF37-20BA-D9DB3356B2C4}"/>
          </ac:spMkLst>
        </pc:spChg>
      </pc:sldChg>
      <pc:sldChg chg="modSp new mod">
        <pc:chgData name="FRANCESCA LEGITTIMO" userId="8cc748ed7950eeef" providerId="LiveId" clId="{4A9C4CE7-B2AF-4839-BDDC-50813B91EBB5}" dt="2024-11-17T11:00:53.605" v="2206" actId="20577"/>
        <pc:sldMkLst>
          <pc:docMk/>
          <pc:sldMk cId="1863647337" sldId="261"/>
        </pc:sldMkLst>
        <pc:spChg chg="mod">
          <ac:chgData name="FRANCESCA LEGITTIMO" userId="8cc748ed7950eeef" providerId="LiveId" clId="{4A9C4CE7-B2AF-4839-BDDC-50813B91EBB5}" dt="2024-11-16T18:34:51.601" v="792" actId="20577"/>
          <ac:spMkLst>
            <pc:docMk/>
            <pc:sldMk cId="1863647337" sldId="261"/>
            <ac:spMk id="2" creationId="{A1BF265C-630E-70FD-9763-6C34095D2AE9}"/>
          </ac:spMkLst>
        </pc:spChg>
        <pc:spChg chg="mod">
          <ac:chgData name="FRANCESCA LEGITTIMO" userId="8cc748ed7950eeef" providerId="LiveId" clId="{4A9C4CE7-B2AF-4839-BDDC-50813B91EBB5}" dt="2024-11-17T11:00:53.605" v="2206" actId="20577"/>
          <ac:spMkLst>
            <pc:docMk/>
            <pc:sldMk cId="1863647337" sldId="261"/>
            <ac:spMk id="3" creationId="{2E7508D4-1E8F-6343-D5CD-A0962FEF663D}"/>
          </ac:spMkLst>
        </pc:spChg>
      </pc:sldChg>
      <pc:sldChg chg="addSp delSp modSp new mod setBg">
        <pc:chgData name="FRANCESCA LEGITTIMO" userId="8cc748ed7950eeef" providerId="LiveId" clId="{4A9C4CE7-B2AF-4839-BDDC-50813B91EBB5}" dt="2024-11-16T19:25:50.713" v="1270" actId="26606"/>
        <pc:sldMkLst>
          <pc:docMk/>
          <pc:sldMk cId="3519873328" sldId="262"/>
        </pc:sldMkLst>
        <pc:spChg chg="mod">
          <ac:chgData name="FRANCESCA LEGITTIMO" userId="8cc748ed7950eeef" providerId="LiveId" clId="{4A9C4CE7-B2AF-4839-BDDC-50813B91EBB5}" dt="2024-11-16T19:25:50.713" v="1270" actId="26606"/>
          <ac:spMkLst>
            <pc:docMk/>
            <pc:sldMk cId="3519873328" sldId="262"/>
            <ac:spMk id="2" creationId="{F309B04C-0EB9-7A5C-3A59-4551E1A29AFA}"/>
          </ac:spMkLst>
        </pc:spChg>
        <pc:spChg chg="del">
          <ac:chgData name="FRANCESCA LEGITTIMO" userId="8cc748ed7950eeef" providerId="LiveId" clId="{4A9C4CE7-B2AF-4839-BDDC-50813B91EBB5}" dt="2024-11-16T19:25:44.795" v="1269"/>
          <ac:spMkLst>
            <pc:docMk/>
            <pc:sldMk cId="3519873328" sldId="262"/>
            <ac:spMk id="3" creationId="{0BC1897F-0103-DCAB-7A59-DDECA10D4255}"/>
          </ac:spMkLst>
        </pc:spChg>
        <pc:spChg chg="add">
          <ac:chgData name="FRANCESCA LEGITTIMO" userId="8cc748ed7950eeef" providerId="LiveId" clId="{4A9C4CE7-B2AF-4839-BDDC-50813B91EBB5}" dt="2024-11-16T19:25:50.713" v="1270" actId="26606"/>
          <ac:spMkLst>
            <pc:docMk/>
            <pc:sldMk cId="3519873328" sldId="262"/>
            <ac:spMk id="9" creationId="{9B7AD9F6-8CE7-4299-8FC6-328F4DCD3FF9}"/>
          </ac:spMkLst>
        </pc:spChg>
        <pc:spChg chg="add">
          <ac:chgData name="FRANCESCA LEGITTIMO" userId="8cc748ed7950eeef" providerId="LiveId" clId="{4A9C4CE7-B2AF-4839-BDDC-50813B91EBB5}" dt="2024-11-16T19:25:50.713" v="1270" actId="26606"/>
          <ac:spMkLst>
            <pc:docMk/>
            <pc:sldMk cId="3519873328" sldId="262"/>
            <ac:spMk id="11" creationId="{F49775AF-8896-43EE-92C6-83497D6DC56F}"/>
          </ac:spMkLst>
        </pc:spChg>
        <pc:picChg chg="add mod">
          <ac:chgData name="FRANCESCA LEGITTIMO" userId="8cc748ed7950eeef" providerId="LiveId" clId="{4A9C4CE7-B2AF-4839-BDDC-50813B91EBB5}" dt="2024-11-16T19:25:50.713" v="1270" actId="26606"/>
          <ac:picMkLst>
            <pc:docMk/>
            <pc:sldMk cId="3519873328" sldId="262"/>
            <ac:picMk id="4" creationId="{F9B652EE-BB6D-9E6B-D1EA-D061D77D909D}"/>
          </ac:picMkLst>
        </pc:picChg>
      </pc:sldChg>
      <pc:sldChg chg="modSp new mod">
        <pc:chgData name="FRANCESCA LEGITTIMO" userId="8cc748ed7950eeef" providerId="LiveId" clId="{4A9C4CE7-B2AF-4839-BDDC-50813B91EBB5}" dt="2024-11-17T09:04:21.665" v="1965" actId="20577"/>
        <pc:sldMkLst>
          <pc:docMk/>
          <pc:sldMk cId="460400675" sldId="263"/>
        </pc:sldMkLst>
        <pc:spChg chg="mod">
          <ac:chgData name="FRANCESCA LEGITTIMO" userId="8cc748ed7950eeef" providerId="LiveId" clId="{4A9C4CE7-B2AF-4839-BDDC-50813B91EBB5}" dt="2024-11-17T08:58:18.468" v="1691" actId="20577"/>
          <ac:spMkLst>
            <pc:docMk/>
            <pc:sldMk cId="460400675" sldId="263"/>
            <ac:spMk id="2" creationId="{0EAA80C1-8625-6F7A-95CE-705671368D34}"/>
          </ac:spMkLst>
        </pc:spChg>
        <pc:spChg chg="mod">
          <ac:chgData name="FRANCESCA LEGITTIMO" userId="8cc748ed7950eeef" providerId="LiveId" clId="{4A9C4CE7-B2AF-4839-BDDC-50813B91EBB5}" dt="2024-11-17T09:04:21.665" v="1965" actId="20577"/>
          <ac:spMkLst>
            <pc:docMk/>
            <pc:sldMk cId="460400675" sldId="263"/>
            <ac:spMk id="3" creationId="{0BF88ABF-A53F-AC0A-43E9-6F493CAC86E6}"/>
          </ac:spMkLst>
        </pc:spChg>
      </pc:sldChg>
      <pc:sldChg chg="addSp delSp modSp new mod setBg">
        <pc:chgData name="FRANCESCA LEGITTIMO" userId="8cc748ed7950eeef" providerId="LiveId" clId="{4A9C4CE7-B2AF-4839-BDDC-50813B91EBB5}" dt="2024-11-17T09:23:00.277" v="2038" actId="20577"/>
        <pc:sldMkLst>
          <pc:docMk/>
          <pc:sldMk cId="268963391" sldId="264"/>
        </pc:sldMkLst>
        <pc:spChg chg="add del mod">
          <ac:chgData name="FRANCESCA LEGITTIMO" userId="8cc748ed7950eeef" providerId="LiveId" clId="{4A9C4CE7-B2AF-4839-BDDC-50813B91EBB5}" dt="2024-11-17T09:22:29.591" v="1984" actId="26606"/>
          <ac:spMkLst>
            <pc:docMk/>
            <pc:sldMk cId="268963391" sldId="264"/>
            <ac:spMk id="2" creationId="{2BB92745-BC65-ACF0-0E0E-5919AE82F5FE}"/>
          </ac:spMkLst>
        </pc:spChg>
        <pc:spChg chg="del">
          <ac:chgData name="FRANCESCA LEGITTIMO" userId="8cc748ed7950eeef" providerId="LiveId" clId="{4A9C4CE7-B2AF-4839-BDDC-50813B91EBB5}" dt="2024-11-17T09:22:01.222" v="1967"/>
          <ac:spMkLst>
            <pc:docMk/>
            <pc:sldMk cId="268963391" sldId="264"/>
            <ac:spMk id="3" creationId="{79BFEF54-6225-2ADA-BFBA-B8E3D2D00026}"/>
          </ac:spMkLst>
        </pc:spChg>
        <pc:spChg chg="add del">
          <ac:chgData name="FRANCESCA LEGITTIMO" userId="8cc748ed7950eeef" providerId="LiveId" clId="{4A9C4CE7-B2AF-4839-BDDC-50813B91EBB5}" dt="2024-11-17T09:22:07.667" v="1969" actId="26606"/>
          <ac:spMkLst>
            <pc:docMk/>
            <pc:sldMk cId="268963391" sldId="264"/>
            <ac:spMk id="1030" creationId="{B7E7EE2E-833A-34BB-9523-F4BF055C895B}"/>
          </ac:spMkLst>
        </pc:spChg>
        <pc:spChg chg="add del">
          <ac:chgData name="FRANCESCA LEGITTIMO" userId="8cc748ed7950eeef" providerId="LiveId" clId="{4A9C4CE7-B2AF-4839-BDDC-50813B91EBB5}" dt="2024-11-17T09:22:13.552" v="1971" actId="26606"/>
          <ac:spMkLst>
            <pc:docMk/>
            <pc:sldMk cId="268963391" sldId="264"/>
            <ac:spMk id="1031" creationId="{42A4FC2C-047E-45A5-965D-8E1E3BF09BC6}"/>
          </ac:spMkLst>
        </pc:spChg>
        <pc:spChg chg="add del">
          <ac:chgData name="FRANCESCA LEGITTIMO" userId="8cc748ed7950eeef" providerId="LiveId" clId="{4A9C4CE7-B2AF-4839-BDDC-50813B91EBB5}" dt="2024-11-17T09:22:07.667" v="1969" actId="26606"/>
          <ac:spMkLst>
            <pc:docMk/>
            <pc:sldMk cId="268963391" sldId="264"/>
            <ac:spMk id="1033" creationId="{F13C74B1-5B17-4795-BED0-7140497B445A}"/>
          </ac:spMkLst>
        </pc:spChg>
        <pc:spChg chg="add del">
          <ac:chgData name="FRANCESCA LEGITTIMO" userId="8cc748ed7950eeef" providerId="LiveId" clId="{4A9C4CE7-B2AF-4839-BDDC-50813B91EBB5}" dt="2024-11-17T09:22:16.880" v="1973" actId="26606"/>
          <ac:spMkLst>
            <pc:docMk/>
            <pc:sldMk cId="268963391" sldId="264"/>
            <ac:spMk id="1034" creationId="{F13C74B1-5B17-4795-BED0-7140497B445A}"/>
          </ac:spMkLst>
        </pc:spChg>
        <pc:spChg chg="add del">
          <ac:chgData name="FRANCESCA LEGITTIMO" userId="8cc748ed7950eeef" providerId="LiveId" clId="{4A9C4CE7-B2AF-4839-BDDC-50813B91EBB5}" dt="2024-11-17T09:22:07.667" v="1969" actId="26606"/>
          <ac:spMkLst>
            <pc:docMk/>
            <pc:sldMk cId="268963391" sldId="264"/>
            <ac:spMk id="1035" creationId="{D4974D33-8DC5-464E-8C6D-BE58F0669C17}"/>
          </ac:spMkLst>
        </pc:spChg>
        <pc:spChg chg="add del">
          <ac:chgData name="FRANCESCA LEGITTIMO" userId="8cc748ed7950eeef" providerId="LiveId" clId="{4A9C4CE7-B2AF-4839-BDDC-50813B91EBB5}" dt="2024-11-17T09:22:16.880" v="1973" actId="26606"/>
          <ac:spMkLst>
            <pc:docMk/>
            <pc:sldMk cId="268963391" sldId="264"/>
            <ac:spMk id="1036" creationId="{2BB92745-BC65-ACF0-0E0E-5919AE82F5FE}"/>
          </ac:spMkLst>
        </pc:spChg>
        <pc:spChg chg="add del">
          <ac:chgData name="FRANCESCA LEGITTIMO" userId="8cc748ed7950eeef" providerId="LiveId" clId="{4A9C4CE7-B2AF-4839-BDDC-50813B91EBB5}" dt="2024-11-17T09:22:16.880" v="1973" actId="26606"/>
          <ac:spMkLst>
            <pc:docMk/>
            <pc:sldMk cId="268963391" sldId="264"/>
            <ac:spMk id="1037" creationId="{D4974D33-8DC5-464E-8C6D-BE58F0669C17}"/>
          </ac:spMkLst>
        </pc:spChg>
        <pc:spChg chg="add del">
          <ac:chgData name="FRANCESCA LEGITTIMO" userId="8cc748ed7950eeef" providerId="LiveId" clId="{4A9C4CE7-B2AF-4839-BDDC-50813B91EBB5}" dt="2024-11-17T09:22:16.880" v="1973" actId="26606"/>
          <ac:spMkLst>
            <pc:docMk/>
            <pc:sldMk cId="268963391" sldId="264"/>
            <ac:spMk id="1038" creationId="{B7E7EE2E-833A-34BB-9523-F4BF055C895B}"/>
          </ac:spMkLst>
        </pc:spChg>
        <pc:spChg chg="add del">
          <ac:chgData name="FRANCESCA LEGITTIMO" userId="8cc748ed7950eeef" providerId="LiveId" clId="{4A9C4CE7-B2AF-4839-BDDC-50813B91EBB5}" dt="2024-11-17T09:22:20.727" v="1977" actId="26606"/>
          <ac:spMkLst>
            <pc:docMk/>
            <pc:sldMk cId="268963391" sldId="264"/>
            <ac:spMk id="1045" creationId="{F13C74B1-5B17-4795-BED0-7140497B445A}"/>
          </ac:spMkLst>
        </pc:spChg>
        <pc:spChg chg="add del">
          <ac:chgData name="FRANCESCA LEGITTIMO" userId="8cc748ed7950eeef" providerId="LiveId" clId="{4A9C4CE7-B2AF-4839-BDDC-50813B91EBB5}" dt="2024-11-17T09:22:20.727" v="1977" actId="26606"/>
          <ac:spMkLst>
            <pc:docMk/>
            <pc:sldMk cId="268963391" sldId="264"/>
            <ac:spMk id="1046" creationId="{2BB92745-BC65-ACF0-0E0E-5919AE82F5FE}"/>
          </ac:spMkLst>
        </pc:spChg>
        <pc:spChg chg="add del">
          <ac:chgData name="FRANCESCA LEGITTIMO" userId="8cc748ed7950eeef" providerId="LiveId" clId="{4A9C4CE7-B2AF-4839-BDDC-50813B91EBB5}" dt="2024-11-17T09:22:20.727" v="1977" actId="26606"/>
          <ac:spMkLst>
            <pc:docMk/>
            <pc:sldMk cId="268963391" sldId="264"/>
            <ac:spMk id="1047" creationId="{D4974D33-8DC5-464E-8C6D-BE58F0669C17}"/>
          </ac:spMkLst>
        </pc:spChg>
        <pc:spChg chg="add del">
          <ac:chgData name="FRANCESCA LEGITTIMO" userId="8cc748ed7950eeef" providerId="LiveId" clId="{4A9C4CE7-B2AF-4839-BDDC-50813B91EBB5}" dt="2024-11-17T09:22:20.727" v="1977" actId="26606"/>
          <ac:spMkLst>
            <pc:docMk/>
            <pc:sldMk cId="268963391" sldId="264"/>
            <ac:spMk id="1048" creationId="{B7E7EE2E-833A-34BB-9523-F4BF055C895B}"/>
          </ac:spMkLst>
        </pc:spChg>
        <pc:spChg chg="add del">
          <ac:chgData name="FRANCESCA LEGITTIMO" userId="8cc748ed7950eeef" providerId="LiveId" clId="{4A9C4CE7-B2AF-4839-BDDC-50813B91EBB5}" dt="2024-11-17T09:22:26.094" v="1979" actId="26606"/>
          <ac:spMkLst>
            <pc:docMk/>
            <pc:sldMk cId="268963391" sldId="264"/>
            <ac:spMk id="1050" creationId="{42A4FC2C-047E-45A5-965D-8E1E3BF09BC6}"/>
          </ac:spMkLst>
        </pc:spChg>
        <pc:spChg chg="add del">
          <ac:chgData name="FRANCESCA LEGITTIMO" userId="8cc748ed7950eeef" providerId="LiveId" clId="{4A9C4CE7-B2AF-4839-BDDC-50813B91EBB5}" dt="2024-11-17T09:22:27.851" v="1981" actId="26606"/>
          <ac:spMkLst>
            <pc:docMk/>
            <pc:sldMk cId="268963391" sldId="264"/>
            <ac:spMk id="1052" creationId="{2BB92745-BC65-ACF0-0E0E-5919AE82F5FE}"/>
          </ac:spMkLst>
        </pc:spChg>
        <pc:spChg chg="add del">
          <ac:chgData name="FRANCESCA LEGITTIMO" userId="8cc748ed7950eeef" providerId="LiveId" clId="{4A9C4CE7-B2AF-4839-BDDC-50813B91EBB5}" dt="2024-11-17T09:22:27.851" v="1981" actId="26606"/>
          <ac:spMkLst>
            <pc:docMk/>
            <pc:sldMk cId="268963391" sldId="264"/>
            <ac:spMk id="1054" creationId="{3701FA73-22CF-5369-1FDD-AD5306B82126}"/>
          </ac:spMkLst>
        </pc:spChg>
        <pc:spChg chg="add del">
          <ac:chgData name="FRANCESCA LEGITTIMO" userId="8cc748ed7950eeef" providerId="LiveId" clId="{4A9C4CE7-B2AF-4839-BDDC-50813B91EBB5}" dt="2024-11-17T09:22:29.584" v="1983" actId="26606"/>
          <ac:spMkLst>
            <pc:docMk/>
            <pc:sldMk cId="268963391" sldId="264"/>
            <ac:spMk id="1056" creationId="{2BB92745-BC65-ACF0-0E0E-5919AE82F5FE}"/>
          </ac:spMkLst>
        </pc:spChg>
        <pc:spChg chg="add del">
          <ac:chgData name="FRANCESCA LEGITTIMO" userId="8cc748ed7950eeef" providerId="LiveId" clId="{4A9C4CE7-B2AF-4839-BDDC-50813B91EBB5}" dt="2024-11-17T09:22:29.584" v="1983" actId="26606"/>
          <ac:spMkLst>
            <pc:docMk/>
            <pc:sldMk cId="268963391" sldId="264"/>
            <ac:spMk id="1057" creationId="{9F40ECCD-420E-4124-7517-1046C423EDF4}"/>
          </ac:spMkLst>
        </pc:spChg>
        <pc:spChg chg="add mod">
          <ac:chgData name="FRANCESCA LEGITTIMO" userId="8cc748ed7950eeef" providerId="LiveId" clId="{4A9C4CE7-B2AF-4839-BDDC-50813B91EBB5}" dt="2024-11-17T09:23:00.277" v="2038" actId="20577"/>
          <ac:spMkLst>
            <pc:docMk/>
            <pc:sldMk cId="268963391" sldId="264"/>
            <ac:spMk id="1062" creationId="{2BB92745-BC65-ACF0-0E0E-5919AE82F5FE}"/>
          </ac:spMkLst>
        </pc:spChg>
        <pc:spChg chg="add">
          <ac:chgData name="FRANCESCA LEGITTIMO" userId="8cc748ed7950eeef" providerId="LiveId" clId="{4A9C4CE7-B2AF-4839-BDDC-50813B91EBB5}" dt="2024-11-17T09:22:29.591" v="1984" actId="26606"/>
          <ac:spMkLst>
            <pc:docMk/>
            <pc:sldMk cId="268963391" sldId="264"/>
            <ac:spMk id="1064" creationId="{3701FA73-22CF-5369-1FDD-AD5306B82126}"/>
          </ac:spMkLst>
        </pc:spChg>
        <pc:grpChg chg="add del">
          <ac:chgData name="FRANCESCA LEGITTIMO" userId="8cc748ed7950eeef" providerId="LiveId" clId="{4A9C4CE7-B2AF-4839-BDDC-50813B91EBB5}" dt="2024-11-17T09:22:18.929" v="1975" actId="26606"/>
          <ac:grpSpMkLst>
            <pc:docMk/>
            <pc:sldMk cId="268963391" sldId="264"/>
            <ac:grpSpMk id="1040" creationId="{26176824-7946-6969-3841-DD5C101DF42D}"/>
          </ac:grpSpMkLst>
        </pc:grpChg>
        <pc:grpChg chg="add del">
          <ac:chgData name="FRANCESCA LEGITTIMO" userId="8cc748ed7950eeef" providerId="LiveId" clId="{4A9C4CE7-B2AF-4839-BDDC-50813B91EBB5}" dt="2024-11-17T09:22:29.584" v="1983" actId="26606"/>
          <ac:grpSpMkLst>
            <pc:docMk/>
            <pc:sldMk cId="268963391" sldId="264"/>
            <ac:grpSpMk id="1058" creationId="{3AFCAD34-1AFC-BC1A-F6B2-C34C63912EAB}"/>
          </ac:grpSpMkLst>
        </pc:grpChg>
        <pc:picChg chg="add mod">
          <ac:chgData name="FRANCESCA LEGITTIMO" userId="8cc748ed7950eeef" providerId="LiveId" clId="{4A9C4CE7-B2AF-4839-BDDC-50813B91EBB5}" dt="2024-11-17T09:22:29.591" v="1984" actId="26606"/>
          <ac:picMkLst>
            <pc:docMk/>
            <pc:sldMk cId="268963391" sldId="264"/>
            <ac:picMk id="1026" creationId="{D7D73F2F-D0C4-6E81-D6C1-7F936E4D4A6A}"/>
          </ac:picMkLst>
        </pc:picChg>
        <pc:cxnChg chg="add del">
          <ac:chgData name="FRANCESCA LEGITTIMO" userId="8cc748ed7950eeef" providerId="LiveId" clId="{4A9C4CE7-B2AF-4839-BDDC-50813B91EBB5}" dt="2024-11-17T09:22:27.851" v="1981" actId="26606"/>
          <ac:cxnSpMkLst>
            <pc:docMk/>
            <pc:sldMk cId="268963391" sldId="264"/>
            <ac:cxnSpMk id="1053" creationId="{249EDD1B-F94D-B4E6-ACAA-566B9A26FDE3}"/>
          </ac:cxnSpMkLst>
        </pc:cxnChg>
        <pc:cxnChg chg="add">
          <ac:chgData name="FRANCESCA LEGITTIMO" userId="8cc748ed7950eeef" providerId="LiveId" clId="{4A9C4CE7-B2AF-4839-BDDC-50813B91EBB5}" dt="2024-11-17T09:22:29.591" v="1984" actId="26606"/>
          <ac:cxnSpMkLst>
            <pc:docMk/>
            <pc:sldMk cId="268963391" sldId="264"/>
            <ac:cxnSpMk id="1063" creationId="{249EDD1B-F94D-B4E6-ACAA-566B9A26FDE3}"/>
          </ac:cxnSpMkLst>
        </pc:cxnChg>
      </pc:sldChg>
      <pc:sldChg chg="modSp new mod">
        <pc:chgData name="FRANCESCA LEGITTIMO" userId="8cc748ed7950eeef" providerId="LiveId" clId="{4A9C4CE7-B2AF-4839-BDDC-50813B91EBB5}" dt="2024-11-17T11:57:35.038" v="2683" actId="20577"/>
        <pc:sldMkLst>
          <pc:docMk/>
          <pc:sldMk cId="2233159094" sldId="265"/>
        </pc:sldMkLst>
        <pc:spChg chg="mod">
          <ac:chgData name="FRANCESCA LEGITTIMO" userId="8cc748ed7950eeef" providerId="LiveId" clId="{4A9C4CE7-B2AF-4839-BDDC-50813B91EBB5}" dt="2024-11-17T11:23:24.416" v="2506" actId="20577"/>
          <ac:spMkLst>
            <pc:docMk/>
            <pc:sldMk cId="2233159094" sldId="265"/>
            <ac:spMk id="2" creationId="{21EE6708-46C8-D97A-0702-AEF6A9DEECC6}"/>
          </ac:spMkLst>
        </pc:spChg>
        <pc:spChg chg="mod">
          <ac:chgData name="FRANCESCA LEGITTIMO" userId="8cc748ed7950eeef" providerId="LiveId" clId="{4A9C4CE7-B2AF-4839-BDDC-50813B91EBB5}" dt="2024-11-17T11:57:35.038" v="2683" actId="20577"/>
          <ac:spMkLst>
            <pc:docMk/>
            <pc:sldMk cId="2233159094" sldId="265"/>
            <ac:spMk id="3" creationId="{B954AC43-5C4A-B7C8-1D12-C5E1ACB2C3E3}"/>
          </ac:spMkLst>
        </pc:spChg>
      </pc:sldChg>
      <pc:sldChg chg="addSp delSp modSp new mod setBg">
        <pc:chgData name="FRANCESCA LEGITTIMO" userId="8cc748ed7950eeef" providerId="LiveId" clId="{4A9C4CE7-B2AF-4839-BDDC-50813B91EBB5}" dt="2024-11-17T11:59:47.336" v="2713" actId="20577"/>
        <pc:sldMkLst>
          <pc:docMk/>
          <pc:sldMk cId="1359670325" sldId="266"/>
        </pc:sldMkLst>
        <pc:spChg chg="mod">
          <ac:chgData name="FRANCESCA LEGITTIMO" userId="8cc748ed7950eeef" providerId="LiveId" clId="{4A9C4CE7-B2AF-4839-BDDC-50813B91EBB5}" dt="2024-11-17T11:59:47.336" v="2713" actId="20577"/>
          <ac:spMkLst>
            <pc:docMk/>
            <pc:sldMk cId="1359670325" sldId="266"/>
            <ac:spMk id="2" creationId="{C446C8CC-6B27-C782-8E38-6F6DF114FC29}"/>
          </ac:spMkLst>
        </pc:spChg>
        <pc:spChg chg="del">
          <ac:chgData name="FRANCESCA LEGITTIMO" userId="8cc748ed7950eeef" providerId="LiveId" clId="{4A9C4CE7-B2AF-4839-BDDC-50813B91EBB5}" dt="2024-11-17T11:58:40.568" v="2698"/>
          <ac:spMkLst>
            <pc:docMk/>
            <pc:sldMk cId="1359670325" sldId="266"/>
            <ac:spMk id="3" creationId="{185F6E1A-FED3-852E-3BB4-68753C936DEC}"/>
          </ac:spMkLst>
        </pc:spChg>
        <pc:spChg chg="add del">
          <ac:chgData name="FRANCESCA LEGITTIMO" userId="8cc748ed7950eeef" providerId="LiveId" clId="{4A9C4CE7-B2AF-4839-BDDC-50813B91EBB5}" dt="2024-11-17T11:59:28.865" v="2701"/>
          <ac:spMkLst>
            <pc:docMk/>
            <pc:sldMk cId="1359670325" sldId="266"/>
            <ac:spMk id="2056" creationId="{E9AF2093-30E3-A7CB-7370-8FF4CE12CECF}"/>
          </ac:spMkLst>
        </pc:spChg>
        <pc:spChg chg="add del">
          <ac:chgData name="FRANCESCA LEGITTIMO" userId="8cc748ed7950eeef" providerId="LiveId" clId="{4A9C4CE7-B2AF-4839-BDDC-50813B91EBB5}" dt="2024-11-17T11:59:31.708" v="2702" actId="26606"/>
          <ac:spMkLst>
            <pc:docMk/>
            <pc:sldMk cId="1359670325" sldId="266"/>
            <ac:spMk id="2059" creationId="{20366137-3DBB-4912-98D5-6727020207DE}"/>
          </ac:spMkLst>
        </pc:spChg>
        <pc:spChg chg="add del">
          <ac:chgData name="FRANCESCA LEGITTIMO" userId="8cc748ed7950eeef" providerId="LiveId" clId="{4A9C4CE7-B2AF-4839-BDDC-50813B91EBB5}" dt="2024-11-17T11:59:31.708" v="2702" actId="26606"/>
          <ac:spMkLst>
            <pc:docMk/>
            <pc:sldMk cId="1359670325" sldId="266"/>
            <ac:spMk id="2061" creationId="{5D28D1CE-5BF4-45B7-8D6D-B31A3198079C}"/>
          </ac:spMkLst>
        </pc:spChg>
        <pc:spChg chg="add">
          <ac:chgData name="FRANCESCA LEGITTIMO" userId="8cc748ed7950eeef" providerId="LiveId" clId="{4A9C4CE7-B2AF-4839-BDDC-50813B91EBB5}" dt="2024-11-17T11:59:31.708" v="2702" actId="26606"/>
          <ac:spMkLst>
            <pc:docMk/>
            <pc:sldMk cId="1359670325" sldId="266"/>
            <ac:spMk id="2066" creationId="{439BCA50-5C8B-4034-853C-B29176644ED3}"/>
          </ac:spMkLst>
        </pc:spChg>
        <pc:grpChg chg="add">
          <ac:chgData name="FRANCESCA LEGITTIMO" userId="8cc748ed7950eeef" providerId="LiveId" clId="{4A9C4CE7-B2AF-4839-BDDC-50813B91EBB5}" dt="2024-11-17T11:59:31.708" v="2702" actId="26606"/>
          <ac:grpSpMkLst>
            <pc:docMk/>
            <pc:sldMk cId="1359670325" sldId="266"/>
            <ac:grpSpMk id="2068" creationId="{CB018903-3549-4A3B-A9DF-B26757CAA9C6}"/>
          </ac:grpSpMkLst>
        </pc:grpChg>
        <pc:picChg chg="add mod">
          <ac:chgData name="FRANCESCA LEGITTIMO" userId="8cc748ed7950eeef" providerId="LiveId" clId="{4A9C4CE7-B2AF-4839-BDDC-50813B91EBB5}" dt="2024-11-17T11:59:31.708" v="2702" actId="26606"/>
          <ac:picMkLst>
            <pc:docMk/>
            <pc:sldMk cId="1359670325" sldId="266"/>
            <ac:picMk id="2050" creationId="{49791DAA-9B66-BFF7-D5C7-4E995782C4CF}"/>
          </ac:picMkLst>
        </pc:picChg>
        <pc:picChg chg="add mod ord">
          <ac:chgData name="FRANCESCA LEGITTIMO" userId="8cc748ed7950eeef" providerId="LiveId" clId="{4A9C4CE7-B2AF-4839-BDDC-50813B91EBB5}" dt="2024-11-17T11:59:31.708" v="2702" actId="26606"/>
          <ac:picMkLst>
            <pc:docMk/>
            <pc:sldMk cId="1359670325" sldId="266"/>
            <ac:picMk id="2052" creationId="{BE0CF5FB-3FA8-EE0B-B527-1BC992B8D926}"/>
          </ac:picMkLst>
        </pc:picChg>
        <pc:picChg chg="add mod">
          <ac:chgData name="FRANCESCA LEGITTIMO" userId="8cc748ed7950eeef" providerId="LiveId" clId="{4A9C4CE7-B2AF-4839-BDDC-50813B91EBB5}" dt="2024-11-17T11:59:31.708" v="2702" actId="26606"/>
          <ac:picMkLst>
            <pc:docMk/>
            <pc:sldMk cId="1359670325" sldId="266"/>
            <ac:picMk id="2054" creationId="{EDD81FF2-D731-B5DF-E853-5906E065A53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CA0E74-FB75-EF74-60C8-9F04F6E31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73D0774-7A2D-1557-0DAD-213EF89B9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990C38-66D4-0F37-0470-3C959D4C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8D8B-BA07-4C3A-B755-588D33D5B420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8082EF-868F-2999-4439-C0531F408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612BC1-70A6-3634-5231-80A9152E4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A181-4B37-4F6F-8425-9F513D7A21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420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9A90B6-FC4D-C3F2-1B70-E3D79AB29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BD6CB57-9943-95B2-2B66-CD2E684FB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7870E2-88C4-3EB7-F535-A05A5954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8D8B-BA07-4C3A-B755-588D33D5B420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97B0DA-1368-D307-FB98-75E2D80A1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DA5A92-81AB-C8E0-0829-2C638E9D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A181-4B37-4F6F-8425-9F513D7A21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9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F08D0EC-9A24-8A9B-390D-C5F0F3F809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76BFF0A-EEB4-304A-5576-24425620C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4F91DB-5FA7-C148-B129-A0C98417B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8D8B-BA07-4C3A-B755-588D33D5B420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D15838-BCC8-21D3-37A6-7932E2FC2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46C534-7DFD-E883-C3F6-48DE951F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A181-4B37-4F6F-8425-9F513D7A21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9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0F620-A156-FA31-5474-B5D3ACEE9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32D52A-6F39-733B-1DC5-EC238188C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8ACEBF-7E69-FC2E-887E-28186E6C0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8D8B-BA07-4C3A-B755-588D33D5B420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01B0BD-ACA0-193B-B566-A14EF4A9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3F2270-8A77-786F-BBBA-1FCC1F40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A181-4B37-4F6F-8425-9F513D7A21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10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7FE4A5-BFCE-4453-6315-47867288B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DB420A-C770-BA11-842B-F5F929051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F4CD2C-F8C2-2546-83E3-E04A4D9F8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8D8B-BA07-4C3A-B755-588D33D5B420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1B84D5-CF79-2C69-7ED8-8C4D0AEA5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2EFFBF-7AF6-7FA9-7615-884222AD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A181-4B37-4F6F-8425-9F513D7A21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09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6C627D-5102-58C7-396B-08E6564A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498DDB-AFCF-5076-94C6-B8B20B62A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2A6FFFD-0E93-3C78-FD99-0BF91F154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AA88F3-6795-82A4-E299-6D3FA3F5D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8D8B-BA07-4C3A-B755-588D33D5B420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3885D78-1932-B081-D191-B725D03FD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5C73A85-B491-A6AC-FEBE-9CE1DB7B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A181-4B37-4F6F-8425-9F513D7A21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958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9187C9-BC89-26C8-53F7-A9479991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34F3A0F-8088-0A4A-E760-F684BDC74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1243F67-6032-72C9-FA51-CAD268F56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0B34619-424E-51EA-708C-8FA8AA16D9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94B56F5-8606-824A-4E04-1EB2B0FF2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813064A-A716-A686-CF1D-79D3EF51E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8D8B-BA07-4C3A-B755-588D33D5B420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2A281B5-16D1-D526-2FBC-FCFF9F9E6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5512B45-0F05-6742-B021-B2F2085E9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A181-4B37-4F6F-8425-9F513D7A21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63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FB7BFA-DC8D-35E3-6033-67CC1449A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4354141-2B8E-00E5-0E8E-4A0C115F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8D8B-BA07-4C3A-B755-588D33D5B420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52805FC-7F85-559D-892F-B92BA0E15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49F1277-D6CD-6504-1313-974461E5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A181-4B37-4F6F-8425-9F513D7A21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003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5C94B9D-3F1A-2DCF-E38F-820D399A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8D8B-BA07-4C3A-B755-588D33D5B420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4E067C0-048A-C258-2D23-BFA78BB1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FC628B0-A994-2B53-F5D4-3E6FF20FD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A181-4B37-4F6F-8425-9F513D7A21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08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9A4594-E5A4-51FE-448C-933765727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A5CE97-2EBF-F6DD-07D4-1C3DF8731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517FBD8-F857-1E9F-8D57-E3480E514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F43AC36-949A-F28F-1794-0D825FEE1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8D8B-BA07-4C3A-B755-588D33D5B420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586D06A-3512-F29F-43B1-F8EB342B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B18C23-E11A-47B4-FBE1-DEA8706E6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A181-4B37-4F6F-8425-9F513D7A21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340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5B1A2D-DD36-1BF0-117D-75CD2AF98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F5692A0-3669-A6A5-772A-F2E7EA2F7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1DDD59C-10CB-5B05-DCCA-9A3A237BB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F3D3D1-D10F-1B21-BA22-3EEF144FC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8D8B-BA07-4C3A-B755-588D33D5B420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B166EF-630A-DA4C-1689-59A0EA903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EFB5D8-F0CF-67CA-7CEC-A0D3AD7C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A181-4B37-4F6F-8425-9F513D7A21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192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8686EBD-84BF-41EE-416B-D1CFED841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29DC514-56AD-9244-BB8B-EAA0D0F3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61948E-72CC-6AA0-FDDD-A2F39DDF89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A48D8B-BA07-4C3A-B755-588D33D5B420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857C9A-CE92-9413-BC59-39679BE3B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5856A0-A1DA-AE12-C8AD-9376AE74E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18A181-4B37-4F6F-8425-9F513D7A21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80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BE350BB-6B64-C08D-77E0-A49BC6A88B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771" b="4478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5B0468D-24FF-7E0C-43B1-CA97C9A7F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pPr algn="l"/>
            <a:r>
              <a:rPr lang="it-IT" sz="5200">
                <a:solidFill>
                  <a:srgbClr val="FFFFFF"/>
                </a:solidFill>
              </a:rPr>
              <a:t>Andrej Platonov – Mosca felice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418BA89-70DB-7BB7-B437-B22920B3E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551037"/>
            <a:ext cx="5449479" cy="1578054"/>
          </a:xfrm>
        </p:spPr>
        <p:txBody>
          <a:bodyPr anchor="b">
            <a:normAutofit/>
          </a:bodyPr>
          <a:lstStyle/>
          <a:p>
            <a:pPr algn="l"/>
            <a:endParaRPr lang="it-IT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42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BF265C-630E-70FD-9763-6C34095D2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Problema della felicità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7508D4-1E8F-6343-D5CD-A0962FEF6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Titolo ironico???</a:t>
            </a:r>
          </a:p>
          <a:p>
            <a:r>
              <a:rPr lang="it-IT" dirty="0"/>
              <a:t>La felicità come parola d’ordine dell’epoca</a:t>
            </a:r>
          </a:p>
          <a:p>
            <a:r>
              <a:rPr lang="it-IT" dirty="0"/>
              <a:t>Verità e felicità come sinonimi</a:t>
            </a:r>
          </a:p>
          <a:p>
            <a:r>
              <a:rPr lang="it-IT" dirty="0"/>
              <a:t>Tutti i personaggi del romanzo sentono una voce e cercano di trovare una risposta</a:t>
            </a:r>
          </a:p>
          <a:p>
            <a:r>
              <a:rPr lang="it-IT" dirty="0"/>
              <a:t>La donna comunista è un ossimoro; </a:t>
            </a:r>
          </a:p>
          <a:p>
            <a:r>
              <a:rPr lang="it-IT" dirty="0"/>
              <a:t>Caratteristica fisica di Mosca sempre ricordata: è in carne; durante tutto il romanzo cerca di autodistruggersi </a:t>
            </a:r>
          </a:p>
        </p:txBody>
      </p:sp>
    </p:spTree>
    <p:extLst>
      <p:ext uri="{BB962C8B-B14F-4D97-AF65-F5344CB8AC3E}">
        <p14:creationId xmlns:p14="http://schemas.microsoft.com/office/powerpoint/2010/main" val="1863647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AA80C1-8625-6F7A-95CE-705671368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MUSICA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F88ABF-A53F-AC0A-43E9-6F493CAC8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Figura del violinista che suona Beethoven nel cortile. Mosca ascoltandolo si ricorda dell’episodio della sua infanzia.</a:t>
            </a:r>
          </a:p>
          <a:p>
            <a:r>
              <a:rPr lang="it-IT" dirty="0"/>
              <a:t>Musica come possibilità di collegare la propria esistenza individuale a quella collettiva</a:t>
            </a:r>
          </a:p>
        </p:txBody>
      </p:sp>
    </p:spTree>
    <p:extLst>
      <p:ext uri="{BB962C8B-B14F-4D97-AF65-F5344CB8AC3E}">
        <p14:creationId xmlns:p14="http://schemas.microsoft.com/office/powerpoint/2010/main" val="46040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26FC7C-48AC-FC62-D922-960FE1E0E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520CC2-B7AB-D212-15D4-2F6D5903E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Romanzo pubblicato per la prima volta in Russia agli inizi degli anni ’90 VIAGGIO DA LENINGRADO A MOSCA: opera più voluminosa</a:t>
            </a:r>
          </a:p>
          <a:p>
            <a:r>
              <a:rPr lang="it-IT" dirty="0"/>
              <a:t>«il romanzo della delusione infinita»</a:t>
            </a:r>
          </a:p>
          <a:p>
            <a:r>
              <a:rPr lang="it-IT" dirty="0"/>
              <a:t>Romanzo non concluso, o perlomeno non redatto, ma comunque terminato</a:t>
            </a:r>
          </a:p>
          <a:p>
            <a:r>
              <a:rPr lang="it-IT" dirty="0"/>
              <a:t>Bambina orfana (Mosca </a:t>
            </a:r>
            <a:r>
              <a:rPr lang="it-IT" dirty="0" err="1"/>
              <a:t>Ivanovna</a:t>
            </a:r>
            <a:r>
              <a:rPr lang="it-IT" dirty="0"/>
              <a:t> </a:t>
            </a:r>
            <a:r>
              <a:rPr lang="it-IT" dirty="0" err="1"/>
              <a:t>Cestnova</a:t>
            </a:r>
            <a:r>
              <a:rPr lang="it-IT" dirty="0"/>
              <a:t>) – orfanatrofio – fughe – ritorno – tema sul suo futuro </a:t>
            </a:r>
          </a:p>
        </p:txBody>
      </p:sp>
    </p:spTree>
    <p:extLst>
      <p:ext uri="{BB962C8B-B14F-4D97-AF65-F5344CB8AC3E}">
        <p14:creationId xmlns:p14="http://schemas.microsoft.com/office/powerpoint/2010/main" val="2764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240802-56C9-0A0A-6CCD-69AD37683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Viktor </a:t>
            </a:r>
            <a:r>
              <a:rPr lang="it-IT" dirty="0" err="1"/>
              <a:t>Vasil’evic</a:t>
            </a:r>
            <a:r>
              <a:rPr lang="it-IT" dirty="0"/>
              <a:t> </a:t>
            </a:r>
            <a:r>
              <a:rPr lang="it-IT" dirty="0" err="1"/>
              <a:t>Bozko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E556C1-3C5A-06A9-AF1B-955ED69B4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Descrizione della stanzetta</a:t>
            </a:r>
          </a:p>
          <a:p>
            <a:r>
              <a:rPr lang="it-IT" dirty="0"/>
              <a:t>Geometra e urbanista e anche segretario del giornale murale</a:t>
            </a:r>
          </a:p>
          <a:p>
            <a:r>
              <a:rPr lang="it-IT" dirty="0"/>
              <a:t>Riceve lettere da tutto il mondo, lettere scritte in esperanto; gli mandano anche soldi</a:t>
            </a:r>
          </a:p>
          <a:p>
            <a:r>
              <a:rPr lang="it-IT" dirty="0"/>
              <a:t>Bella definizione dell’URSS: il freddo paese riscaldato da amicizia e lavoro</a:t>
            </a:r>
          </a:p>
          <a:p>
            <a:r>
              <a:rPr lang="it-IT" dirty="0"/>
              <a:t>È lui che paga la scuola di aereonautica di Mosca (forte valore simbolico – conquista del cielo – uomo che aveva le ali)</a:t>
            </a:r>
          </a:p>
        </p:txBody>
      </p:sp>
    </p:spTree>
    <p:extLst>
      <p:ext uri="{BB962C8B-B14F-4D97-AF65-F5344CB8AC3E}">
        <p14:creationId xmlns:p14="http://schemas.microsoft.com/office/powerpoint/2010/main" val="478927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C1F6B5-8CA7-6F78-3124-B51FD404F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AB1141-2A9F-AEDC-DA62-C0A3F7049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10" y="1884618"/>
            <a:ext cx="10515600" cy="4351338"/>
          </a:xfrm>
        </p:spPr>
        <p:txBody>
          <a:bodyPr>
            <a:normAutofit fontScale="25000" lnSpcReduction="20000"/>
          </a:bodyPr>
          <a:lstStyle/>
          <a:p>
            <a:r>
              <a:rPr lang="it-IT" sz="9600" dirty="0"/>
              <a:t>Incidente – viene esonerata per due anni dall’aviazione</a:t>
            </a:r>
          </a:p>
          <a:p>
            <a:r>
              <a:rPr lang="it-IT" sz="9600" dirty="0"/>
              <a:t>Un giorno accoglie un senzatetto</a:t>
            </a:r>
          </a:p>
          <a:p>
            <a:r>
              <a:rPr lang="it-IT" sz="9600" dirty="0"/>
              <a:t>Nuovo lavoro al Commissariato militare</a:t>
            </a:r>
          </a:p>
          <a:p>
            <a:r>
              <a:rPr lang="it-IT" sz="9600" dirty="0"/>
              <a:t>Compare nuovo personaggio: il chirurgo </a:t>
            </a:r>
            <a:r>
              <a:rPr lang="it-IT" sz="9600" dirty="0" err="1"/>
              <a:t>Simbikin</a:t>
            </a:r>
            <a:r>
              <a:rPr lang="it-IT" sz="9600" dirty="0"/>
              <a:t> – operazione al bambino con il tumore al cervello; vorrebbe scoprire il segreto dell’immortalità (v. filosofia di Fedorov, </a:t>
            </a:r>
            <a:r>
              <a:rPr lang="it-IT" sz="9600" dirty="0" err="1"/>
              <a:t>cosmismo</a:t>
            </a:r>
            <a:r>
              <a:rPr lang="it-IT" sz="9600" dirty="0"/>
              <a:t>)</a:t>
            </a:r>
          </a:p>
          <a:p>
            <a:r>
              <a:rPr lang="it-IT" sz="9600" dirty="0"/>
              <a:t>Altro personaggio: </a:t>
            </a:r>
            <a:r>
              <a:rPr lang="it-IT" sz="9600" dirty="0" err="1"/>
              <a:t>Sartorius</a:t>
            </a:r>
            <a:r>
              <a:rPr lang="it-IT" sz="9600" dirty="0"/>
              <a:t>, ingegnere meccanico. Amore corrisposto tra lui e Mosca. Ritiene però che all’origine di tutti i problemi vi sia l’anima. A un certo punto rinuncia alla proprio identità e ne acquista una nuova (diventa </a:t>
            </a:r>
            <a:r>
              <a:rPr lang="it-IT" sz="9600" dirty="0" err="1"/>
              <a:t>Grunjachin</a:t>
            </a:r>
            <a:r>
              <a:rPr lang="it-IT" sz="9600" dirty="0"/>
              <a:t>). Acquista un passaporto al mercato, dimentica tutte le sue ambizioni, lavora alla mensa della fabbrica e sposa la moglie abbandonata di un collega.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lvl="1"/>
            <a:r>
              <a:rPr lang="it-IT" dirty="0"/>
              <a:t>7u</a:t>
            </a:r>
          </a:p>
        </p:txBody>
      </p:sp>
    </p:spTree>
    <p:extLst>
      <p:ext uri="{BB962C8B-B14F-4D97-AF65-F5344CB8AC3E}">
        <p14:creationId xmlns:p14="http://schemas.microsoft.com/office/powerpoint/2010/main" val="975274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EE6708-46C8-D97A-0702-AEF6A9DE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metropolitana di Mosca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54AC43-5C4A-B7C8-1D12-C5E1ACB2C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https://yandex.ru/search/?text=%D0%BC%D0%BE%D1%81%D0%BA%D0%BE%D0%B2%D1%81%D0%BA%D0%BE%D0%B5+%D0%BC%D0%B5%D1%82%D1%80%D0%BE+%D1%81%D0%B0%D0%BC%D0%BE%D0%B5+%D0%BA%D1%80%D0%B0%D1%81%D0%B8%D0%B2%D0%BE%D0%B5+%D0%B2+%D0%BC%D0%B8%D1%80%D0%B5&amp;lr=10448&amp;src=suggest_B</a:t>
            </a:r>
            <a:endParaRPr lang="ru-RU" dirty="0"/>
          </a:p>
          <a:p>
            <a:r>
              <a:rPr lang="ru-RU" dirty="0"/>
              <a:t>15 </a:t>
            </a:r>
            <a:r>
              <a:rPr lang="it-IT" dirty="0"/>
              <a:t>linee</a:t>
            </a:r>
          </a:p>
          <a:p>
            <a:r>
              <a:rPr lang="it-IT" dirty="0"/>
              <a:t>268 stazioni</a:t>
            </a:r>
          </a:p>
          <a:p>
            <a:r>
              <a:rPr lang="it-IT" dirty="0"/>
              <a:t>Anno di costruzione della prima linea: 1935</a:t>
            </a:r>
          </a:p>
          <a:p>
            <a:r>
              <a:rPr lang="it-IT" dirty="0"/>
              <a:t>9 milioni di passeggeri in media al giorno</a:t>
            </a:r>
          </a:p>
          <a:p>
            <a:endParaRPr lang="it-IT" dirty="0"/>
          </a:p>
          <a:p>
            <a:endParaRPr lang="ru-RU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3159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439BCA50-5C8B-4034-853C-B29176644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8" name="Group 2067">
            <a:extLst>
              <a:ext uri="{FF2B5EF4-FFF2-40B4-BE49-F238E27FC236}">
                <a16:creationId xmlns:a16="http://schemas.microsoft.com/office/drawing/2014/main" id="{CB018903-3549-4A3B-A9DF-B26757CAA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69" name="Rectangle 2068">
              <a:extLst>
                <a:ext uri="{FF2B5EF4-FFF2-40B4-BE49-F238E27FC236}">
                  <a16:creationId xmlns:a16="http://schemas.microsoft.com/office/drawing/2014/main" id="{9E5D3F77-D07F-4F7D-97A2-E36683020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0" name="Rectangle 2069">
              <a:extLst>
                <a:ext uri="{FF2B5EF4-FFF2-40B4-BE49-F238E27FC236}">
                  <a16:creationId xmlns:a16="http://schemas.microsoft.com/office/drawing/2014/main" id="{DC6F5A2D-56A0-4ED7-A3E2-3CF67608F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C446C8CC-6B27-C782-8E38-6F6DF114F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7" y="458033"/>
            <a:ext cx="5257798" cy="726224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n-US" sz="2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Metro 2035: libro di Dmitry Glukhovsky | Giunti al punto">
            <a:extLst>
              <a:ext uri="{FF2B5EF4-FFF2-40B4-BE49-F238E27FC236}">
                <a16:creationId xmlns:a16="http://schemas.microsoft.com/office/drawing/2014/main" id="{49791DAA-9B66-BFF7-D5C7-4E995782C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961"/>
          <a:stretch/>
        </p:blipFill>
        <p:spPr bwMode="auto">
          <a:xfrm>
            <a:off x="550863" y="1557339"/>
            <a:ext cx="3589750" cy="4752000"/>
          </a:xfrm>
          <a:prstGeom prst="rect">
            <a:avLst/>
          </a:prstGeom>
          <a:noFill/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mitry Glukhovsky - Metro 2034 (NAUJA) – LIBRIS">
            <a:extLst>
              <a:ext uri="{FF2B5EF4-FFF2-40B4-BE49-F238E27FC236}">
                <a16:creationId xmlns:a16="http://schemas.microsoft.com/office/drawing/2014/main" id="{EDD81FF2-D731-B5DF-E853-5906E065A5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" r="-1" b="-1"/>
          <a:stretch/>
        </p:blipFill>
        <p:spPr bwMode="auto">
          <a:xfrm>
            <a:off x="4322198" y="1557339"/>
            <a:ext cx="3567884" cy="4752000"/>
          </a:xfrm>
          <a:prstGeom prst="rect">
            <a:avLst/>
          </a:prstGeom>
          <a:noFill/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tro 2033 di Dmitry Glukhovsky - Multiplayer Edizioni - 2010 (Prima  edizione) - | eBay">
            <a:extLst>
              <a:ext uri="{FF2B5EF4-FFF2-40B4-BE49-F238E27FC236}">
                <a16:creationId xmlns:a16="http://schemas.microsoft.com/office/drawing/2014/main" id="{BE0CF5FB-3FA8-EE0B-B527-1BC992B8D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" r="2" b="2"/>
          <a:stretch/>
        </p:blipFill>
        <p:spPr bwMode="auto">
          <a:xfrm>
            <a:off x="8070082" y="1557339"/>
            <a:ext cx="3567600" cy="4752000"/>
          </a:xfrm>
          <a:prstGeom prst="rect">
            <a:avLst/>
          </a:prstGeom>
          <a:noFill/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670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3BC3BE-DDE9-27BA-F08B-B4E3ACE15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Komjagin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6EFD5B-DDF2-FF37-20BA-D9DB3356B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Personaggio ambiguo; una sorta di Oblomov sovietico. Triste pensionato. È lui l’uomo dell’incipit del romanzo, l’uomo con la fiaccola in mano. Non vi è però nulla di eroico in quell’episodio (pag. 109). </a:t>
            </a:r>
          </a:p>
          <a:p>
            <a:r>
              <a:rPr lang="it-IT" dirty="0"/>
              <a:t>Lui cerca di morire, ma non ci riesce. Allora Mosca ha pietà di lui e gli permette di distendersi accanto a lei</a:t>
            </a:r>
          </a:p>
          <a:p>
            <a:r>
              <a:rPr lang="it-IT" dirty="0"/>
              <a:t> Sporco, sciatto, ozioso, è l’</a:t>
            </a:r>
            <a:r>
              <a:rPr lang="it-IT" dirty="0" err="1"/>
              <a:t>antiideale</a:t>
            </a:r>
            <a:r>
              <a:rPr lang="it-IT" dirty="0"/>
              <a:t> per eccellenza. Sposa Mosca</a:t>
            </a:r>
          </a:p>
        </p:txBody>
      </p:sp>
    </p:spTree>
    <p:extLst>
      <p:ext uri="{BB962C8B-B14F-4D97-AF65-F5344CB8AC3E}">
        <p14:creationId xmlns:p14="http://schemas.microsoft.com/office/powerpoint/2010/main" val="2737375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09B04C-0EB9-7A5C-3A59-4551E1A29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Mosca </a:t>
            </a:r>
            <a:r>
              <a:rPr lang="en-US" sz="5400" dirty="0" err="1"/>
              <a:t>illuminata</a:t>
            </a:r>
            <a:r>
              <a:rPr lang="en-US" sz="5400" dirty="0"/>
              <a:t>, viva, </a:t>
            </a:r>
            <a:r>
              <a:rPr lang="en-US" sz="5400" dirty="0" err="1"/>
              <a:t>fremente</a:t>
            </a:r>
            <a:endParaRPr lang="en-US" sz="54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9B652EE-BB6D-9E6B-D1EA-D061D77D9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1" b="478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19873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Titolo 1">
            <a:extLst>
              <a:ext uri="{FF2B5EF4-FFF2-40B4-BE49-F238E27FC236}">
                <a16:creationId xmlns:a16="http://schemas.microsoft.com/office/drawing/2014/main" id="{2BB92745-BC65-ACF0-0E0E-5919AE82F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r>
              <a:rPr lang="it-IT" sz="3200" dirty="0"/>
              <a:t>Jurij </a:t>
            </a:r>
            <a:r>
              <a:rPr lang="it-IT" sz="3200" dirty="0" err="1"/>
              <a:t>Pimenov</a:t>
            </a:r>
            <a:r>
              <a:rPr lang="it-IT" sz="3200" dirty="0"/>
              <a:t>, La nuova Mosca (1936)</a:t>
            </a:r>
          </a:p>
        </p:txBody>
      </p:sp>
      <p:pic>
        <p:nvPicPr>
          <p:cNvPr id="1026" name="Picture 2" descr="Юрий Пименов. «Новая Москва», 1937">
            <a:extLst>
              <a:ext uri="{FF2B5EF4-FFF2-40B4-BE49-F238E27FC236}">
                <a16:creationId xmlns:a16="http://schemas.microsoft.com/office/drawing/2014/main" id="{D7D73F2F-D0C4-6E81-D6C1-7F936E4D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4" r="4705"/>
          <a:stretch/>
        </p:blipFill>
        <p:spPr bwMode="auto">
          <a:xfrm>
            <a:off x="-9886" y="10"/>
            <a:ext cx="75726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63" name="Straight Connector 1032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4" name="Content Placeholder 1029">
            <a:extLst>
              <a:ext uri="{FF2B5EF4-FFF2-40B4-BE49-F238E27FC236}">
                <a16:creationId xmlns:a16="http://schemas.microsoft.com/office/drawing/2014/main" id="{3701FA73-22CF-5369-1FDD-AD5306B82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3599019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689633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593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Tema di Office</vt:lpstr>
      <vt:lpstr>Andrej Platonov – Mosca felice</vt:lpstr>
      <vt:lpstr>Presentazione standard di PowerPoint</vt:lpstr>
      <vt:lpstr>Viktor Vasil’evic Bozko</vt:lpstr>
      <vt:lpstr>Presentazione standard di PowerPoint</vt:lpstr>
      <vt:lpstr>La metropolitana di Mosca</vt:lpstr>
      <vt:lpstr>Presentazione standard di PowerPoint</vt:lpstr>
      <vt:lpstr>Komjagin</vt:lpstr>
      <vt:lpstr>Mosca illuminata, viva, fremente</vt:lpstr>
      <vt:lpstr>Jurij Pimenov, La nuova Mosca (1936)</vt:lpstr>
      <vt:lpstr>Problema della felicità</vt:lpstr>
      <vt:lpstr>LA MUSICA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FRANCESCA LEGITTIMO</dc:creator>
  <cp:lastModifiedBy>FRANCESCA LEGITTIMO</cp:lastModifiedBy>
  <cp:revision>1</cp:revision>
  <dcterms:created xsi:type="dcterms:W3CDTF">2024-11-10T07:49:12Z</dcterms:created>
  <dcterms:modified xsi:type="dcterms:W3CDTF">2024-11-17T11:59:52Z</dcterms:modified>
</cp:coreProperties>
</file>