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0972B-782F-42A4-9CF2-0D5D8C4CDF0B}" v="13" dt="2024-11-03T20:28:43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LEGITTIMO" userId="8cc748ed7950eeef" providerId="LiveId" clId="{DE90972B-782F-42A4-9CF2-0D5D8C4CDF0B}"/>
    <pc:docChg chg="undo custSel addSld modSld">
      <pc:chgData name="FRANCESCA LEGITTIMO" userId="8cc748ed7950eeef" providerId="LiveId" clId="{DE90972B-782F-42A4-9CF2-0D5D8C4CDF0B}" dt="2024-11-03T20:28:43.689" v="3509" actId="14100"/>
      <pc:docMkLst>
        <pc:docMk/>
      </pc:docMkLst>
      <pc:sldChg chg="modSp mod">
        <pc:chgData name="FRANCESCA LEGITTIMO" userId="8cc748ed7950eeef" providerId="LiveId" clId="{DE90972B-782F-42A4-9CF2-0D5D8C4CDF0B}" dt="2024-11-03T17:05:30.341" v="1427" actId="20577"/>
        <pc:sldMkLst>
          <pc:docMk/>
          <pc:sldMk cId="2080896428" sldId="258"/>
        </pc:sldMkLst>
        <pc:spChg chg="mod">
          <ac:chgData name="FRANCESCA LEGITTIMO" userId="8cc748ed7950eeef" providerId="LiveId" clId="{DE90972B-782F-42A4-9CF2-0D5D8C4CDF0B}" dt="2024-11-03T17:05:30.341" v="1427" actId="20577"/>
          <ac:spMkLst>
            <pc:docMk/>
            <pc:sldMk cId="2080896428" sldId="258"/>
            <ac:spMk id="3" creationId="{8B09E841-8040-2327-0362-E080EA1845E4}"/>
          </ac:spMkLst>
        </pc:spChg>
      </pc:sldChg>
      <pc:sldChg chg="modSp mod">
        <pc:chgData name="FRANCESCA LEGITTIMO" userId="8cc748ed7950eeef" providerId="LiveId" clId="{DE90972B-782F-42A4-9CF2-0D5D8C4CDF0B}" dt="2024-11-03T17:09:03.248" v="1637" actId="20577"/>
        <pc:sldMkLst>
          <pc:docMk/>
          <pc:sldMk cId="4173153632" sldId="259"/>
        </pc:sldMkLst>
        <pc:spChg chg="mod">
          <ac:chgData name="FRANCESCA LEGITTIMO" userId="8cc748ed7950eeef" providerId="LiveId" clId="{DE90972B-782F-42A4-9CF2-0D5D8C4CDF0B}" dt="2024-11-03T17:09:03.248" v="1637" actId="20577"/>
          <ac:spMkLst>
            <pc:docMk/>
            <pc:sldMk cId="4173153632" sldId="259"/>
            <ac:spMk id="3" creationId="{B40C10AF-49A6-CC57-1B07-AAC84B743EC6}"/>
          </ac:spMkLst>
        </pc:spChg>
      </pc:sldChg>
      <pc:sldChg chg="modSp mod">
        <pc:chgData name="FRANCESCA LEGITTIMO" userId="8cc748ed7950eeef" providerId="LiveId" clId="{DE90972B-782F-42A4-9CF2-0D5D8C4CDF0B}" dt="2024-11-03T11:47:46.270" v="359" actId="20577"/>
        <pc:sldMkLst>
          <pc:docMk/>
          <pc:sldMk cId="2470406045" sldId="262"/>
        </pc:sldMkLst>
        <pc:spChg chg="mod">
          <ac:chgData name="FRANCESCA LEGITTIMO" userId="8cc748ed7950eeef" providerId="LiveId" clId="{DE90972B-782F-42A4-9CF2-0D5D8C4CDF0B}" dt="2024-11-03T11:47:46.270" v="359" actId="20577"/>
          <ac:spMkLst>
            <pc:docMk/>
            <pc:sldMk cId="2470406045" sldId="262"/>
            <ac:spMk id="3" creationId="{6C2BD03A-9AAD-E000-69DF-EA01A949D005}"/>
          </ac:spMkLst>
        </pc:spChg>
      </pc:sldChg>
      <pc:sldChg chg="modSp new mod">
        <pc:chgData name="FRANCESCA LEGITTIMO" userId="8cc748ed7950eeef" providerId="LiveId" clId="{DE90972B-782F-42A4-9CF2-0D5D8C4CDF0B}" dt="2024-11-03T17:11:53.843" v="1736" actId="20577"/>
        <pc:sldMkLst>
          <pc:docMk/>
          <pc:sldMk cId="901237242" sldId="263"/>
        </pc:sldMkLst>
        <pc:spChg chg="mod">
          <ac:chgData name="FRANCESCA LEGITTIMO" userId="8cc748ed7950eeef" providerId="LiveId" clId="{DE90972B-782F-42A4-9CF2-0D5D8C4CDF0B}" dt="2024-11-03T11:56:53.392" v="401" actId="313"/>
          <ac:spMkLst>
            <pc:docMk/>
            <pc:sldMk cId="901237242" sldId="263"/>
            <ac:spMk id="2" creationId="{28C0CC02-1E9F-C40D-CC26-6BB5A545348B}"/>
          </ac:spMkLst>
        </pc:spChg>
        <pc:spChg chg="mod">
          <ac:chgData name="FRANCESCA LEGITTIMO" userId="8cc748ed7950eeef" providerId="LiveId" clId="{DE90972B-782F-42A4-9CF2-0D5D8C4CDF0B}" dt="2024-11-03T17:11:53.843" v="1736" actId="20577"/>
          <ac:spMkLst>
            <pc:docMk/>
            <pc:sldMk cId="901237242" sldId="263"/>
            <ac:spMk id="3" creationId="{413100B1-F2B0-5BBE-9939-49C2DB1D5432}"/>
          </ac:spMkLst>
        </pc:spChg>
      </pc:sldChg>
      <pc:sldChg chg="modSp new mod">
        <pc:chgData name="FRANCESCA LEGITTIMO" userId="8cc748ed7950eeef" providerId="LiveId" clId="{DE90972B-782F-42A4-9CF2-0D5D8C4CDF0B}" dt="2024-11-03T17:01:59.156" v="1386" actId="20577"/>
        <pc:sldMkLst>
          <pc:docMk/>
          <pc:sldMk cId="3623160689" sldId="264"/>
        </pc:sldMkLst>
        <pc:spChg chg="mod">
          <ac:chgData name="FRANCESCA LEGITTIMO" userId="8cc748ed7950eeef" providerId="LiveId" clId="{DE90972B-782F-42A4-9CF2-0D5D8C4CDF0B}" dt="2024-11-03T17:01:59.156" v="1386" actId="20577"/>
          <ac:spMkLst>
            <pc:docMk/>
            <pc:sldMk cId="3623160689" sldId="264"/>
            <ac:spMk id="3" creationId="{336B473B-2E5B-3778-DE3A-400F1B569E95}"/>
          </ac:spMkLst>
        </pc:spChg>
      </pc:sldChg>
      <pc:sldChg chg="modSp new mod">
        <pc:chgData name="FRANCESCA LEGITTIMO" userId="8cc748ed7950eeef" providerId="LiveId" clId="{DE90972B-782F-42A4-9CF2-0D5D8C4CDF0B}" dt="2024-11-03T17:23:47.510" v="2179" actId="313"/>
        <pc:sldMkLst>
          <pc:docMk/>
          <pc:sldMk cId="3901822840" sldId="265"/>
        </pc:sldMkLst>
        <pc:spChg chg="mod">
          <ac:chgData name="FRANCESCA LEGITTIMO" userId="8cc748ed7950eeef" providerId="LiveId" clId="{DE90972B-782F-42A4-9CF2-0D5D8C4CDF0B}" dt="2024-11-03T17:13:06.182" v="1761" actId="313"/>
          <ac:spMkLst>
            <pc:docMk/>
            <pc:sldMk cId="3901822840" sldId="265"/>
            <ac:spMk id="2" creationId="{DA058A04-532E-3E09-150D-1B94EF0D87D7}"/>
          </ac:spMkLst>
        </pc:spChg>
        <pc:spChg chg="mod">
          <ac:chgData name="FRANCESCA LEGITTIMO" userId="8cc748ed7950eeef" providerId="LiveId" clId="{DE90972B-782F-42A4-9CF2-0D5D8C4CDF0B}" dt="2024-11-03T17:23:47.510" v="2179" actId="313"/>
          <ac:spMkLst>
            <pc:docMk/>
            <pc:sldMk cId="3901822840" sldId="265"/>
            <ac:spMk id="3" creationId="{1B5516FC-D4BD-DBA3-9DE7-C3F466725DDD}"/>
          </ac:spMkLst>
        </pc:spChg>
      </pc:sldChg>
      <pc:sldChg chg="modSp new mod">
        <pc:chgData name="FRANCESCA LEGITTIMO" userId="8cc748ed7950eeef" providerId="LiveId" clId="{DE90972B-782F-42A4-9CF2-0D5D8C4CDF0B}" dt="2024-11-03T17:28:29.193" v="2379" actId="5793"/>
        <pc:sldMkLst>
          <pc:docMk/>
          <pc:sldMk cId="31315086" sldId="266"/>
        </pc:sldMkLst>
        <pc:spChg chg="mod">
          <ac:chgData name="FRANCESCA LEGITTIMO" userId="8cc748ed7950eeef" providerId="LiveId" clId="{DE90972B-782F-42A4-9CF2-0D5D8C4CDF0B}" dt="2024-11-03T17:28:29.193" v="2379" actId="5793"/>
          <ac:spMkLst>
            <pc:docMk/>
            <pc:sldMk cId="31315086" sldId="266"/>
            <ac:spMk id="3" creationId="{1D0FEF4B-46D6-9248-DCAD-D30AA8976116}"/>
          </ac:spMkLst>
        </pc:spChg>
      </pc:sldChg>
      <pc:sldChg chg="modSp new mod">
        <pc:chgData name="FRANCESCA LEGITTIMO" userId="8cc748ed7950eeef" providerId="LiveId" clId="{DE90972B-782F-42A4-9CF2-0D5D8C4CDF0B}" dt="2024-11-03T17:43:35.871" v="3158" actId="20577"/>
        <pc:sldMkLst>
          <pc:docMk/>
          <pc:sldMk cId="3956319083" sldId="267"/>
        </pc:sldMkLst>
        <pc:spChg chg="mod">
          <ac:chgData name="FRANCESCA LEGITTIMO" userId="8cc748ed7950eeef" providerId="LiveId" clId="{DE90972B-782F-42A4-9CF2-0D5D8C4CDF0B}" dt="2024-11-03T17:43:35.871" v="3158" actId="20577"/>
          <ac:spMkLst>
            <pc:docMk/>
            <pc:sldMk cId="3956319083" sldId="267"/>
            <ac:spMk id="3" creationId="{1AED783F-69E0-8E20-F437-B786603641F1}"/>
          </ac:spMkLst>
        </pc:spChg>
      </pc:sldChg>
      <pc:sldChg chg="addSp delSp modSp new mod setBg">
        <pc:chgData name="FRANCESCA LEGITTIMO" userId="8cc748ed7950eeef" providerId="LiveId" clId="{DE90972B-782F-42A4-9CF2-0D5D8C4CDF0B}" dt="2024-11-03T19:24:45.300" v="3259" actId="26606"/>
        <pc:sldMkLst>
          <pc:docMk/>
          <pc:sldMk cId="3742888868" sldId="268"/>
        </pc:sldMkLst>
        <pc:spChg chg="mod ord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2" creationId="{9FCE64DD-97EA-3D46-3EAD-6979430A568B}"/>
          </ac:spMkLst>
        </pc:spChg>
        <pc:spChg chg="del">
          <ac:chgData name="FRANCESCA LEGITTIMO" userId="8cc748ed7950eeef" providerId="LiveId" clId="{DE90972B-782F-42A4-9CF2-0D5D8C4CDF0B}" dt="2024-11-03T19:21:36.882" v="3250"/>
          <ac:spMkLst>
            <pc:docMk/>
            <pc:sldMk cId="3742888868" sldId="268"/>
            <ac:spMk id="3" creationId="{914C4132-F841-2FE0-E2E9-4056F36CAB3B}"/>
          </ac:spMkLst>
        </pc:spChg>
        <pc:spChg chg="add del mod">
          <ac:chgData name="FRANCESCA LEGITTIMO" userId="8cc748ed7950eeef" providerId="LiveId" clId="{DE90972B-782F-42A4-9CF2-0D5D8C4CDF0B}" dt="2024-11-03T19:24:35.126" v="3256"/>
          <ac:spMkLst>
            <pc:docMk/>
            <pc:sldMk cId="3742888868" sldId="268"/>
            <ac:spMk id="4" creationId="{8F26B717-441C-08A2-A668-DD0381E31A53}"/>
          </ac:spMkLst>
        </pc:spChg>
        <pc:spChg chg="add del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1031" creationId="{F5258B98-3BD5-0A20-B0E7-944EAEB2654A}"/>
          </ac:spMkLst>
        </pc:spChg>
        <pc:spChg chg="add del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1035" creationId="{E906F54D-04EF-4345-A564-7A7B57B6CEB3}"/>
          </ac:spMkLst>
        </pc:spChg>
        <pc:spChg chg="add del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1037" creationId="{4A63FA5D-402E-473D-AF05-018BE28B22FD}"/>
          </ac:spMkLst>
        </pc:spChg>
        <pc:spChg chg="add del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1039" creationId="{6F77A9DA-7FBC-47BA-CC46-4CE9D55943AB}"/>
          </ac:spMkLst>
        </pc:spChg>
        <pc:spChg chg="add del">
          <ac:chgData name="FRANCESCA LEGITTIMO" userId="8cc748ed7950eeef" providerId="LiveId" clId="{DE90972B-782F-42A4-9CF2-0D5D8C4CDF0B}" dt="2024-11-03T19:24:45.272" v="3258" actId="26606"/>
          <ac:spMkLst>
            <pc:docMk/>
            <pc:sldMk cId="3742888868" sldId="268"/>
            <ac:spMk id="1045" creationId="{B89BF3FC-2454-F017-C6DC-28D99F242A39}"/>
          </ac:spMkLst>
        </pc:spChg>
        <pc:spChg chg="add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1046" creationId="{F5258B98-3BD5-0A20-B0E7-944EAEB2654A}"/>
          </ac:spMkLst>
        </pc:spChg>
        <pc:spChg chg="add del">
          <ac:chgData name="FRANCESCA LEGITTIMO" userId="8cc748ed7950eeef" providerId="LiveId" clId="{DE90972B-782F-42A4-9CF2-0D5D8C4CDF0B}" dt="2024-11-03T19:24:45.272" v="3258" actId="26606"/>
          <ac:spMkLst>
            <pc:docMk/>
            <pc:sldMk cId="3742888868" sldId="268"/>
            <ac:spMk id="1048" creationId="{3DAD064D-86F0-42ED-B520-99689857918E}"/>
          </ac:spMkLst>
        </pc:spChg>
        <pc:spChg chg="add del">
          <ac:chgData name="FRANCESCA LEGITTIMO" userId="8cc748ed7950eeef" providerId="LiveId" clId="{DE90972B-782F-42A4-9CF2-0D5D8C4CDF0B}" dt="2024-11-03T19:24:45.272" v="3258" actId="26606"/>
          <ac:spMkLst>
            <pc:docMk/>
            <pc:sldMk cId="3742888868" sldId="268"/>
            <ac:spMk id="1050" creationId="{17A4D85E-F98A-F670-16C3-7B2B0DA3A0DA}"/>
          </ac:spMkLst>
        </pc:spChg>
        <pc:spChg chg="add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1052" creationId="{CEB96CAC-5A33-8303-9C73-1B3220A5D3FA}"/>
          </ac:spMkLst>
        </pc:spChg>
        <pc:spChg chg="add">
          <ac:chgData name="FRANCESCA LEGITTIMO" userId="8cc748ed7950eeef" providerId="LiveId" clId="{DE90972B-782F-42A4-9CF2-0D5D8C4CDF0B}" dt="2024-11-03T19:24:45.300" v="3259" actId="26606"/>
          <ac:spMkLst>
            <pc:docMk/>
            <pc:sldMk cId="3742888868" sldId="268"/>
            <ac:spMk id="1055" creationId="{0760E4C7-47B8-4356-ABCA-CC9C79E2D2B6}"/>
          </ac:spMkLst>
        </pc:spChg>
        <pc:picChg chg="add del mod">
          <ac:chgData name="FRANCESCA LEGITTIMO" userId="8cc748ed7950eeef" providerId="LiveId" clId="{DE90972B-782F-42A4-9CF2-0D5D8C4CDF0B}" dt="2024-11-03T19:23:57.184" v="3253" actId="21"/>
          <ac:picMkLst>
            <pc:docMk/>
            <pc:sldMk cId="3742888868" sldId="268"/>
            <ac:picMk id="3" creationId="{83AC0541-A2FE-5EAB-CCE8-6D17FB1242EE}"/>
          </ac:picMkLst>
        </pc:picChg>
        <pc:picChg chg="add del mod">
          <ac:chgData name="FRANCESCA LEGITTIMO" userId="8cc748ed7950eeef" providerId="LiveId" clId="{DE90972B-782F-42A4-9CF2-0D5D8C4CDF0B}" dt="2024-11-03T19:24:11.615" v="3255" actId="21"/>
          <ac:picMkLst>
            <pc:docMk/>
            <pc:sldMk cId="3742888868" sldId="268"/>
            <ac:picMk id="5" creationId="{83AC0541-A2FE-5EAB-CCE8-6D17FB1242EE}"/>
          </ac:picMkLst>
        </pc:picChg>
        <pc:picChg chg="add del mod">
          <ac:chgData name="FRANCESCA LEGITTIMO" userId="8cc748ed7950eeef" providerId="LiveId" clId="{DE90972B-782F-42A4-9CF2-0D5D8C4CDF0B}" dt="2024-11-03T19:24:11.615" v="3255" actId="21"/>
          <ac:picMkLst>
            <pc:docMk/>
            <pc:sldMk cId="3742888868" sldId="268"/>
            <ac:picMk id="6" creationId="{45A76458-BF8A-0444-9A83-DBAC19F486C7}"/>
          </ac:picMkLst>
        </pc:picChg>
        <pc:picChg chg="add del mod ord">
          <ac:chgData name="FRANCESCA LEGITTIMO" userId="8cc748ed7950eeef" providerId="LiveId" clId="{DE90972B-782F-42A4-9CF2-0D5D8C4CDF0B}" dt="2024-11-03T19:23:57.184" v="3253" actId="21"/>
          <ac:picMkLst>
            <pc:docMk/>
            <pc:sldMk cId="3742888868" sldId="268"/>
            <ac:picMk id="1026" creationId="{45A76458-BF8A-0444-9A83-DBAC19F486C7}"/>
          </ac:picMkLst>
        </pc:picChg>
        <pc:picChg chg="add mod">
          <ac:chgData name="FRANCESCA LEGITTIMO" userId="8cc748ed7950eeef" providerId="LiveId" clId="{DE90972B-782F-42A4-9CF2-0D5D8C4CDF0B}" dt="2024-11-03T19:24:45.300" v="3259" actId="26606"/>
          <ac:picMkLst>
            <pc:docMk/>
            <pc:sldMk cId="3742888868" sldId="268"/>
            <ac:picMk id="1028" creationId="{CF036199-CBA2-2395-3622-1351133AFD0F}"/>
          </ac:picMkLst>
        </pc:picChg>
        <pc:cxnChg chg="add del">
          <ac:chgData name="FRANCESCA LEGITTIMO" userId="8cc748ed7950eeef" providerId="LiveId" clId="{DE90972B-782F-42A4-9CF2-0D5D8C4CDF0B}" dt="2024-11-03T19:24:45.300" v="3259" actId="26606"/>
          <ac:cxnSpMkLst>
            <pc:docMk/>
            <pc:sldMk cId="3742888868" sldId="268"/>
            <ac:cxnSpMk id="1033" creationId="{1C74AEE6-9CA7-5247-DC34-99634247DF50}"/>
          </ac:cxnSpMkLst>
        </pc:cxnChg>
        <pc:cxnChg chg="add del">
          <ac:chgData name="FRANCESCA LEGITTIMO" userId="8cc748ed7950eeef" providerId="LiveId" clId="{DE90972B-782F-42A4-9CF2-0D5D8C4CDF0B}" dt="2024-11-03T19:24:45.300" v="3259" actId="26606"/>
          <ac:cxnSpMkLst>
            <pc:docMk/>
            <pc:sldMk cId="3742888868" sldId="268"/>
            <ac:cxnSpMk id="1041" creationId="{6F74F1A1-974F-4A78-BA0B-FBDA76B0858F}"/>
          </ac:cxnSpMkLst>
        </pc:cxnChg>
        <pc:cxnChg chg="add">
          <ac:chgData name="FRANCESCA LEGITTIMO" userId="8cc748ed7950eeef" providerId="LiveId" clId="{DE90972B-782F-42A4-9CF2-0D5D8C4CDF0B}" dt="2024-11-03T19:24:45.300" v="3259" actId="26606"/>
          <ac:cxnSpMkLst>
            <pc:docMk/>
            <pc:sldMk cId="3742888868" sldId="268"/>
            <ac:cxnSpMk id="1053" creationId="{1C74AEE6-9CA7-5247-DC34-99634247DF50}"/>
          </ac:cxnSpMkLst>
        </pc:cxnChg>
        <pc:cxnChg chg="add">
          <ac:chgData name="FRANCESCA LEGITTIMO" userId="8cc748ed7950eeef" providerId="LiveId" clId="{DE90972B-782F-42A4-9CF2-0D5D8C4CDF0B}" dt="2024-11-03T19:24:45.300" v="3259" actId="26606"/>
          <ac:cxnSpMkLst>
            <pc:docMk/>
            <pc:sldMk cId="3742888868" sldId="268"/>
            <ac:cxnSpMk id="1054" creationId="{7454BE46-239F-BB50-4643-61FF5943B7F9}"/>
          </ac:cxnSpMkLst>
        </pc:cxnChg>
      </pc:sldChg>
      <pc:sldChg chg="addSp delSp modSp new mod setBg">
        <pc:chgData name="FRANCESCA LEGITTIMO" userId="8cc748ed7950eeef" providerId="LiveId" clId="{DE90972B-782F-42A4-9CF2-0D5D8C4CDF0B}" dt="2024-11-03T20:28:43.689" v="3509" actId="14100"/>
        <pc:sldMkLst>
          <pc:docMk/>
          <pc:sldMk cId="1140625267" sldId="269"/>
        </pc:sldMkLst>
        <pc:spChg chg="mod">
          <ac:chgData name="FRANCESCA LEGITTIMO" userId="8cc748ed7950eeef" providerId="LiveId" clId="{DE90972B-782F-42A4-9CF2-0D5D8C4CDF0B}" dt="2024-11-03T20:28:14.868" v="3506" actId="26606"/>
          <ac:spMkLst>
            <pc:docMk/>
            <pc:sldMk cId="1140625267" sldId="269"/>
            <ac:spMk id="2" creationId="{4657BB5C-38A3-DD17-FCC3-52FDF2261B3E}"/>
          </ac:spMkLst>
        </pc:spChg>
        <pc:spChg chg="mod ord">
          <ac:chgData name="FRANCESCA LEGITTIMO" userId="8cc748ed7950eeef" providerId="LiveId" clId="{DE90972B-782F-42A4-9CF2-0D5D8C4CDF0B}" dt="2024-11-03T20:28:43.689" v="3509" actId="14100"/>
          <ac:spMkLst>
            <pc:docMk/>
            <pc:sldMk cId="1140625267" sldId="269"/>
            <ac:spMk id="3" creationId="{58E8EF2B-16B2-1ADA-58B3-90CC50750085}"/>
          </ac:spMkLst>
        </pc:spChg>
        <pc:spChg chg="add del">
          <ac:chgData name="FRANCESCA LEGITTIMO" userId="8cc748ed7950eeef" providerId="LiveId" clId="{DE90972B-782F-42A4-9CF2-0D5D8C4CDF0B}" dt="2024-11-03T20:28:07.423" v="3499" actId="26606"/>
          <ac:spMkLst>
            <pc:docMk/>
            <pc:sldMk cId="1140625267" sldId="269"/>
            <ac:spMk id="2055" creationId="{3DAD064D-86F0-42ED-B520-99689857918E}"/>
          </ac:spMkLst>
        </pc:spChg>
        <pc:spChg chg="add del">
          <ac:chgData name="FRANCESCA LEGITTIMO" userId="8cc748ed7950eeef" providerId="LiveId" clId="{DE90972B-782F-42A4-9CF2-0D5D8C4CDF0B}" dt="2024-11-03T20:28:07.423" v="3499" actId="26606"/>
          <ac:spMkLst>
            <pc:docMk/>
            <pc:sldMk cId="1140625267" sldId="269"/>
            <ac:spMk id="2057" creationId="{AE56140E-8EE1-BE31-745D-450AF05FBF15}"/>
          </ac:spMkLst>
        </pc:spChg>
        <pc:spChg chg="add del">
          <ac:chgData name="FRANCESCA LEGITTIMO" userId="8cc748ed7950eeef" providerId="LiveId" clId="{DE90972B-782F-42A4-9CF2-0D5D8C4CDF0B}" dt="2024-11-03T20:28:07.423" v="3499" actId="26606"/>
          <ac:spMkLst>
            <pc:docMk/>
            <pc:sldMk cId="1140625267" sldId="269"/>
            <ac:spMk id="2059" creationId="{73F74279-E694-CEB1-ED9A-ADBEBAEB7B76}"/>
          </ac:spMkLst>
        </pc:spChg>
        <pc:spChg chg="add del">
          <ac:chgData name="FRANCESCA LEGITTIMO" userId="8cc748ed7950eeef" providerId="LiveId" clId="{DE90972B-782F-42A4-9CF2-0D5D8C4CDF0B}" dt="2024-11-03T20:28:09.933" v="3501" actId="26606"/>
          <ac:spMkLst>
            <pc:docMk/>
            <pc:sldMk cId="1140625267" sldId="269"/>
            <ac:spMk id="2061" creationId="{D70BC64E-B094-49DE-BD9C-DB662FCF598F}"/>
          </ac:spMkLst>
        </pc:spChg>
        <pc:spChg chg="add del">
          <ac:chgData name="FRANCESCA LEGITTIMO" userId="8cc748ed7950eeef" providerId="LiveId" clId="{DE90972B-782F-42A4-9CF2-0D5D8C4CDF0B}" dt="2024-11-03T20:28:09.933" v="3501" actId="26606"/>
          <ac:spMkLst>
            <pc:docMk/>
            <pc:sldMk cId="1140625267" sldId="269"/>
            <ac:spMk id="2062" creationId="{A718E0F5-1EF3-64D6-0802-B7983AC63269}"/>
          </ac:spMkLst>
        </pc:spChg>
        <pc:spChg chg="add del">
          <ac:chgData name="FRANCESCA LEGITTIMO" userId="8cc748ed7950eeef" providerId="LiveId" clId="{DE90972B-782F-42A4-9CF2-0D5D8C4CDF0B}" dt="2024-11-03T20:28:11.648" v="3503" actId="26606"/>
          <ac:spMkLst>
            <pc:docMk/>
            <pc:sldMk cId="1140625267" sldId="269"/>
            <ac:spMk id="2064" creationId="{3DAD064D-86F0-42ED-B520-99689857918E}"/>
          </ac:spMkLst>
        </pc:spChg>
        <pc:spChg chg="add del">
          <ac:chgData name="FRANCESCA LEGITTIMO" userId="8cc748ed7950eeef" providerId="LiveId" clId="{DE90972B-782F-42A4-9CF2-0D5D8C4CDF0B}" dt="2024-11-03T20:28:11.648" v="3503" actId="26606"/>
          <ac:spMkLst>
            <pc:docMk/>
            <pc:sldMk cId="1140625267" sldId="269"/>
            <ac:spMk id="2065" creationId="{17A4D85E-F98A-F670-16C3-7B2B0DA3A0DA}"/>
          </ac:spMkLst>
        </pc:spChg>
        <pc:spChg chg="add del">
          <ac:chgData name="FRANCESCA LEGITTIMO" userId="8cc748ed7950eeef" providerId="LiveId" clId="{DE90972B-782F-42A4-9CF2-0D5D8C4CDF0B}" dt="2024-11-03T20:28:14.861" v="3505" actId="26606"/>
          <ac:spMkLst>
            <pc:docMk/>
            <pc:sldMk cId="1140625267" sldId="269"/>
            <ac:spMk id="2067" creationId="{3DAD064D-86F0-42ED-B520-99689857918E}"/>
          </ac:spMkLst>
        </pc:spChg>
        <pc:spChg chg="add del">
          <ac:chgData name="FRANCESCA LEGITTIMO" userId="8cc748ed7950eeef" providerId="LiveId" clId="{DE90972B-782F-42A4-9CF2-0D5D8C4CDF0B}" dt="2024-11-03T20:28:14.861" v="3505" actId="26606"/>
          <ac:spMkLst>
            <pc:docMk/>
            <pc:sldMk cId="1140625267" sldId="269"/>
            <ac:spMk id="2068" creationId="{AE56140E-8EE1-BE31-745D-450AF05FBF15}"/>
          </ac:spMkLst>
        </pc:spChg>
        <pc:spChg chg="add del">
          <ac:chgData name="FRANCESCA LEGITTIMO" userId="8cc748ed7950eeef" providerId="LiveId" clId="{DE90972B-782F-42A4-9CF2-0D5D8C4CDF0B}" dt="2024-11-03T20:28:14.861" v="3505" actId="26606"/>
          <ac:spMkLst>
            <pc:docMk/>
            <pc:sldMk cId="1140625267" sldId="269"/>
            <ac:spMk id="2069" creationId="{73F74279-E694-CEB1-ED9A-ADBEBAEB7B76}"/>
          </ac:spMkLst>
        </pc:spChg>
        <pc:spChg chg="add">
          <ac:chgData name="FRANCESCA LEGITTIMO" userId="8cc748ed7950eeef" providerId="LiveId" clId="{DE90972B-782F-42A4-9CF2-0D5D8C4CDF0B}" dt="2024-11-03T20:28:14.868" v="3506" actId="26606"/>
          <ac:spMkLst>
            <pc:docMk/>
            <pc:sldMk cId="1140625267" sldId="269"/>
            <ac:spMk id="2071" creationId="{D70BC64E-B094-49DE-BD9C-DB662FCF598F}"/>
          </ac:spMkLst>
        </pc:spChg>
        <pc:spChg chg="add">
          <ac:chgData name="FRANCESCA LEGITTIMO" userId="8cc748ed7950eeef" providerId="LiveId" clId="{DE90972B-782F-42A4-9CF2-0D5D8C4CDF0B}" dt="2024-11-03T20:28:14.868" v="3506" actId="26606"/>
          <ac:spMkLst>
            <pc:docMk/>
            <pc:sldMk cId="1140625267" sldId="269"/>
            <ac:spMk id="2072" creationId="{A718E0F5-1EF3-64D6-0802-B7983AC63269}"/>
          </ac:spMkLst>
        </pc:spChg>
        <pc:picChg chg="add mod">
          <ac:chgData name="FRANCESCA LEGITTIMO" userId="8cc748ed7950eeef" providerId="LiveId" clId="{DE90972B-782F-42A4-9CF2-0D5D8C4CDF0B}" dt="2024-11-03T20:28:43.689" v="3509" actId="14100"/>
          <ac:picMkLst>
            <pc:docMk/>
            <pc:sldMk cId="1140625267" sldId="269"/>
            <ac:picMk id="2050" creationId="{892FAA75-93E8-15B6-20BE-CB5E1BAC46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8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1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9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4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D00BC6F-8DCE-AE36-6CDC-61942CE2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 b="14407"/>
          <a:stretch/>
        </p:blipFill>
        <p:spPr bwMode="auto">
          <a:xfrm>
            <a:off x="20" y="1571"/>
            <a:ext cx="12191980" cy="6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Freeform: Shape 1046">
            <a:extLst>
              <a:ext uri="{FF2B5EF4-FFF2-40B4-BE49-F238E27FC236}">
                <a16:creationId xmlns:a16="http://schemas.microsoft.com/office/drawing/2014/main" id="{53174E83-2682-EA33-BF59-CACA1385E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5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CEDC60-D422-8AE9-D2B9-2B33CD8C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6161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it-IT" sz="3600" dirty="0"/>
              <a:t>Andrej </a:t>
            </a:r>
            <a:r>
              <a:rPr lang="it-IT" sz="3600" dirty="0" err="1"/>
              <a:t>Platonov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BE4FE5-0703-DC3B-28BA-EA4217ADC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1899 - 1951</a:t>
            </a:r>
          </a:p>
        </p:txBody>
      </p:sp>
      <p:cxnSp>
        <p:nvCxnSpPr>
          <p:cNvPr id="1053" name="Straight Connector 1048">
            <a:extLst>
              <a:ext uri="{FF2B5EF4-FFF2-40B4-BE49-F238E27FC236}">
                <a16:creationId xmlns:a16="http://schemas.microsoft.com/office/drawing/2014/main" id="{8D8181E6-BF6C-7868-46D1-88E2970D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8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58080-66D7-0E26-DDBE-08A51747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D783F-69E0-8E20-F437-B78660364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 proposito dei viaggi in Russia, </a:t>
            </a:r>
            <a:r>
              <a:rPr lang="it-IT" dirty="0" err="1"/>
              <a:t>Karamzin</a:t>
            </a:r>
            <a:r>
              <a:rPr lang="it-IT" dirty="0"/>
              <a:t> diceva: «Viaggiare in Russia? In Russia ci si può solamente muovere in situazioni di estrema necessità».</a:t>
            </a:r>
          </a:p>
          <a:p>
            <a:r>
              <a:rPr lang="it-IT" dirty="0"/>
              <a:t>Personaggi che peregrinano alla ricerca dell’utopica città di </a:t>
            </a:r>
            <a:r>
              <a:rPr lang="it-IT" dirty="0" err="1">
                <a:latin typeface="Batang" panose="02030600000101010101" pitchFamily="18" charset="-127"/>
                <a:ea typeface="Batang" panose="02030600000101010101" pitchFamily="18" charset="-127"/>
              </a:rPr>
              <a:t>Čevengur</a:t>
            </a:r>
            <a:r>
              <a:rPr lang="it-IT" dirty="0">
                <a:latin typeface="Batang" panose="02030600000101010101" pitchFamily="18" charset="-127"/>
                <a:ea typeface="Batang" panose="02030600000101010101" pitchFamily="18" charset="-127"/>
              </a:rPr>
              <a:t>, dove </a:t>
            </a:r>
            <a:r>
              <a:rPr lang="it-IT" dirty="0" err="1">
                <a:latin typeface="Batang" panose="02030600000101010101" pitchFamily="18" charset="-127"/>
                <a:ea typeface="Batang" panose="02030600000101010101" pitchFamily="18" charset="-127"/>
              </a:rPr>
              <a:t>sabbe</a:t>
            </a:r>
            <a:r>
              <a:rPr lang="it-IT" dirty="0">
                <a:latin typeface="Batang" panose="02030600000101010101" pitchFamily="18" charset="-127"/>
                <a:ea typeface="Batang" panose="02030600000101010101" pitchFamily="18" charset="-127"/>
              </a:rPr>
              <a:t> stato raggiunto il comunismo.</a:t>
            </a:r>
          </a:p>
          <a:p>
            <a:r>
              <a:rPr lang="it-IT" dirty="0">
                <a:latin typeface="Batang" panose="02030600000101010101" pitchFamily="18" charset="-127"/>
                <a:ea typeface="Batang" panose="02030600000101010101" pitchFamily="18" charset="-127"/>
              </a:rPr>
              <a:t>L’utopia si trasforma velocemente in una distopia. Non viaggiare più significa morire. La stessa città è in movimento, «tutte le costruzioni stavano non al loro posto, ma in movimento». Lo stesso comunismo viene definito come un pellegrinaggio in opposizione all’eterna sedentarietà.</a:t>
            </a:r>
          </a:p>
          <a:p>
            <a:r>
              <a:rPr lang="it-IT" b="0" i="0" dirty="0" err="1">
                <a:solidFill>
                  <a:srgbClr val="484848"/>
                </a:solidFill>
                <a:effectLst/>
                <a:latin typeface="Helvetica Neue"/>
              </a:rPr>
              <a:t>ll</a:t>
            </a:r>
            <a:r>
              <a:rPr lang="it-IT" b="0" i="0" dirty="0">
                <a:solidFill>
                  <a:srgbClr val="484848"/>
                </a:solidFill>
                <a:effectLst/>
                <a:latin typeface="Helvetica Neue"/>
              </a:rPr>
              <a:t> vero valore del viaggio può essere individuato nel recupero, attraverso il cammino, di un legame autentico con la terra, che nell’universo </a:t>
            </a:r>
            <a:r>
              <a:rPr lang="it-IT" b="0" i="0" dirty="0" err="1">
                <a:solidFill>
                  <a:srgbClr val="484848"/>
                </a:solidFill>
                <a:effectLst/>
                <a:latin typeface="Helvetica Neue"/>
              </a:rPr>
              <a:t>platonoviano</a:t>
            </a:r>
            <a:r>
              <a:rPr lang="it-IT" b="0" i="0" dirty="0">
                <a:solidFill>
                  <a:srgbClr val="484848"/>
                </a:solidFill>
                <a:effectLst/>
                <a:latin typeface="Helvetica Neue"/>
              </a:rPr>
              <a:t> è viva sostanza dell’universo e rifugio per l’uomo. </a:t>
            </a:r>
            <a:endParaRPr lang="it-IT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31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58A04-532E-3E09-150D-1B94EF0D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romanzo «LO sterro»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5516FC-D4BD-DBA3-9DE7-C3F46672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Scritto tra il 1929 e il 1930</a:t>
            </a:r>
          </a:p>
          <a:p>
            <a:r>
              <a:rPr lang="it-IT" dirty="0"/>
              <a:t>Romanzo oscuro e inquietante alla Kafka.  Un gruppo di umani sta scavando le fondamenta di un edificio in mezzo al nulla affinché tutti possano vivere felici un giorno.</a:t>
            </a:r>
          </a:p>
          <a:p>
            <a:r>
              <a:rPr lang="it-IT" dirty="0"/>
              <a:t>Il protagonista è un alter-ego dell’autore, un uomo dall’anima travagliata.</a:t>
            </a:r>
          </a:p>
          <a:p>
            <a:r>
              <a:rPr lang="it-IT" dirty="0"/>
              <a:t>1929: secondo anno del primo piano quinquennale </a:t>
            </a:r>
          </a:p>
          <a:p>
            <a:r>
              <a:rPr lang="it-IT" dirty="0"/>
              <a:t>Incipit del romanzo: «Il giorno in cui compiva trent’anni di vita personale </a:t>
            </a:r>
            <a:r>
              <a:rPr lang="it-IT" dirty="0" err="1"/>
              <a:t>Voščev</a:t>
            </a:r>
            <a:r>
              <a:rPr lang="it-IT" dirty="0"/>
              <a:t> fu licenziato dalla piccola officina meccanica, dove si procurava i mezzi che gli assicuravano l’esistenza. Nella lettera di licenziamento avevano scritto: riscontrata crescita di debolezza e meditazione nel pieno dei ritmi generali di lavoro e di conseguenza tolto dalla produzione.»</a:t>
            </a:r>
          </a:p>
        </p:txBody>
      </p:sp>
    </p:spTree>
    <p:extLst>
      <p:ext uri="{BB962C8B-B14F-4D97-AF65-F5344CB8AC3E}">
        <p14:creationId xmlns:p14="http://schemas.microsoft.com/office/powerpoint/2010/main" val="390182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E4262-2704-343A-7F55-03F9D899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0FEF4B-46D6-9248-DCAD-D30AA8976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Realismo generale con presenza di episodi con alto contenuto metaforico, come ad esempio quando il popolo stremato chiede il diritto di abbandonarsi alle lacrime.</a:t>
            </a:r>
          </a:p>
          <a:p>
            <a:r>
              <a:rPr lang="it-IT" dirty="0"/>
              <a:t>«Compagno attivista, senti, compagno!…»</a:t>
            </a:r>
          </a:p>
          <a:p>
            <a:pPr marL="0" indent="0">
              <a:buNone/>
            </a:pPr>
            <a:r>
              <a:rPr lang="it-IT" dirty="0"/>
              <a:t>«Parla chiaro.», propose l’attivista al </a:t>
            </a:r>
            <a:r>
              <a:rPr lang="it-IT" dirty="0" err="1"/>
              <a:t>serednjak</a:t>
            </a:r>
            <a:r>
              <a:rPr lang="it-IT" dirty="0"/>
              <a:t> senza interrompere il lavoro.</a:t>
            </a:r>
          </a:p>
          <a:p>
            <a:pPr marL="0" indent="0">
              <a:buNone/>
            </a:pPr>
            <a:r>
              <a:rPr lang="it-IT" dirty="0"/>
              <a:t>«Concedici un’altra notte per piangere sulle nostre disgrazie, tanto poi gioiremo con te in eterno!.»</a:t>
            </a:r>
          </a:p>
          <a:p>
            <a:pPr marL="0" indent="0">
              <a:buNone/>
            </a:pPr>
            <a:r>
              <a:rPr lang="it-IT" dirty="0"/>
              <a:t>L’attivista rifletté brevemente.</a:t>
            </a:r>
          </a:p>
          <a:p>
            <a:pPr marL="0" indent="0">
              <a:buNone/>
            </a:pPr>
            <a:r>
              <a:rPr lang="it-IT" dirty="0"/>
              <a:t>«Dura troppo una notte. Intorno a noi nel circondario il ritmo incalza; potete piangere finché la zattera non sarà pronta.</a:t>
            </a:r>
          </a:p>
        </p:txBody>
      </p:sp>
    </p:spTree>
    <p:extLst>
      <p:ext uri="{BB962C8B-B14F-4D97-AF65-F5344CB8AC3E}">
        <p14:creationId xmlns:p14="http://schemas.microsoft.com/office/powerpoint/2010/main" val="3131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3" name="Straight Connector 1047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5" name="Rectangle 1049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Редкие ретро фотографии о жизни беспризорников на заре советской власти.">
            <a:extLst>
              <a:ext uri="{FF2B5EF4-FFF2-40B4-BE49-F238E27FC236}">
                <a16:creationId xmlns:a16="http://schemas.microsoft.com/office/drawing/2014/main" id="{CF036199-CBA2-2395-3622-1351133AF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" b="7098"/>
          <a:stretch/>
        </p:blipFill>
        <p:spPr bwMode="auto">
          <a:xfrm>
            <a:off x="20" y="1571"/>
            <a:ext cx="12191980" cy="6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CEB96CAC-5A33-8303-9C73-1B3220A5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24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CE64DD-97EA-3D46-3EAD-6979430A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2211977"/>
            <a:ext cx="3535679" cy="14509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500"/>
              <a:t>BEZPRIZORNYE – Bambini randagi nella russia sovietica (1917 – 1935)</a:t>
            </a:r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7454BE46-239F-BB50-4643-61FF5943B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88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54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57BB5C-38A3-DD17-FCC3-52FDF226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2072" name="Rectangle 2056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E8EF2B-16B2-1ADA-58B3-90CC50750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98" y="2125223"/>
            <a:ext cx="5317615" cy="4075961"/>
          </a:xfrm>
        </p:spPr>
        <p:txBody>
          <a:bodyPr>
            <a:normAutofit/>
          </a:bodyPr>
          <a:lstStyle/>
          <a:p>
            <a:r>
              <a:rPr lang="it-IT" dirty="0"/>
              <a:t>Nel 1922 più di 7 milioni</a:t>
            </a:r>
          </a:p>
          <a:p>
            <a:r>
              <a:rPr lang="it-IT" dirty="0"/>
              <a:t>Silenzio assoluto dal 1935 agli anni Ottanta</a:t>
            </a:r>
          </a:p>
          <a:p>
            <a:r>
              <a:rPr lang="it-IT" dirty="0"/>
              <a:t>Vivevano in gruppi, orfani o bambini abbandonati dai genitori/dai 5 ai 15 anni/  vere e proprie bande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2FAA75-93E8-15B6-20BE-CB5E1BAC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202" y="971631"/>
            <a:ext cx="3715298" cy="58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2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D185F-D621-F763-4EAB-C92285E7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Molte barzellette su di lui: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CEDB0A-F3D5-FB0C-866D-02B21063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Platonov</a:t>
            </a:r>
            <a:r>
              <a:rPr lang="it-IT" dirty="0"/>
              <a:t> che fa il portinaio rincorre un ragazzino che ha rotto un vetro.  Il ragazzino pensa: «Perché vivo in questa fredda città? Magari potessi sedere sotto le palme su un’isola tropicale». Nello stesso momento a Cuba lo scrittore Hemingway pensa: «Perché sono in questa calura? I veri scrittori stanno a Parigi».  Nello stesso tempo a Parigi Sartre pensa: «Perché sono in questa città borghese, e non ha Mosca dove scrive il grande scrittore proletario </a:t>
            </a:r>
            <a:r>
              <a:rPr lang="it-IT" dirty="0" err="1"/>
              <a:t>Platonov</a:t>
            </a:r>
            <a:r>
              <a:rPr lang="it-IT" dirty="0"/>
              <a:t>».  Nello stesso momento </a:t>
            </a:r>
            <a:r>
              <a:rPr lang="it-IT" dirty="0" err="1"/>
              <a:t>Platonov</a:t>
            </a:r>
            <a:r>
              <a:rPr lang="it-IT" dirty="0"/>
              <a:t> rincorre il ragazzino e pensa: «Se lo raggiungo, lo ammazzo».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55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78D9C-5DFB-619C-7623-D02FA807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09E841-8040-2327-0362-E080EA184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Famiglia: intelligencija tecnica oppure proletaria? (padre lavora nelle ferrovie, lui è il maggiore di 11 figli). Nasce a </a:t>
            </a:r>
            <a:r>
              <a:rPr lang="it-IT" dirty="0" err="1"/>
              <a:t>Voronež</a:t>
            </a:r>
            <a:r>
              <a:rPr lang="it-IT" dirty="0"/>
              <a:t>, nel Sud della Russia (520 km. da Mosca)</a:t>
            </a:r>
          </a:p>
          <a:p>
            <a:r>
              <a:rPr lang="it-IT" dirty="0"/>
              <a:t>Studi: non compie studi regolari, ma è un autodidatta che conosce benissimo </a:t>
            </a:r>
            <a:r>
              <a:rPr lang="it-IT" dirty="0" err="1"/>
              <a:t>Nietsche</a:t>
            </a:r>
            <a:r>
              <a:rPr lang="it-IT" dirty="0"/>
              <a:t>  - deve lavorare per aiutare la famiglia – lavora nel deposito delle locomotive (Marx: Le rivoluzioni sono le locomotive della storia)Inizia a lavorare a 13 anni.</a:t>
            </a:r>
          </a:p>
          <a:p>
            <a:r>
              <a:rPr lang="it-IT" dirty="0"/>
              <a:t>Allo scoppio della rivoluzione ha 18 – 19 anni ed ovviamente abbraccia le sue idee. </a:t>
            </a:r>
          </a:p>
          <a:p>
            <a:r>
              <a:rPr lang="it-IT" dirty="0"/>
              <a:t>Idea (che hanno anche </a:t>
            </a:r>
            <a:r>
              <a:rPr lang="it-IT" dirty="0" err="1"/>
              <a:t>Esenin</a:t>
            </a:r>
            <a:r>
              <a:rPr lang="it-IT" dirty="0"/>
              <a:t> e </a:t>
            </a:r>
            <a:r>
              <a:rPr lang="it-IT" dirty="0" err="1"/>
              <a:t>Bloka</a:t>
            </a:r>
            <a:r>
              <a:rPr lang="it-IT" dirty="0"/>
              <a:t>) che la Rivoluzione sia una seconda venuta sulla Terra di Gesù Cristo</a:t>
            </a:r>
          </a:p>
          <a:p>
            <a:r>
              <a:rPr lang="it-IT" dirty="0" err="1"/>
              <a:t>Platonov</a:t>
            </a:r>
            <a:r>
              <a:rPr lang="it-IT" dirty="0"/>
              <a:t> scrive in un articolo che Gesù Cristo sarebbe con noi, con i rivoluzionari.</a:t>
            </a:r>
          </a:p>
        </p:txBody>
      </p:sp>
    </p:spTree>
    <p:extLst>
      <p:ext uri="{BB962C8B-B14F-4D97-AF65-F5344CB8AC3E}">
        <p14:creationId xmlns:p14="http://schemas.microsoft.com/office/powerpoint/2010/main" val="208089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279F0-E819-D1D8-4F89-7E2C374E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0C10AF-49A6-CC57-1B07-AAC84B74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rivoluzione come cambiamento non tanto sociale, quanto morale, filosofico, ideologico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PSEUDONOMIMO PLATONOV: 1. SUO PADRE SI CHIAMA PLATON 2. FILOSOFO GRECO</a:t>
            </a:r>
          </a:p>
          <a:p>
            <a:pPr marL="0" indent="0">
              <a:buNone/>
            </a:pPr>
            <a:r>
              <a:rPr lang="it-IT" dirty="0"/>
              <a:t>Lui può essere definito a tutti gli effetti uno SCRITTORE PROLETARIO. Lavorò anche come ingegnere elettrico, sentiva il bisogno di un’attività pratica accanto alla letteratura, troppo contemplativa.</a:t>
            </a:r>
          </a:p>
          <a:p>
            <a:pPr marL="0" indent="0">
              <a:buNone/>
            </a:pPr>
            <a:r>
              <a:rPr lang="it-IT" dirty="0"/>
              <a:t>1° libro nel 1921: «Elettrificazione» </a:t>
            </a:r>
          </a:p>
          <a:p>
            <a:pPr marL="0" indent="0">
              <a:buNone/>
            </a:pPr>
            <a:r>
              <a:rPr lang="it-IT" dirty="0"/>
              <a:t>Forte senso della propria personalità. Inizia a scrivere versi e interrogato sulla corrente d’appartenenza, risponde: «Io ho la mia».</a:t>
            </a:r>
          </a:p>
        </p:txBody>
      </p:sp>
    </p:spTree>
    <p:extLst>
      <p:ext uri="{BB962C8B-B14F-4D97-AF65-F5344CB8AC3E}">
        <p14:creationId xmlns:p14="http://schemas.microsoft.com/office/powerpoint/2010/main" val="41731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DDB401-1492-5766-5778-C8A0DE37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>
            <a:normAutofit/>
          </a:bodyPr>
          <a:lstStyle/>
          <a:p>
            <a:r>
              <a:rPr lang="it-IT" dirty="0"/>
              <a:t>VITA PRIVATA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B0F98E-DCE5-A5D8-FC5F-5AFED6EF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r>
              <a:rPr lang="it-IT" dirty="0"/>
              <a:t>AMORE PLATONICO: I PERSONAGGI DEL PRIMO PLATONOV NON RICONOSCONO L’AMORE CARNALE (tema presente nel romanzo «</a:t>
            </a:r>
            <a:r>
              <a:rPr lang="it-IT" dirty="0" err="1">
                <a:latin typeface="Aptos" panose="020B0004020202020204" pitchFamily="34" charset="0"/>
              </a:rPr>
              <a:t>Čevengur</a:t>
            </a:r>
            <a:r>
              <a:rPr lang="it-IT" dirty="0">
                <a:latin typeface="Aptos" panose="020B0004020202020204" pitchFamily="34" charset="0"/>
              </a:rPr>
              <a:t>»</a:t>
            </a:r>
          </a:p>
          <a:p>
            <a:r>
              <a:rPr lang="it-IT" dirty="0" err="1">
                <a:latin typeface="Aptos" panose="020B0004020202020204" pitchFamily="34" charset="0"/>
              </a:rPr>
              <a:t>Finchè</a:t>
            </a:r>
            <a:r>
              <a:rPr lang="it-IT" dirty="0">
                <a:latin typeface="Aptos" panose="020B0004020202020204" pitchFamily="34" charset="0"/>
              </a:rPr>
              <a:t> non incontra Marija </a:t>
            </a:r>
            <a:r>
              <a:rPr lang="it-IT" dirty="0" err="1">
                <a:latin typeface="Aptos" panose="020B0004020202020204" pitchFamily="34" charset="0"/>
              </a:rPr>
              <a:t>Kašinceva</a:t>
            </a:r>
            <a:r>
              <a:rPr lang="it-IT" dirty="0">
                <a:latin typeface="Aptos" panose="020B0004020202020204" pitchFamily="34" charset="0"/>
              </a:rPr>
              <a:t> (di nobili origini, famiglia </a:t>
            </a:r>
            <a:r>
              <a:rPr lang="it-IT" dirty="0" err="1">
                <a:latin typeface="Aptos" panose="020B0004020202020204" pitchFamily="34" charset="0"/>
              </a:rPr>
              <a:t>Šeremetev</a:t>
            </a:r>
            <a:r>
              <a:rPr lang="it-IT" dirty="0">
                <a:latin typeface="Aptos" panose="020B0004020202020204" pitchFamily="34" charset="0"/>
              </a:rPr>
              <a:t>) le fa una corte serrata, </a:t>
            </a:r>
            <a:endParaRPr lang="it-IT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1A1B08A-C8E4-6A47-41D6-D7A269A7B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521" y="1916388"/>
            <a:ext cx="4708521" cy="30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1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61ADC-F6EC-EB09-0D6E-310358C2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6B473B-2E5B-3778-DE3A-400F1B56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Totale ostilità di Stalin nei suoi confronti.</a:t>
            </a:r>
          </a:p>
          <a:p>
            <a:r>
              <a:rPr lang="it-IT" dirty="0"/>
              <a:t>Nel 1938 fu arrestato il figlio quindicenne che venne mandato in un lager a </a:t>
            </a:r>
            <a:r>
              <a:rPr lang="it-IT" dirty="0" err="1"/>
              <a:t>Noril’sk</a:t>
            </a:r>
            <a:r>
              <a:rPr lang="it-IT" dirty="0"/>
              <a:t>. Figlio fu liberato nel 1940 e morì poco dopo di tubercolosi.</a:t>
            </a:r>
          </a:p>
        </p:txBody>
      </p:sp>
    </p:spTree>
    <p:extLst>
      <p:ext uri="{BB962C8B-B14F-4D97-AF65-F5344CB8AC3E}">
        <p14:creationId xmlns:p14="http://schemas.microsoft.com/office/powerpoint/2010/main" val="362316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A087F-C169-FA8E-5861-09C2DA9A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F267F3-4CF8-7294-1787-662B0EED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 1921 è testimone di una terribile siccità nella regione del Volga (la descrive nel romanzo </a:t>
            </a:r>
            <a:r>
              <a:rPr lang="it-IT" dirty="0" err="1">
                <a:latin typeface="Aptos" panose="020B0004020202020204" pitchFamily="34" charset="0"/>
              </a:rPr>
              <a:t>Čevengur</a:t>
            </a:r>
            <a:r>
              <a:rPr lang="it-IT" dirty="0">
                <a:latin typeface="Aptos" panose="020B0004020202020204" pitchFamily="34" charset="0"/>
              </a:rPr>
              <a:t>) – decide di dedicarsi a progetti per l’irrigazione artificiale</a:t>
            </a:r>
          </a:p>
          <a:p>
            <a:r>
              <a:rPr lang="it-IT" dirty="0">
                <a:latin typeface="Aptos" panose="020B0004020202020204" pitchFamily="34" charset="0"/>
              </a:rPr>
              <a:t>Poi decide di cambiare il mondo con le parole e di trasferirsi a Mosca</a:t>
            </a:r>
          </a:p>
          <a:p>
            <a:r>
              <a:rPr lang="it-IT" dirty="0">
                <a:latin typeface="Aptos" panose="020B0004020202020204" pitchFamily="34" charset="0"/>
              </a:rPr>
              <a:t>Primo racconto importante «L’uomo recondito»:  il protagonista Foma è rimasto vedovo e mangia un panino sulla sua tomba. Poi si butta nella rivoluzione. Foma è Tommaso</a:t>
            </a:r>
          </a:p>
          <a:p>
            <a:r>
              <a:rPr lang="it-IT" dirty="0">
                <a:latin typeface="Aptos" panose="020B0004020202020204" pitchFamily="34" charset="0"/>
              </a:rPr>
              <a:t>2 tipi di personaggi: 1. il Don Chisciotte 2. il portatore d’amore</a:t>
            </a:r>
          </a:p>
          <a:p>
            <a:r>
              <a:rPr lang="it-IT" dirty="0">
                <a:latin typeface="Aptos" panose="020B0004020202020204" pitchFamily="34" charset="0"/>
              </a:rPr>
              <a:t>Tema della terra vuota, dell’orfano che cerca persone vicine per stato d’animo, dell’impossibilità di cambiare il mondo con la violenza (Secondo </a:t>
            </a:r>
            <a:r>
              <a:rPr lang="it-IT" dirty="0" err="1">
                <a:latin typeface="Aptos" panose="020B0004020202020204" pitchFamily="34" charset="0"/>
              </a:rPr>
              <a:t>Platonov</a:t>
            </a:r>
            <a:r>
              <a:rPr lang="it-IT" dirty="0">
                <a:latin typeface="Aptos" panose="020B0004020202020204" pitchFamily="34" charset="0"/>
              </a:rPr>
              <a:t> il mondo deve essere cambiato con l’amore)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19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96865-F320-5B29-BA90-76545FE4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BD03A-9AAD-E000-69DF-EA01A949D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Difficoltà di esprimere i pensieri</a:t>
            </a:r>
          </a:p>
          <a:p>
            <a:r>
              <a:rPr lang="it-IT" dirty="0"/>
              <a:t>Desiderio di fare male al lettore</a:t>
            </a:r>
          </a:p>
          <a:p>
            <a:r>
              <a:rPr lang="it-IT" dirty="0" err="1"/>
              <a:t>Platonov</a:t>
            </a:r>
            <a:r>
              <a:rPr lang="it-IT" dirty="0"/>
              <a:t> crea un nuovo mondo che esige una nuova lingua</a:t>
            </a:r>
          </a:p>
          <a:p>
            <a:r>
              <a:rPr lang="it-IT" dirty="0"/>
              <a:t>FESTE SOVIETICHE CHE VANNO A SOSTITUIRE QUELLE CRISTIANE: 1° MAGGIO AL POSTO DELLA PASQUA, 7 NOVEMBRE AL POSTO DELLA FESTA DELL’INTERCESSIONE, CAPODANNO AL POSTO DEL NATALE</a:t>
            </a:r>
          </a:p>
          <a:p>
            <a:r>
              <a:rPr lang="it-IT" dirty="0"/>
              <a:t>IN UN’OPERA A PROPOSITO DEL MAUSOLEO DI LENIN: «Perché Lenin sta nel mausoleo? Perché vuole risorgere</a:t>
            </a:r>
          </a:p>
        </p:txBody>
      </p:sp>
    </p:spTree>
    <p:extLst>
      <p:ext uri="{BB962C8B-B14F-4D97-AF65-F5344CB8AC3E}">
        <p14:creationId xmlns:p14="http://schemas.microsoft.com/office/powerpoint/2010/main" val="24704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0CC02-1E9F-C40D-CC26-6BB5A545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romanzo «</a:t>
            </a:r>
            <a:r>
              <a:rPr lang="it-IT" dirty="0" err="1">
                <a:latin typeface="Aptos" panose="020B0004020202020204" pitchFamily="34" charset="0"/>
              </a:rPr>
              <a:t>Čevengur</a:t>
            </a:r>
            <a:r>
              <a:rPr lang="it-IT" dirty="0">
                <a:latin typeface="Aptos" panose="020B0004020202020204" pitchFamily="34" charset="0"/>
              </a:rPr>
              <a:t>»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3100B1-F2B0-5BBE-9939-49C2DB1D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Scritto in alcuni mesi nel 1927; nel 1929 inizierà la grande industrializzazione e la collettivizzazione forzata, all’inizio dell’anno Stalin scaccia Trotzkij dal paese.  Il romanzo di </a:t>
            </a:r>
            <a:r>
              <a:rPr lang="it-IT" dirty="0" err="1"/>
              <a:t>Platonov</a:t>
            </a:r>
            <a:r>
              <a:rPr lang="it-IT" dirty="0"/>
              <a:t> è una specie di avvertimento.  Trama: durante la siccità il padre pescatore si suicida, dopodiché il figlio abbraccia la rivoluzione e gira per tutta la Russia sperando di trovare un sistema per resuscitare il padre. Vuole costruire il Paradiso in terra. Unico suo romanzo portato a termine.</a:t>
            </a:r>
          </a:p>
          <a:p>
            <a:r>
              <a:rPr lang="it-IT" dirty="0"/>
              <a:t>In URSS venne pubblicato per la prima volta nel 1988.</a:t>
            </a:r>
          </a:p>
          <a:p>
            <a:r>
              <a:rPr lang="it-IT" dirty="0"/>
              <a:t>L’errore più grande del bolscevismo consiste nella distruzione del passato.</a:t>
            </a:r>
          </a:p>
          <a:p>
            <a:r>
              <a:rPr lang="it-IT" dirty="0"/>
              <a:t>Comune denominatore di tutte le opere di </a:t>
            </a:r>
            <a:r>
              <a:rPr lang="it-IT" dirty="0" err="1"/>
              <a:t>Platonov</a:t>
            </a:r>
            <a:r>
              <a:rPr lang="it-IT" dirty="0"/>
              <a:t>: tema della morte</a:t>
            </a:r>
          </a:p>
        </p:txBody>
      </p:sp>
    </p:spTree>
    <p:extLst>
      <p:ext uri="{BB962C8B-B14F-4D97-AF65-F5344CB8AC3E}">
        <p14:creationId xmlns:p14="http://schemas.microsoft.com/office/powerpoint/2010/main" val="901237242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Custom 7">
      <a:dk1>
        <a:sysClr val="windowText" lastClr="000000"/>
      </a:dk1>
      <a:lt1>
        <a:sysClr val="window" lastClr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1123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Batang</vt:lpstr>
      <vt:lpstr>Aptos</vt:lpstr>
      <vt:lpstr>Arial</vt:lpstr>
      <vt:lpstr>Helvetica Neue</vt:lpstr>
      <vt:lpstr>Trade Gothic Next Cond</vt:lpstr>
      <vt:lpstr>Trade Gothic Next Light</vt:lpstr>
      <vt:lpstr>AfterglowVTI</vt:lpstr>
      <vt:lpstr>Andrej Platonov</vt:lpstr>
      <vt:lpstr>Molte barzellette su di lui:</vt:lpstr>
      <vt:lpstr>Presentazione standard di PowerPoint</vt:lpstr>
      <vt:lpstr>Presentazione standard di PowerPoint</vt:lpstr>
      <vt:lpstr>VITA PRIVATA</vt:lpstr>
      <vt:lpstr>Presentazione standard di PowerPoint</vt:lpstr>
      <vt:lpstr>Presentazione standard di PowerPoint</vt:lpstr>
      <vt:lpstr>stile</vt:lpstr>
      <vt:lpstr>Il romanzo «Čevengur»</vt:lpstr>
      <vt:lpstr>Presentazione standard di PowerPoint</vt:lpstr>
      <vt:lpstr>IL romanzo «LO sterro»</vt:lpstr>
      <vt:lpstr>Presentazione standard di PowerPoint</vt:lpstr>
      <vt:lpstr>BEZPRIZORNYE – Bambini randagi nella russia sovietica (1917 – 1935)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LEGITTIMO</dc:creator>
  <cp:lastModifiedBy>FRANCESCA LEGITTIMO</cp:lastModifiedBy>
  <cp:revision>1</cp:revision>
  <dcterms:created xsi:type="dcterms:W3CDTF">2024-11-03T07:35:00Z</dcterms:created>
  <dcterms:modified xsi:type="dcterms:W3CDTF">2024-11-03T20:28:47Z</dcterms:modified>
</cp:coreProperties>
</file>