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7563A0-08BF-4B56-BA64-EE2CE7C06C72}" v="42" dt="2024-11-08T10:32:32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6F7563A0-08BF-4B56-BA64-EE2CE7C06C72}"/>
    <pc:docChg chg="undo custSel addSld delSld modSld">
      <pc:chgData name="ALFA DESIGN STUDIO" userId="e3f148eb-4aaa-4303-8f3b-29cde3a54df4" providerId="ADAL" clId="{6F7563A0-08BF-4B56-BA64-EE2CE7C06C72}" dt="2024-11-08T12:13:52.291" v="8192" actId="2696"/>
      <pc:docMkLst>
        <pc:docMk/>
      </pc:docMkLst>
      <pc:sldChg chg="modSp mod">
        <pc:chgData name="ALFA DESIGN STUDIO" userId="e3f148eb-4aaa-4303-8f3b-29cde3a54df4" providerId="ADAL" clId="{6F7563A0-08BF-4B56-BA64-EE2CE7C06C72}" dt="2024-11-08T09:45:45.889" v="1043" actId="113"/>
        <pc:sldMkLst>
          <pc:docMk/>
          <pc:sldMk cId="392142878" sldId="258"/>
        </pc:sldMkLst>
        <pc:spChg chg="mod">
          <ac:chgData name="ALFA DESIGN STUDIO" userId="e3f148eb-4aaa-4303-8f3b-29cde3a54df4" providerId="ADAL" clId="{6F7563A0-08BF-4B56-BA64-EE2CE7C06C72}" dt="2024-11-08T09:33:24.498" v="0" actId="114"/>
          <ac:spMkLst>
            <pc:docMk/>
            <pc:sldMk cId="392142878" sldId="258"/>
            <ac:spMk id="2" creationId="{59F8D54E-996B-5D30-434B-4C0C8711E9F5}"/>
          </ac:spMkLst>
        </pc:spChg>
        <pc:spChg chg="mod">
          <ac:chgData name="ALFA DESIGN STUDIO" userId="e3f148eb-4aaa-4303-8f3b-29cde3a54df4" providerId="ADAL" clId="{6F7563A0-08BF-4B56-BA64-EE2CE7C06C72}" dt="2024-11-08T09:45:45.889" v="1043" actId="113"/>
          <ac:spMkLst>
            <pc:docMk/>
            <pc:sldMk cId="392142878" sldId="258"/>
            <ac:spMk id="3" creationId="{9445300E-FFFE-87F5-1CAC-8B909D12D186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08:57.400" v="2784" actId="113"/>
        <pc:sldMkLst>
          <pc:docMk/>
          <pc:sldMk cId="1163766453" sldId="259"/>
        </pc:sldMkLst>
        <pc:spChg chg="mod">
          <ac:chgData name="ALFA DESIGN STUDIO" userId="e3f148eb-4aaa-4303-8f3b-29cde3a54df4" providerId="ADAL" clId="{6F7563A0-08BF-4B56-BA64-EE2CE7C06C72}" dt="2024-11-08T10:03:08.439" v="2275" actId="20577"/>
          <ac:spMkLst>
            <pc:docMk/>
            <pc:sldMk cId="1163766453" sldId="259"/>
            <ac:spMk id="2" creationId="{9A94CFC4-C23C-4716-5B8F-44CE5B4F31AB}"/>
          </ac:spMkLst>
        </pc:spChg>
        <pc:spChg chg="mod">
          <ac:chgData name="ALFA DESIGN STUDIO" userId="e3f148eb-4aaa-4303-8f3b-29cde3a54df4" providerId="ADAL" clId="{6F7563A0-08BF-4B56-BA64-EE2CE7C06C72}" dt="2024-11-08T10:08:57.400" v="2784" actId="113"/>
          <ac:spMkLst>
            <pc:docMk/>
            <pc:sldMk cId="1163766453" sldId="259"/>
            <ac:spMk id="3" creationId="{B5D848C0-0304-EB03-48B6-5DB9BEF6C7CC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24:10.646" v="3513" actId="113"/>
        <pc:sldMkLst>
          <pc:docMk/>
          <pc:sldMk cId="1350044613" sldId="260"/>
        </pc:sldMkLst>
        <pc:spChg chg="mod">
          <ac:chgData name="ALFA DESIGN STUDIO" userId="e3f148eb-4aaa-4303-8f3b-29cde3a54df4" providerId="ADAL" clId="{6F7563A0-08BF-4B56-BA64-EE2CE7C06C72}" dt="2024-11-08T09:54:12.886" v="1125" actId="20577"/>
          <ac:spMkLst>
            <pc:docMk/>
            <pc:sldMk cId="1350044613" sldId="260"/>
            <ac:spMk id="2" creationId="{FC6693CD-95F2-B472-46BC-2F84C4F9586E}"/>
          </ac:spMkLst>
        </pc:spChg>
        <pc:spChg chg="mod">
          <ac:chgData name="ALFA DESIGN STUDIO" userId="e3f148eb-4aaa-4303-8f3b-29cde3a54df4" providerId="ADAL" clId="{6F7563A0-08BF-4B56-BA64-EE2CE7C06C72}" dt="2024-11-08T10:24:10.646" v="3513" actId="113"/>
          <ac:spMkLst>
            <pc:docMk/>
            <pc:sldMk cId="1350044613" sldId="260"/>
            <ac:spMk id="3" creationId="{95F9EE8B-6C05-F012-36B8-DDEC742F1259}"/>
          </ac:spMkLst>
        </pc:spChg>
      </pc:sldChg>
      <pc:sldChg chg="modSp new mod">
        <pc:chgData name="ALFA DESIGN STUDIO" userId="e3f148eb-4aaa-4303-8f3b-29cde3a54df4" providerId="ADAL" clId="{6F7563A0-08BF-4B56-BA64-EE2CE7C06C72}" dt="2024-11-08T09:58:23.308" v="1609" actId="20577"/>
        <pc:sldMkLst>
          <pc:docMk/>
          <pc:sldMk cId="3602468662" sldId="261"/>
        </pc:sldMkLst>
        <pc:spChg chg="mod">
          <ac:chgData name="ALFA DESIGN STUDIO" userId="e3f148eb-4aaa-4303-8f3b-29cde3a54df4" providerId="ADAL" clId="{6F7563A0-08BF-4B56-BA64-EE2CE7C06C72}" dt="2024-11-08T09:55:31.981" v="1149" actId="122"/>
          <ac:spMkLst>
            <pc:docMk/>
            <pc:sldMk cId="3602468662" sldId="261"/>
            <ac:spMk id="2" creationId="{05258A8B-FD2A-C23F-BC53-41FC6DA61C83}"/>
          </ac:spMkLst>
        </pc:spChg>
        <pc:spChg chg="mod">
          <ac:chgData name="ALFA DESIGN STUDIO" userId="e3f148eb-4aaa-4303-8f3b-29cde3a54df4" providerId="ADAL" clId="{6F7563A0-08BF-4B56-BA64-EE2CE7C06C72}" dt="2024-11-08T09:58:23.308" v="1609" actId="20577"/>
          <ac:spMkLst>
            <pc:docMk/>
            <pc:sldMk cId="3602468662" sldId="261"/>
            <ac:spMk id="3" creationId="{AC998C36-606F-70CF-3B00-96BC992FBDDB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02:14.714" v="2204" actId="20577"/>
        <pc:sldMkLst>
          <pc:docMk/>
          <pc:sldMk cId="3981071422" sldId="262"/>
        </pc:sldMkLst>
        <pc:spChg chg="mod">
          <ac:chgData name="ALFA DESIGN STUDIO" userId="e3f148eb-4aaa-4303-8f3b-29cde3a54df4" providerId="ADAL" clId="{6F7563A0-08BF-4B56-BA64-EE2CE7C06C72}" dt="2024-11-08T09:58:45.256" v="1613" actId="255"/>
          <ac:spMkLst>
            <pc:docMk/>
            <pc:sldMk cId="3981071422" sldId="262"/>
            <ac:spMk id="2" creationId="{42A94215-2755-915D-ECF9-EF19E6193FF1}"/>
          </ac:spMkLst>
        </pc:spChg>
        <pc:spChg chg="mod">
          <ac:chgData name="ALFA DESIGN STUDIO" userId="e3f148eb-4aaa-4303-8f3b-29cde3a54df4" providerId="ADAL" clId="{6F7563A0-08BF-4B56-BA64-EE2CE7C06C72}" dt="2024-11-08T10:02:14.714" v="2204" actId="20577"/>
          <ac:spMkLst>
            <pc:docMk/>
            <pc:sldMk cId="3981071422" sldId="262"/>
            <ac:spMk id="3" creationId="{375C9284-1C02-FCF8-5403-E0EDB1930FBF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11:02.517" v="3106" actId="20577"/>
        <pc:sldMkLst>
          <pc:docMk/>
          <pc:sldMk cId="2928763210" sldId="263"/>
        </pc:sldMkLst>
        <pc:spChg chg="mod">
          <ac:chgData name="ALFA DESIGN STUDIO" userId="e3f148eb-4aaa-4303-8f3b-29cde3a54df4" providerId="ADAL" clId="{6F7563A0-08BF-4B56-BA64-EE2CE7C06C72}" dt="2024-11-08T10:02:42.388" v="2221" actId="122"/>
          <ac:spMkLst>
            <pc:docMk/>
            <pc:sldMk cId="2928763210" sldId="263"/>
            <ac:spMk id="2" creationId="{CF9CBAC2-24A1-9CEE-2778-4C416FAC8CD1}"/>
          </ac:spMkLst>
        </pc:spChg>
        <pc:spChg chg="mod">
          <ac:chgData name="ALFA DESIGN STUDIO" userId="e3f148eb-4aaa-4303-8f3b-29cde3a54df4" providerId="ADAL" clId="{6F7563A0-08BF-4B56-BA64-EE2CE7C06C72}" dt="2024-11-08T10:11:02.517" v="3106" actId="20577"/>
          <ac:spMkLst>
            <pc:docMk/>
            <pc:sldMk cId="2928763210" sldId="263"/>
            <ac:spMk id="3" creationId="{A9BED57F-0471-6640-AF88-BD838FACD9D2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28:57.563" v="4003" actId="20577"/>
        <pc:sldMkLst>
          <pc:docMk/>
          <pc:sldMk cId="3087449399" sldId="264"/>
        </pc:sldMkLst>
        <pc:spChg chg="mod">
          <ac:chgData name="ALFA DESIGN STUDIO" userId="e3f148eb-4aaa-4303-8f3b-29cde3a54df4" providerId="ADAL" clId="{6F7563A0-08BF-4B56-BA64-EE2CE7C06C72}" dt="2024-11-08T10:28:03.853" v="3986" actId="255"/>
          <ac:spMkLst>
            <pc:docMk/>
            <pc:sldMk cId="3087449399" sldId="264"/>
            <ac:spMk id="2" creationId="{B28D5942-6DA3-4353-0518-9D487739690C}"/>
          </ac:spMkLst>
        </pc:spChg>
        <pc:spChg chg="mod">
          <ac:chgData name="ALFA DESIGN STUDIO" userId="e3f148eb-4aaa-4303-8f3b-29cde3a54df4" providerId="ADAL" clId="{6F7563A0-08BF-4B56-BA64-EE2CE7C06C72}" dt="2024-11-08T10:28:57.563" v="4003" actId="20577"/>
          <ac:spMkLst>
            <pc:docMk/>
            <pc:sldMk cId="3087449399" sldId="264"/>
            <ac:spMk id="3" creationId="{D36329CA-43CD-25BB-DFD9-DB9C0CF54D92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47:45.337" v="5106" actId="113"/>
        <pc:sldMkLst>
          <pc:docMk/>
          <pc:sldMk cId="3539792762" sldId="265"/>
        </pc:sldMkLst>
        <pc:spChg chg="mod">
          <ac:chgData name="ALFA DESIGN STUDIO" userId="e3f148eb-4aaa-4303-8f3b-29cde3a54df4" providerId="ADAL" clId="{6F7563A0-08BF-4B56-BA64-EE2CE7C06C72}" dt="2024-11-08T10:31:34.671" v="4083" actId="20577"/>
          <ac:spMkLst>
            <pc:docMk/>
            <pc:sldMk cId="3539792762" sldId="265"/>
            <ac:spMk id="2" creationId="{22A861DC-D9F9-D415-D8C8-F73BD0186A21}"/>
          </ac:spMkLst>
        </pc:spChg>
        <pc:spChg chg="mod">
          <ac:chgData name="ALFA DESIGN STUDIO" userId="e3f148eb-4aaa-4303-8f3b-29cde3a54df4" providerId="ADAL" clId="{6F7563A0-08BF-4B56-BA64-EE2CE7C06C72}" dt="2024-11-08T10:47:45.337" v="5106" actId="113"/>
          <ac:spMkLst>
            <pc:docMk/>
            <pc:sldMk cId="3539792762" sldId="265"/>
            <ac:spMk id="3" creationId="{C8179A86-9F82-23E4-4FAF-C7ACAF1BF61B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33:48.680" v="4098" actId="2711"/>
        <pc:sldMkLst>
          <pc:docMk/>
          <pc:sldMk cId="1876858977" sldId="266"/>
        </pc:sldMkLst>
        <pc:spChg chg="mod">
          <ac:chgData name="ALFA DESIGN STUDIO" userId="e3f148eb-4aaa-4303-8f3b-29cde3a54df4" providerId="ADAL" clId="{6F7563A0-08BF-4B56-BA64-EE2CE7C06C72}" dt="2024-11-08T10:32:48.585" v="4094"/>
          <ac:spMkLst>
            <pc:docMk/>
            <pc:sldMk cId="1876858977" sldId="266"/>
            <ac:spMk id="2" creationId="{A5D05EF3-05C2-C5AF-C3DE-E304A545FE67}"/>
          </ac:spMkLst>
        </pc:spChg>
        <pc:spChg chg="mod">
          <ac:chgData name="ALFA DESIGN STUDIO" userId="e3f148eb-4aaa-4303-8f3b-29cde3a54df4" providerId="ADAL" clId="{6F7563A0-08BF-4B56-BA64-EE2CE7C06C72}" dt="2024-11-08T10:33:48.680" v="4098" actId="2711"/>
          <ac:spMkLst>
            <pc:docMk/>
            <pc:sldMk cId="1876858977" sldId="266"/>
            <ac:spMk id="3" creationId="{C111AB7D-B50E-8079-2D95-6F3AA7718DA9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35:01.004" v="4109" actId="20577"/>
        <pc:sldMkLst>
          <pc:docMk/>
          <pc:sldMk cId="3983728740" sldId="267"/>
        </pc:sldMkLst>
        <pc:spChg chg="mod">
          <ac:chgData name="ALFA DESIGN STUDIO" userId="e3f148eb-4aaa-4303-8f3b-29cde3a54df4" providerId="ADAL" clId="{6F7563A0-08BF-4B56-BA64-EE2CE7C06C72}" dt="2024-11-08T10:34:02.073" v="4100"/>
          <ac:spMkLst>
            <pc:docMk/>
            <pc:sldMk cId="3983728740" sldId="267"/>
            <ac:spMk id="2" creationId="{683350F1-8A7F-2C79-0798-27C095F33B7E}"/>
          </ac:spMkLst>
        </pc:spChg>
        <pc:spChg chg="mod">
          <ac:chgData name="ALFA DESIGN STUDIO" userId="e3f148eb-4aaa-4303-8f3b-29cde3a54df4" providerId="ADAL" clId="{6F7563A0-08BF-4B56-BA64-EE2CE7C06C72}" dt="2024-11-08T10:35:01.004" v="4109" actId="20577"/>
          <ac:spMkLst>
            <pc:docMk/>
            <pc:sldMk cId="3983728740" sldId="267"/>
            <ac:spMk id="3" creationId="{451D4D60-64C7-4401-4055-3C255B25F63D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47:19.307" v="5105" actId="20577"/>
        <pc:sldMkLst>
          <pc:docMk/>
          <pc:sldMk cId="1008188849" sldId="268"/>
        </pc:sldMkLst>
        <pc:spChg chg="mod">
          <ac:chgData name="ALFA DESIGN STUDIO" userId="e3f148eb-4aaa-4303-8f3b-29cde3a54df4" providerId="ADAL" clId="{6F7563A0-08BF-4B56-BA64-EE2CE7C06C72}" dt="2024-11-08T10:35:36.210" v="4124" actId="122"/>
          <ac:spMkLst>
            <pc:docMk/>
            <pc:sldMk cId="1008188849" sldId="268"/>
            <ac:spMk id="2" creationId="{207D537F-75FE-2727-E067-4ABC4AD5791E}"/>
          </ac:spMkLst>
        </pc:spChg>
        <pc:spChg chg="mod">
          <ac:chgData name="ALFA DESIGN STUDIO" userId="e3f148eb-4aaa-4303-8f3b-29cde3a54df4" providerId="ADAL" clId="{6F7563A0-08BF-4B56-BA64-EE2CE7C06C72}" dt="2024-11-08T10:47:19.307" v="5105" actId="20577"/>
          <ac:spMkLst>
            <pc:docMk/>
            <pc:sldMk cId="1008188849" sldId="268"/>
            <ac:spMk id="3" creationId="{4824DCEF-3E2D-70FA-E735-7D5EABE1F4EC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52:39.884" v="5666" actId="20577"/>
        <pc:sldMkLst>
          <pc:docMk/>
          <pc:sldMk cId="3096151368" sldId="269"/>
        </pc:sldMkLst>
        <pc:spChg chg="mod">
          <ac:chgData name="ALFA DESIGN STUDIO" userId="e3f148eb-4aaa-4303-8f3b-29cde3a54df4" providerId="ADAL" clId="{6F7563A0-08BF-4B56-BA64-EE2CE7C06C72}" dt="2024-11-08T10:43:02.001" v="4811" actId="122"/>
          <ac:spMkLst>
            <pc:docMk/>
            <pc:sldMk cId="3096151368" sldId="269"/>
            <ac:spMk id="2" creationId="{1506EE83-6CA2-7C24-C1F6-3AF62611D441}"/>
          </ac:spMkLst>
        </pc:spChg>
        <pc:spChg chg="mod">
          <ac:chgData name="ALFA DESIGN STUDIO" userId="e3f148eb-4aaa-4303-8f3b-29cde3a54df4" providerId="ADAL" clId="{6F7563A0-08BF-4B56-BA64-EE2CE7C06C72}" dt="2024-11-08T10:52:39.884" v="5666" actId="20577"/>
          <ac:spMkLst>
            <pc:docMk/>
            <pc:sldMk cId="3096151368" sldId="269"/>
            <ac:spMk id="3" creationId="{4AA5027D-4F71-0A1A-CF9F-B8C69917D85F}"/>
          </ac:spMkLst>
        </pc:spChg>
      </pc:sldChg>
      <pc:sldChg chg="modSp new mod">
        <pc:chgData name="ALFA DESIGN STUDIO" userId="e3f148eb-4aaa-4303-8f3b-29cde3a54df4" providerId="ADAL" clId="{6F7563A0-08BF-4B56-BA64-EE2CE7C06C72}" dt="2024-11-08T10:59:45.334" v="6389" actId="114"/>
        <pc:sldMkLst>
          <pc:docMk/>
          <pc:sldMk cId="3620574974" sldId="270"/>
        </pc:sldMkLst>
        <pc:spChg chg="mod">
          <ac:chgData name="ALFA DESIGN STUDIO" userId="e3f148eb-4aaa-4303-8f3b-29cde3a54df4" providerId="ADAL" clId="{6F7563A0-08BF-4B56-BA64-EE2CE7C06C72}" dt="2024-11-08T10:53:03.187" v="5674" actId="255"/>
          <ac:spMkLst>
            <pc:docMk/>
            <pc:sldMk cId="3620574974" sldId="270"/>
            <ac:spMk id="2" creationId="{AAAA1815-428F-FBC6-DE10-669AFA19DA0D}"/>
          </ac:spMkLst>
        </pc:spChg>
        <pc:spChg chg="mod">
          <ac:chgData name="ALFA DESIGN STUDIO" userId="e3f148eb-4aaa-4303-8f3b-29cde3a54df4" providerId="ADAL" clId="{6F7563A0-08BF-4B56-BA64-EE2CE7C06C72}" dt="2024-11-08T10:59:45.334" v="6389" actId="114"/>
          <ac:spMkLst>
            <pc:docMk/>
            <pc:sldMk cId="3620574974" sldId="270"/>
            <ac:spMk id="3" creationId="{520B0ACE-5CBC-D593-D77C-A61B5AC4C0D4}"/>
          </ac:spMkLst>
        </pc:spChg>
      </pc:sldChg>
      <pc:sldChg chg="modSp new mod">
        <pc:chgData name="ALFA DESIGN STUDIO" userId="e3f148eb-4aaa-4303-8f3b-29cde3a54df4" providerId="ADAL" clId="{6F7563A0-08BF-4B56-BA64-EE2CE7C06C72}" dt="2024-11-08T12:12:06.384" v="8172" actId="255"/>
        <pc:sldMkLst>
          <pc:docMk/>
          <pc:sldMk cId="1198924011" sldId="271"/>
        </pc:sldMkLst>
        <pc:spChg chg="mod">
          <ac:chgData name="ALFA DESIGN STUDIO" userId="e3f148eb-4aaa-4303-8f3b-29cde3a54df4" providerId="ADAL" clId="{6F7563A0-08BF-4B56-BA64-EE2CE7C06C72}" dt="2024-11-08T12:12:06.384" v="8172" actId="255"/>
          <ac:spMkLst>
            <pc:docMk/>
            <pc:sldMk cId="1198924011" sldId="271"/>
            <ac:spMk id="2" creationId="{B2042087-CD8E-C468-178C-6FB327DFA7CE}"/>
          </ac:spMkLst>
        </pc:spChg>
        <pc:spChg chg="mod">
          <ac:chgData name="ALFA DESIGN STUDIO" userId="e3f148eb-4aaa-4303-8f3b-29cde3a54df4" providerId="ADAL" clId="{6F7563A0-08BF-4B56-BA64-EE2CE7C06C72}" dt="2024-11-08T12:11:54.343" v="8170" actId="113"/>
          <ac:spMkLst>
            <pc:docMk/>
            <pc:sldMk cId="1198924011" sldId="271"/>
            <ac:spMk id="3" creationId="{827682AC-1186-64C9-A582-571265DBA03C}"/>
          </ac:spMkLst>
        </pc:spChg>
      </pc:sldChg>
      <pc:sldChg chg="modSp new mod">
        <pc:chgData name="ALFA DESIGN STUDIO" userId="e3f148eb-4aaa-4303-8f3b-29cde3a54df4" providerId="ADAL" clId="{6F7563A0-08BF-4B56-BA64-EE2CE7C06C72}" dt="2024-11-08T12:07:14.074" v="7629" actId="20577"/>
        <pc:sldMkLst>
          <pc:docMk/>
          <pc:sldMk cId="3557390062" sldId="272"/>
        </pc:sldMkLst>
        <pc:spChg chg="mod">
          <ac:chgData name="ALFA DESIGN STUDIO" userId="e3f148eb-4aaa-4303-8f3b-29cde3a54df4" providerId="ADAL" clId="{6F7563A0-08BF-4B56-BA64-EE2CE7C06C72}" dt="2024-11-08T11:03:42.401" v="6694" actId="255"/>
          <ac:spMkLst>
            <pc:docMk/>
            <pc:sldMk cId="3557390062" sldId="272"/>
            <ac:spMk id="2" creationId="{9DFB8BDF-8774-8100-C461-AB39103E59F5}"/>
          </ac:spMkLst>
        </pc:spChg>
        <pc:spChg chg="mod">
          <ac:chgData name="ALFA DESIGN STUDIO" userId="e3f148eb-4aaa-4303-8f3b-29cde3a54df4" providerId="ADAL" clId="{6F7563A0-08BF-4B56-BA64-EE2CE7C06C72}" dt="2024-11-08T12:07:14.074" v="7629" actId="20577"/>
          <ac:spMkLst>
            <pc:docMk/>
            <pc:sldMk cId="3557390062" sldId="272"/>
            <ac:spMk id="3" creationId="{FB7BB6F9-5633-BC08-1B3E-4FE1849E30E2}"/>
          </ac:spMkLst>
        </pc:spChg>
      </pc:sldChg>
      <pc:sldChg chg="modSp new mod">
        <pc:chgData name="ALFA DESIGN STUDIO" userId="e3f148eb-4aaa-4303-8f3b-29cde3a54df4" providerId="ADAL" clId="{6F7563A0-08BF-4B56-BA64-EE2CE7C06C72}" dt="2024-11-08T11:14:39.287" v="7590" actId="122"/>
        <pc:sldMkLst>
          <pc:docMk/>
          <pc:sldMk cId="312224441" sldId="273"/>
        </pc:sldMkLst>
        <pc:spChg chg="mod">
          <ac:chgData name="ALFA DESIGN STUDIO" userId="e3f148eb-4aaa-4303-8f3b-29cde3a54df4" providerId="ADAL" clId="{6F7563A0-08BF-4B56-BA64-EE2CE7C06C72}" dt="2024-11-08T11:14:39.287" v="7590" actId="122"/>
          <ac:spMkLst>
            <pc:docMk/>
            <pc:sldMk cId="312224441" sldId="273"/>
            <ac:spMk id="2" creationId="{0CD9B01C-5224-CA79-5EBF-CA6735130D70}"/>
          </ac:spMkLst>
        </pc:spChg>
        <pc:spChg chg="mod">
          <ac:chgData name="ALFA DESIGN STUDIO" userId="e3f148eb-4aaa-4303-8f3b-29cde3a54df4" providerId="ADAL" clId="{6F7563A0-08BF-4B56-BA64-EE2CE7C06C72}" dt="2024-11-08T11:14:20.687" v="7576" actId="255"/>
          <ac:spMkLst>
            <pc:docMk/>
            <pc:sldMk cId="312224441" sldId="273"/>
            <ac:spMk id="3" creationId="{9ED5D9E3-B364-6068-C8CD-E646C168391C}"/>
          </ac:spMkLst>
        </pc:spChg>
      </pc:sldChg>
      <pc:sldChg chg="modSp new del mod">
        <pc:chgData name="ALFA DESIGN STUDIO" userId="e3f148eb-4aaa-4303-8f3b-29cde3a54df4" providerId="ADAL" clId="{6F7563A0-08BF-4B56-BA64-EE2CE7C06C72}" dt="2024-11-08T12:13:52.291" v="8192" actId="2696"/>
        <pc:sldMkLst>
          <pc:docMk/>
          <pc:sldMk cId="2933855015" sldId="274"/>
        </pc:sldMkLst>
        <pc:spChg chg="mod">
          <ac:chgData name="ALFA DESIGN STUDIO" userId="e3f148eb-4aaa-4303-8f3b-29cde3a54df4" providerId="ADAL" clId="{6F7563A0-08BF-4B56-BA64-EE2CE7C06C72}" dt="2024-11-08T12:13:38.108" v="8191" actId="20577"/>
          <ac:spMkLst>
            <pc:docMk/>
            <pc:sldMk cId="2933855015" sldId="274"/>
            <ac:spMk id="2" creationId="{B11C940A-F58E-C60D-94ED-514E46182578}"/>
          </ac:spMkLst>
        </pc:spChg>
        <pc:spChg chg="mod">
          <ac:chgData name="ALFA DESIGN STUDIO" userId="e3f148eb-4aaa-4303-8f3b-29cde3a54df4" providerId="ADAL" clId="{6F7563A0-08BF-4B56-BA64-EE2CE7C06C72}" dt="2024-11-08T12:12:34.010" v="8190" actId="12"/>
          <ac:spMkLst>
            <pc:docMk/>
            <pc:sldMk cId="2933855015" sldId="274"/>
            <ac:spMk id="3" creationId="{CBCF019C-D008-7217-2A52-74F0D79360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A0F300-F938-62AF-9C27-21FA49BD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Omero, </a:t>
            </a:r>
            <a:r>
              <a:rPr lang="it-IT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Lettura e commento dei libri XIII-XXIII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97AFD8-1F50-9384-6065-4F808369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5, (2024-2025)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DBACF-805F-0439-6451-F1C67D02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r="1948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6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D05EF3-05C2-C5AF-C3DE-E304A545F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… (continua)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11AB7D-B50E-8079-2D95-6F3AA7718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καὶ τῷ νήδυμος ὕπνος ἐπὶ βλεφάροισιν ἔπιπτε,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80νήγρετος, ἥδιστος, θανάτῳ ἄγχιστα ἐοικώς.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ἡ δ᾽, ὥς τ᾽ ἐν πεδίῳ τετράοροι ἄρσενες ἵπποι,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πάντες ἅμ᾽ ὁρμηθέντες ὑπὸ πληγῇσιν ἱμάσθλης,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ὑψόσ᾽ ἀειρόμενοι ῥίμφα πρήσσουσι κέλευθον,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ὣς ἄρα τῆς πρύμνη μὲν ἀείρετο, κῦμα δ᾽ ὄπισθε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85πορφύρεον μέγα θῦε πολυφλοίσβοιο θαλάσσης.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ἡ δὲ μάλ᾽ ἀσφαλέως θέεν ἔμπεδον: οὐδέ κεν ἴρηξ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κίρκος ὁμαρτήσειεν, ἐλαφρότατος πετεηνῶν.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ὣς ἡ ῥίμφα θέουσα θαλάσσης κύματ᾽ ἔταμνεν,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ἄνδρα φέρουσα θεοῖς ἐναλίγκια μήδε᾽ ἔχοντα: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58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50F1-8A7F-2C79-0798-27C095F3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 (continua)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D4D60-64C7-4401-4055-3C255B25F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ὃς πρὶν μὲν μάλα πολλὰ πάθ᾽ ἄλγεα ὃν κατὰ θυμὸν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ἀνδρῶν τε πτολέμους ἀλεγεινά τε κύματα πείρων,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δὴ τότε γ᾽ ἀτρέμας εὗδε, λελασμένος ὅσσ᾽ ἐπεπόνθει.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εὖτ᾽ ἀστὴρ ὑπερέσχε φαάντατος, ὅς τε μάλιστα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ἔρχεται ἀγγέλλων φάος Ἠοῦς ἠριγενείης,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95τῆμος δὴ νήσῳ προσεπίλνατο ποντοπόρος νηῦς.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372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7D537F-75FE-2727-E067-4ABC4AD5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24DCEF-3E2D-70FA-E735-7D5EABE1F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Appena scesi alla nave e al mare,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nobili guide li presero e li disposero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nella nave ben cava, ogni bevanda e cibo: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coperta e un telo di lino ad Odisseo stesero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sul ponte della nave ben cava, che dormisse senza destarsi,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poppa; anche lui poi salì e giacque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silenzio. Sedettero essi ciascuno ai banchi,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 ordine, e sciolsero dalla pietra forata la </a:t>
            </a:r>
            <a:r>
              <a:rPr lang="it-IT" sz="2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gòmena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mentre curvi rivoltavano il mare con il remo,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lui cadeva sulle palpebre un sonno profondo,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continuo, dolcissimo, assai somigliante alla morte. </a:t>
            </a:r>
          </a:p>
        </p:txBody>
      </p:sp>
    </p:spTree>
    <p:extLst>
      <p:ext uri="{BB962C8B-B14F-4D97-AF65-F5344CB8AC3E}">
        <p14:creationId xmlns:p14="http://schemas.microsoft.com/office/powerpoint/2010/main" val="1008188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B8BDF-8774-8100-C461-AB39103E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BB6F9-5633-BC08-1B3E-4FE1849E3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Come in pianura i quattro cavalli aggiogati ad un carro,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tutti scattando insieme ai colpi di frusta,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alta levando la testa, velocemente compiono il viaggio,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si levava la poppa: di dietro impazzava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l’onda schiumante del mare che molto rimugghia.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nave correva sicura, costante: neanche un falco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sparviero, l’uccello più celere, l’avrebbe uguagliata.</a:t>
            </a:r>
          </a:p>
          <a:p>
            <a:pPr marL="0" indent="0">
              <a:buNone/>
            </a:pP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390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D9B01C-5224-CA79-5EBF-CA673513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D5D9E3-B364-6068-C8CD-E646C1683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veloce correndo essa tagliava le onde del mare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portando l’uomo che tanti dolori aveva sofferto nell’animo suo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traversando le guerre degli uomini e gli aspri marosi.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allora dormiva sereno, immemore dei mali sofferti.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sorse la stella lucente, che più di tutte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annunzia venendo la luce della mattutina Aurora,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ecco appressarsi all’isola la nave marina.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224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06EE83-6CA2-7C24-C1F6-3AF62611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A5027D-4F71-0A1A-CF9F-B8C69917D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Nei versi precedenti, i Feaci si affaccendano a preparare la nave e il banchetto finale di saluto. Odisseo si congeda poi da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Arete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augurando loro il meglio («che nessuna sventura visiti la vostra terra»).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V. 76. La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gòmena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(grosso cavo di canapa) veniva fatta passare attraverso una pietra forata fissata al suolo, per assicurare l’ormeggio.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fatto che Odisseo si addormenti era già stato previsto da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al libro VII 318-320: «allora tu giacerai avvinto dal sonno; e quelli batteranno coi remi il mare calmo,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finchè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tu giunga alla tua patria e alla tua dimora».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51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AA1815-428F-FBC6-DE10-669AFA19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0B0ACE-5CBC-D593-D77C-A61B5AC4C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Odisseo viene trasportato nel sonno?</a:t>
            </a:r>
          </a:p>
          <a:p>
            <a:pPr algn="just">
              <a:buFontTx/>
              <a:buChar char="-"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commentatori antichi dicevano: «lo fanno perché conoscono bene la mollezza della loro vita e la loro debolezza nelle guerre (…).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vogliono che nessuno sappia con esattezza in quali luoghi abitano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temendo un assalto di nemici». </a:t>
            </a:r>
          </a:p>
          <a:p>
            <a:pPr algn="just">
              <a:buFontTx/>
              <a:buChar char="-"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gli antichi, dunque, i Feaci sarebbero stati in fondo xenofobi, e avrebbero riportato al più presto in patria gli stranieri che giungevano nelle loro terre. </a:t>
            </a:r>
          </a:p>
          <a:p>
            <a:pPr algn="just">
              <a:buFontTx/>
              <a:buChar char="-"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effetti, le narrazioni tradizionali tratteggiano 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Feaci come un popolo che vive in un </a:t>
            </a:r>
            <a:r>
              <a:rPr lang="it-IT" sz="2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locus </a:t>
            </a:r>
            <a:r>
              <a:rPr lang="it-IT" sz="22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amoenus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 condizioni di felicità e prosperità, caratteri che rimarcano per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contrapposizione le dure condizioni di vita a cui sono sottoposti i Greci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Varie sono state le proposte di collocazione dell’isola: l’immaginaria </a:t>
            </a:r>
            <a:r>
              <a:rPr lang="it-IT" sz="22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Iperia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Corfù (Tucidide), nell’Oceano Atlantico (Strabone), la Sardegna… . </a:t>
            </a:r>
          </a:p>
          <a:p>
            <a:pPr algn="just">
              <a:buFontTx/>
              <a:buChar char="-"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74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042087-CD8E-C468-178C-6FB327DF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(3)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7682AC-1186-64C9-A582-571265DBA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Nonostante il sonno sia descritto come «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somigliante alla morte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(v. 80) non sembra avere nulla di lugubre, ma anzi suggerisce 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distensione della scena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In altre occasioni, invece, il sonno era stato pericoloso per Odisseo (cfr. l’avventura di Eolo e in Trinacria).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Segue un’ampia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similitudine con il mondo naturale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tipica di Omero. L’impressione della velocità della nave è data dal confronto con gli stalloni che muovono la quadriga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81-83). Poi, il poeta indugia su un’immagine complementare alla precedente, cioè il ritmo sinuoso della nave e della quadriga, con l’alterno abbassarsi e rialzarsi delle groppe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84-87). Si ritorna poi all’idea della velocità, espressa attraverso il paragone con il falco sparviero.  </a:t>
            </a:r>
          </a:p>
        </p:txBody>
      </p:sp>
    </p:spTree>
    <p:extLst>
      <p:ext uri="{BB962C8B-B14F-4D97-AF65-F5344CB8AC3E}">
        <p14:creationId xmlns:p14="http://schemas.microsoft.com/office/powerpoint/2010/main" val="119892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F8D54E-996B-5D30-434B-4C0C8711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libro XIII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45300E-FFFE-87F5-1CAC-8B909D12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prima parte del canto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1-124) ci troviamo ancora 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Scheria, l’isola dei Feaci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Il canto inizia con che Odisseo ha appena concluso il racconto delle sue avventure. Si racconta poi il terzo giorno passato dall’eroe sull’isola, per poi passare al viaggio notturno verso Itaca.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125-187 abbiamo una scena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olimpica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cioè legata al mondo divino;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Posidone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ottiene di potersi vendicare sui Feaci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colpevoli di aver posto fine alle peregrinazioni di Odisseo.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 v. 187 bis in poi,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è ufficialmente ad Itaca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ma non la riconosce subito; sarà la dea Atena a spiegargli dove si trova. Dopo un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colloquio con la dea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 due cominciano ad ordire il piano che permetterà ad Odisseo di riprendere il potere. </a:t>
            </a:r>
          </a:p>
        </p:txBody>
      </p:sp>
    </p:spTree>
    <p:extLst>
      <p:ext uri="{BB962C8B-B14F-4D97-AF65-F5344CB8AC3E}">
        <p14:creationId xmlns:p14="http://schemas.microsoft.com/office/powerpoint/2010/main" val="39214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4CFC4-C23C-4716-5B8F-44CE5B4F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XIII 1-19; la fine del racconto di Odisseo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D848C0-0304-EB03-48B6-5DB9BEF6C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Ὥ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ς ἔφαθ᾽, οἱ δ᾽ ἄρα πάντες ἀκὴν ἐγένοντο σιωπῇ,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κηληθμῷ δ᾽ ἔσχοντο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κατὰ μέγαρα σκιόεντα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τὸν δ᾽ αὖτ᾽ Ἀλκίνοος ἀπαμείβετο φώνησέν τε: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ὦ Ὀδυσεῦ, ἐπεὶ ἵκευ ἐμὸν ποτὶ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χαλκοβατὲς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δῶ,</a:t>
            </a:r>
          </a:p>
          <a:p>
            <a:pPr marL="0" indent="0">
              <a:buNone/>
            </a:pP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ὑψερεφές</a:t>
            </a: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τῷ σ᾽ οὔ τι παλιμπλαγχθέντα γ᾽ ὀΐω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ἂψ ἀπονοστήσειν, εἰ καὶ μάλα πολλὰ πέπονθας.</a:t>
            </a: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ὑμέων δ᾽ ἀνδρὶ ἑκάστῳ ἐφιέμενος τάδε εἴρω,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ὅσσοι ἐνὶ μεγάροισι γερούσιον αἴθοπα οἶνον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αἰεὶ πίνετ᾽ ἐμοῖσιν, ἀκουάζεσθε δ᾽ ἀοιδοῦ.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endParaRPr lang="el-GR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6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6693CD-95F2-B472-46BC-2F84C4F9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… (continua)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F9EE8B-6C05-F012-36B8-DDEC742F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εἵματα μὲν δὴ ξείνῳ ἐϋξέστῃ ἐνὶ χηλῷ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κεῖται καὶ χρυσὸς πολυδαίδαλος ἄλλα τε πάντα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δῶρ᾽, ὅσα Φαιήκων βουληφόροι ἐνθάδ᾽ ἔνεικαν: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ἀλλ᾽ ἄγε οἱ δῶμεν 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τρίποδα μέγαν ἠδὲ λέβητα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ἀνδρακάς: ἡμεῖς δ᾽ αὖτε ἀγειρόμενοι κατὰ δῆμον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τισόμεθ᾽: ἀργαλέον γὰρ ἕνα προικὸς χαρίσασθαι.</a:t>
            </a: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ὣς ἔφατ᾽ Ἀλκίνοος, τοῖσιν δ᾽ ἐπιὴνδανε μῦθος.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οἱ μὲν κακκείοντες ἔβαν οἶκόνδε ἕκαστος,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ἦμος δ᾽ ἠριγένεια φάνη ῥοδοδάκτυλος Ἠώς,</a:t>
            </a:r>
          </a:p>
          <a:p>
            <a:pPr marL="0" indent="0">
              <a:buNone/>
            </a:pPr>
            <a:r>
              <a:rPr lang="el-GR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νῆάδ᾽ ἐπεσσεύοντο, φέρον δ᾽ εὐήνορα χαλκόν.</a:t>
            </a:r>
            <a:endParaRPr lang="it-IT" sz="20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04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258A8B-FD2A-C23F-BC53-41FC6DA61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998C36-606F-70CF-3B00-96BC992FB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Disse così, e immobili erano tutti, in silenzio: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Erano presi d’incanto nella sala ombrosa.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</a:t>
            </a:r>
            <a:r>
              <a:rPr lang="it-IT" sz="2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rispose e gli disse: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«Odisseo, sei giunto nella mia casa dalla soglia di bronzo,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dall’alto soffitto, e perciò penso che senza più errare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tornerai, anche se hai molto sofferto.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Raccomando e dico a ciascuno di voi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sempre bevete in casa mia vino scuro,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vino destinato agli Anziani, e ascoltate l’aedo: </a:t>
            </a:r>
          </a:p>
        </p:txBody>
      </p:sp>
    </p:spTree>
    <p:extLst>
      <p:ext uri="{BB962C8B-B14F-4D97-AF65-F5344CB8AC3E}">
        <p14:creationId xmlns:p14="http://schemas.microsoft.com/office/powerpoint/2010/main" val="360246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A94215-2755-915D-ECF9-EF19E6193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5C9284-1C02-FCF8-5403-E0EDB1930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sono dentro la cassa levigata le vesti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l’ospite e l’oro lavorato con arte e gli altri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regali che portarono qui i consiglieri feaci.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Diamogli ora ciascuno un tripode grande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un lebete: e noi dopo ci rifaremo raccogliendo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 il popolo, perché è gravoso per uno donare senza ricambio».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</a:t>
            </a:r>
            <a:r>
              <a:rPr lang="it-IT" sz="2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disse e ad essi il discorso piacque.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Andarono ciascuno a casa, a dormire,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quando mattutina apparve Aurora dalle dita rosate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mossero verso la nave, portando valido bronzo. </a:t>
            </a:r>
          </a:p>
        </p:txBody>
      </p:sp>
    </p:spTree>
    <p:extLst>
      <p:ext uri="{BB962C8B-B14F-4D97-AF65-F5344CB8AC3E}">
        <p14:creationId xmlns:p14="http://schemas.microsoft.com/office/powerpoint/2010/main" val="3981071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CBAC2-24A1-9CEE-2778-4C416FAC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BED57F-0471-6640-AF88-BD838FAC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racconto di Ulisse ha tenuto avvinti i Feaci fino a notte fonda: per questo la sala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μέγ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αρον, termine già miceneo) è immersa nella penombra (v. 2). 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L’incipit del canto presuppone una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continuità con il canto precedente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si chiude con le parole di Odisseo; per questo in molti hanno pensato che qui la divisione dei due libri possa essere dettata da motivi pratici come la lunghezza del rotolo del papiro a disposizione dell’editore alessandrino.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epiteti tradizionali riferiti al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palazzo di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(dalla soglia di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brobzo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dall’alto tetto) ci riportano dal mondo del racconto a quello «reale» dell’ambientazione del poema. Il re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è circondato dal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consiglio degli Anziani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γερουσί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63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8D5942-6DA3-4353-0518-9D4877396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6329CA-43CD-25BB-DFD9-DB9C0CF54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Abbiamo poi uno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scambio di doni tra nobili, incluso il re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(ciò fa parte del cerimoniale tradizionale). Il fatto che tutta 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popolazione fosse chiamata a risarcire le spese ufficiali della monarchia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risulta anche da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II 77-78.  (Cfr. Esiodo, «divoratori di doni»). </a:t>
            </a:r>
          </a:p>
          <a:p>
            <a:pPr algn="just"/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Tripode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(v. 13): sostegno a tre piedi, normalmente di bronzo, usato per sostenere candelabri, recipienti etc.; il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lebete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(v. 13) era una recipiente di bronzo o di terracotta, usato per cucinare ma anche compiere sacrifici e abluzioni rituali.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Assistiamo qui ad una manifestazione della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ξενί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sacro vincolo di ospitalità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(importante soprattutto per i nobili). Cfr. episodio di Glauco e Diomede in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VI 119-236. </a:t>
            </a:r>
          </a:p>
        </p:txBody>
      </p:sp>
    </p:spTree>
    <p:extLst>
      <p:ext uri="{BB962C8B-B14F-4D97-AF65-F5344CB8AC3E}">
        <p14:creationId xmlns:p14="http://schemas.microsoft.com/office/powerpoint/2010/main" val="308744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A861DC-D9F9-D415-D8C8-F73BD0186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4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4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70-95; il viaggio notturno verso Itaca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179A86-9F82-23E4-4FAF-C7ACAF1BF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</a:t>
            </a: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ὐτὰρ ἐπεί ῥ᾽ ἐπὶ νῆα κατήλυθον ἠδὲ θάλασσαν,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αἶψα τά γ᾽ ἐν νηῒ γλαφυρῇ πομπῆες ἀγαυοὶ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δεξάμενοι κατέθεντο, πόσιν καὶ βρῶσιν ἅπασαν: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κὰδ δ᾽ ἄρ᾽ Ὀδυσσῆϊ στόρεσαν ῥῆγός τε λίνον τε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νηὸς ἐπ᾽ ἰκριόφιν γλαφυρῆς, ἵνα νήγρετον εὕδοι,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75πρυμνῆς: ἂν δὲ καὶ αὐτὸς ἐβήσετο καὶ κατέλεκτο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σιγῇ: τοὶ δὲ καθῖζον ἐπὶ κληῗσιν ἕκαστοι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κόσμῳ, </a:t>
            </a:r>
            <a:r>
              <a:rPr lang="el-GR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πεῖσμα δ᾽ ἔλυσαν ἀπὸ τρητοῖο λίθοις</a:t>
            </a: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εὖθ᾽ οἱ ἀνακλινθέντες ἀνερρίπτουν ἅλα πηδῷ,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καὶ τῷ νήδυμος ὕπνος ἐπὶ βλεφάροισιν ἔπιπτε,</a:t>
            </a:r>
          </a:p>
          <a:p>
            <a:pPr marL="0" indent="0">
              <a:buNone/>
            </a:pPr>
            <a:r>
              <a:rPr lang="el-GR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80νήγρετος, ἥδιστος, θανάτῳ ἄγχιστα ἐοικώς.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979276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1707</Words>
  <Application>Microsoft Office PowerPoint</Application>
  <PresentationFormat>Widescreen</PresentationFormat>
  <Paragraphs>127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AA Times New Roman</vt:lpstr>
      <vt:lpstr>Arial</vt:lpstr>
      <vt:lpstr>Century Gothic</vt:lpstr>
      <vt:lpstr>BrushVTI</vt:lpstr>
      <vt:lpstr>Omero, Odissea. Lettura e commento dei libri XIII-XXIII</vt:lpstr>
      <vt:lpstr>Odissea, libro XIII</vt:lpstr>
      <vt:lpstr>Od. XIII 1-19; la fine del racconto di Odisseo</vt:lpstr>
      <vt:lpstr> … (continua)</vt:lpstr>
      <vt:lpstr>Traduzione</vt:lpstr>
      <vt:lpstr>Traduzione</vt:lpstr>
      <vt:lpstr>Commento (1)</vt:lpstr>
      <vt:lpstr>Commento (2)</vt:lpstr>
      <vt:lpstr>Vv. 70-95; il viaggio notturno verso Itaca</vt:lpstr>
      <vt:lpstr> … (continua)</vt:lpstr>
      <vt:lpstr>… (continua)</vt:lpstr>
      <vt:lpstr>Traduzione</vt:lpstr>
      <vt:lpstr>Traduzione</vt:lpstr>
      <vt:lpstr>Traduzione</vt:lpstr>
      <vt:lpstr>Commento (1)</vt:lpstr>
      <vt:lpstr>Commento (2)</vt:lpstr>
      <vt:lpstr>Commento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2024-11-08T09:31:43Z</dcterms:created>
  <dcterms:modified xsi:type="dcterms:W3CDTF">2024-11-08T12:13:56Z</dcterms:modified>
</cp:coreProperties>
</file>