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0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DBC27-6AAD-465B-9687-06D7C1EF9C8A}" v="93" dt="2024-11-14T20:02:30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12FDBC27-6AAD-465B-9687-06D7C1EF9C8A}"/>
    <pc:docChg chg="undo custSel addSld delSld modSld">
      <pc:chgData name="ALFA DESIGN STUDIO" userId="e3f148eb-4aaa-4303-8f3b-29cde3a54df4" providerId="ADAL" clId="{12FDBC27-6AAD-465B-9687-06D7C1EF9C8A}" dt="2024-11-14T20:09:28.449" v="9988" actId="113"/>
      <pc:docMkLst>
        <pc:docMk/>
      </pc:docMkLst>
      <pc:sldChg chg="modSp new mod">
        <pc:chgData name="ALFA DESIGN STUDIO" userId="e3f148eb-4aaa-4303-8f3b-29cde3a54df4" providerId="ADAL" clId="{12FDBC27-6AAD-465B-9687-06D7C1EF9C8A}" dt="2024-11-11T19:28:34.687" v="999" actId="20577"/>
        <pc:sldMkLst>
          <pc:docMk/>
          <pc:sldMk cId="3606144255" sldId="261"/>
        </pc:sldMkLst>
        <pc:spChg chg="mod">
          <ac:chgData name="ALFA DESIGN STUDIO" userId="e3f148eb-4aaa-4303-8f3b-29cde3a54df4" providerId="ADAL" clId="{12FDBC27-6AAD-465B-9687-06D7C1EF9C8A}" dt="2024-11-11T19:17:50.066" v="49" actId="207"/>
          <ac:spMkLst>
            <pc:docMk/>
            <pc:sldMk cId="3606144255" sldId="261"/>
            <ac:spMk id="2" creationId="{62BC44B9-01B7-ABB5-F203-C9F9DE1FF72E}"/>
          </ac:spMkLst>
        </pc:spChg>
        <pc:spChg chg="mod">
          <ac:chgData name="ALFA DESIGN STUDIO" userId="e3f148eb-4aaa-4303-8f3b-29cde3a54df4" providerId="ADAL" clId="{12FDBC27-6AAD-465B-9687-06D7C1EF9C8A}" dt="2024-11-11T19:28:34.687" v="999" actId="20577"/>
          <ac:spMkLst>
            <pc:docMk/>
            <pc:sldMk cId="3606144255" sldId="261"/>
            <ac:spMk id="3" creationId="{6AAD4F34-2D62-B527-B979-664E9D22E72D}"/>
          </ac:spMkLst>
        </pc:spChg>
      </pc:sldChg>
      <pc:sldChg chg="modSp new mod">
        <pc:chgData name="ALFA DESIGN STUDIO" userId="e3f148eb-4aaa-4303-8f3b-29cde3a54df4" providerId="ADAL" clId="{12FDBC27-6AAD-465B-9687-06D7C1EF9C8A}" dt="2024-11-11T19:56:08.765" v="2955"/>
        <pc:sldMkLst>
          <pc:docMk/>
          <pc:sldMk cId="1078678099" sldId="262"/>
        </pc:sldMkLst>
        <pc:spChg chg="mod">
          <ac:chgData name="ALFA DESIGN STUDIO" userId="e3f148eb-4aaa-4303-8f3b-29cde3a54df4" providerId="ADAL" clId="{12FDBC27-6AAD-465B-9687-06D7C1EF9C8A}" dt="2024-11-11T19:29:16.259" v="1041" actId="20577"/>
          <ac:spMkLst>
            <pc:docMk/>
            <pc:sldMk cId="1078678099" sldId="262"/>
            <ac:spMk id="2" creationId="{0F35B39D-7B75-1558-FCEB-43B8A82F4F33}"/>
          </ac:spMkLst>
        </pc:spChg>
        <pc:spChg chg="mod">
          <ac:chgData name="ALFA DESIGN STUDIO" userId="e3f148eb-4aaa-4303-8f3b-29cde3a54df4" providerId="ADAL" clId="{12FDBC27-6AAD-465B-9687-06D7C1EF9C8A}" dt="2024-11-11T19:56:08.765" v="2955"/>
          <ac:spMkLst>
            <pc:docMk/>
            <pc:sldMk cId="1078678099" sldId="262"/>
            <ac:spMk id="3" creationId="{1659B404-C935-E98E-F03B-121E251410CA}"/>
          </ac:spMkLst>
        </pc:spChg>
      </pc:sldChg>
      <pc:sldChg chg="modSp new mod">
        <pc:chgData name="ALFA DESIGN STUDIO" userId="e3f148eb-4aaa-4303-8f3b-29cde3a54df4" providerId="ADAL" clId="{12FDBC27-6AAD-465B-9687-06D7C1EF9C8A}" dt="2024-11-11T19:47:40.623" v="2741" actId="113"/>
        <pc:sldMkLst>
          <pc:docMk/>
          <pc:sldMk cId="1334329611" sldId="263"/>
        </pc:sldMkLst>
        <pc:spChg chg="mod">
          <ac:chgData name="ALFA DESIGN STUDIO" userId="e3f148eb-4aaa-4303-8f3b-29cde3a54df4" providerId="ADAL" clId="{12FDBC27-6AAD-465B-9687-06D7C1EF9C8A}" dt="2024-11-11T19:44:15.537" v="2255" actId="20577"/>
          <ac:spMkLst>
            <pc:docMk/>
            <pc:sldMk cId="1334329611" sldId="263"/>
            <ac:spMk id="2" creationId="{94F182C4-EA09-B1DC-3010-CB33B9B62DB8}"/>
          </ac:spMkLst>
        </pc:spChg>
        <pc:spChg chg="mod">
          <ac:chgData name="ALFA DESIGN STUDIO" userId="e3f148eb-4aaa-4303-8f3b-29cde3a54df4" providerId="ADAL" clId="{12FDBC27-6AAD-465B-9687-06D7C1EF9C8A}" dt="2024-11-11T19:47:40.623" v="2741" actId="113"/>
          <ac:spMkLst>
            <pc:docMk/>
            <pc:sldMk cId="1334329611" sldId="263"/>
            <ac:spMk id="3" creationId="{08511318-E682-2541-A617-D011BAD0E665}"/>
          </ac:spMkLst>
        </pc:spChg>
      </pc:sldChg>
      <pc:sldChg chg="modSp new mod">
        <pc:chgData name="ALFA DESIGN STUDIO" userId="e3f148eb-4aaa-4303-8f3b-29cde3a54df4" providerId="ADAL" clId="{12FDBC27-6AAD-465B-9687-06D7C1EF9C8A}" dt="2024-11-14T17:43:29.955" v="4154" actId="20577"/>
        <pc:sldMkLst>
          <pc:docMk/>
          <pc:sldMk cId="1592023388" sldId="264"/>
        </pc:sldMkLst>
        <pc:spChg chg="mod">
          <ac:chgData name="ALFA DESIGN STUDIO" userId="e3f148eb-4aaa-4303-8f3b-29cde3a54df4" providerId="ADAL" clId="{12FDBC27-6AAD-465B-9687-06D7C1EF9C8A}" dt="2024-11-11T20:00:09.263" v="3003" actId="20577"/>
          <ac:spMkLst>
            <pc:docMk/>
            <pc:sldMk cId="1592023388" sldId="264"/>
            <ac:spMk id="2" creationId="{E809B8D1-5D54-48A7-E2D0-A48F4098FA2B}"/>
          </ac:spMkLst>
        </pc:spChg>
        <pc:spChg chg="mod">
          <ac:chgData name="ALFA DESIGN STUDIO" userId="e3f148eb-4aaa-4303-8f3b-29cde3a54df4" providerId="ADAL" clId="{12FDBC27-6AAD-465B-9687-06D7C1EF9C8A}" dt="2024-11-14T17:43:29.955" v="4154" actId="20577"/>
          <ac:spMkLst>
            <pc:docMk/>
            <pc:sldMk cId="1592023388" sldId="264"/>
            <ac:spMk id="3" creationId="{27310E1D-AD82-D8F1-7EB9-60228164BCC8}"/>
          </ac:spMkLst>
        </pc:spChg>
      </pc:sldChg>
      <pc:sldChg chg="modSp new mod">
        <pc:chgData name="ALFA DESIGN STUDIO" userId="e3f148eb-4aaa-4303-8f3b-29cde3a54df4" providerId="ADAL" clId="{12FDBC27-6AAD-465B-9687-06D7C1EF9C8A}" dt="2024-11-14T17:54:06.853" v="4588" actId="113"/>
        <pc:sldMkLst>
          <pc:docMk/>
          <pc:sldMk cId="1524620915" sldId="265"/>
        </pc:sldMkLst>
        <pc:spChg chg="mod">
          <ac:chgData name="ALFA DESIGN STUDIO" userId="e3f148eb-4aaa-4303-8f3b-29cde3a54df4" providerId="ADAL" clId="{12FDBC27-6AAD-465B-9687-06D7C1EF9C8A}" dt="2024-11-14T17:46:56.136" v="4194" actId="122"/>
          <ac:spMkLst>
            <pc:docMk/>
            <pc:sldMk cId="1524620915" sldId="265"/>
            <ac:spMk id="2" creationId="{0533550A-55E8-D7DA-3E5D-7A037F0BD813}"/>
          </ac:spMkLst>
        </pc:spChg>
        <pc:spChg chg="mod">
          <ac:chgData name="ALFA DESIGN STUDIO" userId="e3f148eb-4aaa-4303-8f3b-29cde3a54df4" providerId="ADAL" clId="{12FDBC27-6AAD-465B-9687-06D7C1EF9C8A}" dt="2024-11-14T17:54:06.853" v="4588" actId="113"/>
          <ac:spMkLst>
            <pc:docMk/>
            <pc:sldMk cId="1524620915" sldId="265"/>
            <ac:spMk id="3" creationId="{F8A1D935-F6AB-C575-572E-C4BF0F70765C}"/>
          </ac:spMkLst>
        </pc:spChg>
      </pc:sldChg>
      <pc:sldChg chg="modSp new mod">
        <pc:chgData name="ALFA DESIGN STUDIO" userId="e3f148eb-4aaa-4303-8f3b-29cde3a54df4" providerId="ADAL" clId="{12FDBC27-6AAD-465B-9687-06D7C1EF9C8A}" dt="2024-11-14T19:14:36.287" v="6501" actId="20577"/>
        <pc:sldMkLst>
          <pc:docMk/>
          <pc:sldMk cId="485610111" sldId="266"/>
        </pc:sldMkLst>
        <pc:spChg chg="mod">
          <ac:chgData name="ALFA DESIGN STUDIO" userId="e3f148eb-4aaa-4303-8f3b-29cde3a54df4" providerId="ADAL" clId="{12FDBC27-6AAD-465B-9687-06D7C1EF9C8A}" dt="2024-11-14T17:51:09.454" v="4212" actId="122"/>
          <ac:spMkLst>
            <pc:docMk/>
            <pc:sldMk cId="485610111" sldId="266"/>
            <ac:spMk id="2" creationId="{796EE208-BFA1-26B4-F0FA-D8F545C170A1}"/>
          </ac:spMkLst>
        </pc:spChg>
        <pc:spChg chg="mod">
          <ac:chgData name="ALFA DESIGN STUDIO" userId="e3f148eb-4aaa-4303-8f3b-29cde3a54df4" providerId="ADAL" clId="{12FDBC27-6AAD-465B-9687-06D7C1EF9C8A}" dt="2024-11-14T19:14:36.287" v="6501" actId="20577"/>
          <ac:spMkLst>
            <pc:docMk/>
            <pc:sldMk cId="485610111" sldId="266"/>
            <ac:spMk id="3" creationId="{DDE1E768-0A6E-5BAA-7107-BD436BE43E8C}"/>
          </ac:spMkLst>
        </pc:spChg>
      </pc:sldChg>
      <pc:sldChg chg="modSp new mod">
        <pc:chgData name="ALFA DESIGN STUDIO" userId="e3f148eb-4aaa-4303-8f3b-29cde3a54df4" providerId="ADAL" clId="{12FDBC27-6AAD-465B-9687-06D7C1EF9C8A}" dt="2024-11-14T19:14:53.983" v="6502" actId="113"/>
        <pc:sldMkLst>
          <pc:docMk/>
          <pc:sldMk cId="3421576039" sldId="267"/>
        </pc:sldMkLst>
        <pc:spChg chg="mod">
          <ac:chgData name="ALFA DESIGN STUDIO" userId="e3f148eb-4aaa-4303-8f3b-29cde3a54df4" providerId="ADAL" clId="{12FDBC27-6AAD-465B-9687-06D7C1EF9C8A}" dt="2024-11-14T17:59:44.767" v="4776" actId="20577"/>
          <ac:spMkLst>
            <pc:docMk/>
            <pc:sldMk cId="3421576039" sldId="267"/>
            <ac:spMk id="2" creationId="{6F271A0E-CD71-13F2-4361-DFD699FE86AE}"/>
          </ac:spMkLst>
        </pc:spChg>
        <pc:spChg chg="mod">
          <ac:chgData name="ALFA DESIGN STUDIO" userId="e3f148eb-4aaa-4303-8f3b-29cde3a54df4" providerId="ADAL" clId="{12FDBC27-6AAD-465B-9687-06D7C1EF9C8A}" dt="2024-11-14T19:14:53.983" v="6502" actId="113"/>
          <ac:spMkLst>
            <pc:docMk/>
            <pc:sldMk cId="3421576039" sldId="267"/>
            <ac:spMk id="3" creationId="{7F059032-8074-BF41-D7DC-33B09611547A}"/>
          </ac:spMkLst>
        </pc:spChg>
      </pc:sldChg>
      <pc:sldChg chg="new del">
        <pc:chgData name="ALFA DESIGN STUDIO" userId="e3f148eb-4aaa-4303-8f3b-29cde3a54df4" providerId="ADAL" clId="{12FDBC27-6AAD-465B-9687-06D7C1EF9C8A}" dt="2024-11-14T17:58:47.621" v="4728" actId="2696"/>
        <pc:sldMkLst>
          <pc:docMk/>
          <pc:sldMk cId="57334962" sldId="268"/>
        </pc:sldMkLst>
      </pc:sldChg>
      <pc:sldChg chg="modSp new mod">
        <pc:chgData name="ALFA DESIGN STUDIO" userId="e3f148eb-4aaa-4303-8f3b-29cde3a54df4" providerId="ADAL" clId="{12FDBC27-6AAD-465B-9687-06D7C1EF9C8A}" dt="2024-11-14T18:27:45.337" v="6453" actId="20577"/>
        <pc:sldMkLst>
          <pc:docMk/>
          <pc:sldMk cId="2088218205" sldId="268"/>
        </pc:sldMkLst>
        <pc:spChg chg="mod">
          <ac:chgData name="ALFA DESIGN STUDIO" userId="e3f148eb-4aaa-4303-8f3b-29cde3a54df4" providerId="ADAL" clId="{12FDBC27-6AAD-465B-9687-06D7C1EF9C8A}" dt="2024-11-14T18:27:45.337" v="6453" actId="20577"/>
          <ac:spMkLst>
            <pc:docMk/>
            <pc:sldMk cId="2088218205" sldId="268"/>
            <ac:spMk id="2" creationId="{257CC2F9-688E-9D52-D697-623BCB7BDE9F}"/>
          </ac:spMkLst>
        </pc:spChg>
        <pc:spChg chg="mod">
          <ac:chgData name="ALFA DESIGN STUDIO" userId="e3f148eb-4aaa-4303-8f3b-29cde3a54df4" providerId="ADAL" clId="{12FDBC27-6AAD-465B-9687-06D7C1EF9C8A}" dt="2024-11-14T18:23:18.041" v="5988" actId="113"/>
          <ac:spMkLst>
            <pc:docMk/>
            <pc:sldMk cId="2088218205" sldId="268"/>
            <ac:spMk id="3" creationId="{E84BCE6D-ED83-41DC-7AA2-5B00656819B1}"/>
          </ac:spMkLst>
        </pc:spChg>
      </pc:sldChg>
      <pc:sldChg chg="modSp new mod">
        <pc:chgData name="ALFA DESIGN STUDIO" userId="e3f148eb-4aaa-4303-8f3b-29cde3a54df4" providerId="ADAL" clId="{12FDBC27-6AAD-465B-9687-06D7C1EF9C8A}" dt="2024-11-14T19:19:06.017" v="6570" actId="20577"/>
        <pc:sldMkLst>
          <pc:docMk/>
          <pc:sldMk cId="3642660634" sldId="269"/>
        </pc:sldMkLst>
        <pc:spChg chg="mod">
          <ac:chgData name="ALFA DESIGN STUDIO" userId="e3f148eb-4aaa-4303-8f3b-29cde3a54df4" providerId="ADAL" clId="{12FDBC27-6AAD-465B-9687-06D7C1EF9C8A}" dt="2024-11-14T18:23:59.538" v="6000" actId="122"/>
          <ac:spMkLst>
            <pc:docMk/>
            <pc:sldMk cId="3642660634" sldId="269"/>
            <ac:spMk id="2" creationId="{53EEA61A-E00C-438A-D838-21A50499EB16}"/>
          </ac:spMkLst>
        </pc:spChg>
        <pc:spChg chg="mod">
          <ac:chgData name="ALFA DESIGN STUDIO" userId="e3f148eb-4aaa-4303-8f3b-29cde3a54df4" providerId="ADAL" clId="{12FDBC27-6AAD-465B-9687-06D7C1EF9C8A}" dt="2024-11-14T19:19:06.017" v="6570" actId="20577"/>
          <ac:spMkLst>
            <pc:docMk/>
            <pc:sldMk cId="3642660634" sldId="269"/>
            <ac:spMk id="3" creationId="{E2009480-C2A1-6E72-EB18-9FC63632FBE8}"/>
          </ac:spMkLst>
        </pc:spChg>
      </pc:sldChg>
      <pc:sldChg chg="modSp new mod">
        <pc:chgData name="ALFA DESIGN STUDIO" userId="e3f148eb-4aaa-4303-8f3b-29cde3a54df4" providerId="ADAL" clId="{12FDBC27-6AAD-465B-9687-06D7C1EF9C8A}" dt="2024-11-14T19:44:27.681" v="7881" actId="207"/>
        <pc:sldMkLst>
          <pc:docMk/>
          <pc:sldMk cId="268283285" sldId="270"/>
        </pc:sldMkLst>
        <pc:spChg chg="mod">
          <ac:chgData name="ALFA DESIGN STUDIO" userId="e3f148eb-4aaa-4303-8f3b-29cde3a54df4" providerId="ADAL" clId="{12FDBC27-6AAD-465B-9687-06D7C1EF9C8A}" dt="2024-11-14T19:16:38.960" v="6525" actId="207"/>
          <ac:spMkLst>
            <pc:docMk/>
            <pc:sldMk cId="268283285" sldId="270"/>
            <ac:spMk id="2" creationId="{F9676121-6F9C-3FDE-C50D-D73ABAC0B827}"/>
          </ac:spMkLst>
        </pc:spChg>
        <pc:spChg chg="mod">
          <ac:chgData name="ALFA DESIGN STUDIO" userId="e3f148eb-4aaa-4303-8f3b-29cde3a54df4" providerId="ADAL" clId="{12FDBC27-6AAD-465B-9687-06D7C1EF9C8A}" dt="2024-11-14T19:44:27.681" v="7881" actId="207"/>
          <ac:spMkLst>
            <pc:docMk/>
            <pc:sldMk cId="268283285" sldId="270"/>
            <ac:spMk id="3" creationId="{B70FC194-6264-6299-1C37-EABBBE3004ED}"/>
          </ac:spMkLst>
        </pc:spChg>
      </pc:sldChg>
      <pc:sldChg chg="modSp new mod">
        <pc:chgData name="ALFA DESIGN STUDIO" userId="e3f148eb-4aaa-4303-8f3b-29cde3a54df4" providerId="ADAL" clId="{12FDBC27-6AAD-465B-9687-06D7C1EF9C8A}" dt="2024-11-14T19:25:02.298" v="7137" actId="20577"/>
        <pc:sldMkLst>
          <pc:docMk/>
          <pc:sldMk cId="2946512135" sldId="271"/>
        </pc:sldMkLst>
        <pc:spChg chg="mod">
          <ac:chgData name="ALFA DESIGN STUDIO" userId="e3f148eb-4aaa-4303-8f3b-29cde3a54df4" providerId="ADAL" clId="{12FDBC27-6AAD-465B-9687-06D7C1EF9C8A}" dt="2024-11-14T19:18:57.941" v="6568" actId="20577"/>
          <ac:spMkLst>
            <pc:docMk/>
            <pc:sldMk cId="2946512135" sldId="271"/>
            <ac:spMk id="2" creationId="{50982F2B-9F22-57A0-CE1E-3C77074C1B99}"/>
          </ac:spMkLst>
        </pc:spChg>
        <pc:spChg chg="mod">
          <ac:chgData name="ALFA DESIGN STUDIO" userId="e3f148eb-4aaa-4303-8f3b-29cde3a54df4" providerId="ADAL" clId="{12FDBC27-6AAD-465B-9687-06D7C1EF9C8A}" dt="2024-11-14T19:25:02.298" v="7137" actId="20577"/>
          <ac:spMkLst>
            <pc:docMk/>
            <pc:sldMk cId="2946512135" sldId="271"/>
            <ac:spMk id="3" creationId="{124247FB-ACB8-ECE1-0B12-228ED54F420A}"/>
          </ac:spMkLst>
        </pc:spChg>
      </pc:sldChg>
      <pc:sldChg chg="modSp new mod">
        <pc:chgData name="ALFA DESIGN STUDIO" userId="e3f148eb-4aaa-4303-8f3b-29cde3a54df4" providerId="ADAL" clId="{12FDBC27-6AAD-465B-9687-06D7C1EF9C8A}" dt="2024-11-14T19:57:05.095" v="8760" actId="113"/>
        <pc:sldMkLst>
          <pc:docMk/>
          <pc:sldMk cId="2616245251" sldId="272"/>
        </pc:sldMkLst>
        <pc:spChg chg="mod">
          <ac:chgData name="ALFA DESIGN STUDIO" userId="e3f148eb-4aaa-4303-8f3b-29cde3a54df4" providerId="ADAL" clId="{12FDBC27-6AAD-465B-9687-06D7C1EF9C8A}" dt="2024-11-14T19:44:58.326" v="7884" actId="255"/>
          <ac:spMkLst>
            <pc:docMk/>
            <pc:sldMk cId="2616245251" sldId="272"/>
            <ac:spMk id="2" creationId="{C155A64A-5989-AF6C-5265-E47207E568ED}"/>
          </ac:spMkLst>
        </pc:spChg>
        <pc:spChg chg="mod">
          <ac:chgData name="ALFA DESIGN STUDIO" userId="e3f148eb-4aaa-4303-8f3b-29cde3a54df4" providerId="ADAL" clId="{12FDBC27-6AAD-465B-9687-06D7C1EF9C8A}" dt="2024-11-14T19:57:05.095" v="8760" actId="113"/>
          <ac:spMkLst>
            <pc:docMk/>
            <pc:sldMk cId="2616245251" sldId="272"/>
            <ac:spMk id="3" creationId="{40D81D81-7449-3EA7-AAF1-592265E6FFC8}"/>
          </ac:spMkLst>
        </pc:spChg>
      </pc:sldChg>
      <pc:sldChg chg="modSp new mod">
        <pc:chgData name="ALFA DESIGN STUDIO" userId="e3f148eb-4aaa-4303-8f3b-29cde3a54df4" providerId="ADAL" clId="{12FDBC27-6AAD-465B-9687-06D7C1EF9C8A}" dt="2024-11-14T19:54:58.631" v="8715" actId="20577"/>
        <pc:sldMkLst>
          <pc:docMk/>
          <pc:sldMk cId="3912476210" sldId="273"/>
        </pc:sldMkLst>
        <pc:spChg chg="mod">
          <ac:chgData name="ALFA DESIGN STUDIO" userId="e3f148eb-4aaa-4303-8f3b-29cde3a54df4" providerId="ADAL" clId="{12FDBC27-6AAD-465B-9687-06D7C1EF9C8A}" dt="2024-11-14T19:50:27.196" v="8390" actId="122"/>
          <ac:spMkLst>
            <pc:docMk/>
            <pc:sldMk cId="3912476210" sldId="273"/>
            <ac:spMk id="2" creationId="{B3DDD589-05F8-FE67-8C79-4B5314C2D100}"/>
          </ac:spMkLst>
        </pc:spChg>
        <pc:spChg chg="mod">
          <ac:chgData name="ALFA DESIGN STUDIO" userId="e3f148eb-4aaa-4303-8f3b-29cde3a54df4" providerId="ADAL" clId="{12FDBC27-6AAD-465B-9687-06D7C1EF9C8A}" dt="2024-11-14T19:54:58.631" v="8715" actId="20577"/>
          <ac:spMkLst>
            <pc:docMk/>
            <pc:sldMk cId="3912476210" sldId="273"/>
            <ac:spMk id="3" creationId="{9FDC7814-E294-D4A3-3405-5AF0293662BE}"/>
          </ac:spMkLst>
        </pc:spChg>
      </pc:sldChg>
      <pc:sldChg chg="modSp new mod">
        <pc:chgData name="ALFA DESIGN STUDIO" userId="e3f148eb-4aaa-4303-8f3b-29cde3a54df4" providerId="ADAL" clId="{12FDBC27-6AAD-465B-9687-06D7C1EF9C8A}" dt="2024-11-14T20:04:33.815" v="9469" actId="20577"/>
        <pc:sldMkLst>
          <pc:docMk/>
          <pc:sldMk cId="3248754192" sldId="274"/>
        </pc:sldMkLst>
        <pc:spChg chg="mod">
          <ac:chgData name="ALFA DESIGN STUDIO" userId="e3f148eb-4aaa-4303-8f3b-29cde3a54df4" providerId="ADAL" clId="{12FDBC27-6AAD-465B-9687-06D7C1EF9C8A}" dt="2024-11-14T19:57:48.530" v="8770" actId="122"/>
          <ac:spMkLst>
            <pc:docMk/>
            <pc:sldMk cId="3248754192" sldId="274"/>
            <ac:spMk id="2" creationId="{551FD63A-A093-5ACC-9A4B-0F7F43A25DC8}"/>
          </ac:spMkLst>
        </pc:spChg>
        <pc:spChg chg="mod">
          <ac:chgData name="ALFA DESIGN STUDIO" userId="e3f148eb-4aaa-4303-8f3b-29cde3a54df4" providerId="ADAL" clId="{12FDBC27-6AAD-465B-9687-06D7C1EF9C8A}" dt="2024-11-14T20:04:33.815" v="9469" actId="20577"/>
          <ac:spMkLst>
            <pc:docMk/>
            <pc:sldMk cId="3248754192" sldId="274"/>
            <ac:spMk id="3" creationId="{4184C846-13CE-22A4-97B6-44F859F3B5B3}"/>
          </ac:spMkLst>
        </pc:spChg>
      </pc:sldChg>
      <pc:sldChg chg="modSp new mod">
        <pc:chgData name="ALFA DESIGN STUDIO" userId="e3f148eb-4aaa-4303-8f3b-29cde3a54df4" providerId="ADAL" clId="{12FDBC27-6AAD-465B-9687-06D7C1EF9C8A}" dt="2024-11-14T20:09:28.449" v="9988" actId="113"/>
        <pc:sldMkLst>
          <pc:docMk/>
          <pc:sldMk cId="154930552" sldId="275"/>
        </pc:sldMkLst>
        <pc:spChg chg="mod">
          <ac:chgData name="ALFA DESIGN STUDIO" userId="e3f148eb-4aaa-4303-8f3b-29cde3a54df4" providerId="ADAL" clId="{12FDBC27-6AAD-465B-9687-06D7C1EF9C8A}" dt="2024-11-14T20:05:32.935" v="9503" actId="122"/>
          <ac:spMkLst>
            <pc:docMk/>
            <pc:sldMk cId="154930552" sldId="275"/>
            <ac:spMk id="2" creationId="{19921BD3-D038-B27D-9921-24B376A64CEE}"/>
          </ac:spMkLst>
        </pc:spChg>
        <pc:spChg chg="mod">
          <ac:chgData name="ALFA DESIGN STUDIO" userId="e3f148eb-4aaa-4303-8f3b-29cde3a54df4" providerId="ADAL" clId="{12FDBC27-6AAD-465B-9687-06D7C1EF9C8A}" dt="2024-11-14T20:09:28.449" v="9988" actId="113"/>
          <ac:spMkLst>
            <pc:docMk/>
            <pc:sldMk cId="154930552" sldId="275"/>
            <ac:spMk id="3" creationId="{99B111ED-6BFE-31D1-910B-6F23FAC702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2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2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1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A0F300-F938-62AF-9C27-21FA49BDF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Omero, </a:t>
            </a:r>
            <a:r>
              <a:rPr lang="it-IT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Lettura e commento dei libri XIII-XXIII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97AFD8-1F50-9384-6065-4F8083690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6, (2024-2025)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DBACF-805F-0439-6451-F1C67D020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2" r="1948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69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7CC2F9-688E-9D52-D697-623BCB7B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la reazione di Atena (1); 287-303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4BCE6D-ED83-41DC-7AA2-5B0065681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Disse così, e la dea glaucopide (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γλ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αυκῶπις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Atena sorrise,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 accarezzò con la mano: d’aspetto somigliava ad una donna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bella e alta ed esperta di splendide opere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parlando gli disse alate parole (</a:t>
            </a:r>
            <a:r>
              <a:rPr lang="el-GR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καί μιν φωνήσας ἔπεα πτερόεντα προσηύδα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«Dovrebbe essere accorto e abile chi volesse vincerti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tutte le astuzie, ti stesse davanti anche un dio.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Ostinato, scaltro, mai sazio di inganni, non dovevi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neppure nella tua terra lasciare stare le trappole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i racconti bugiardi (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μύθων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 che tu ami tanto.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821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EEA61A-E00C-438A-D838-21A50499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la reazione di Atena (2)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009480-C2A1-6E72-EB18-9FC63632F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non diciamone più, perché entrambi conosciamo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astuzie. Tu superi tutti i mortali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consiglio e parola, io tra tutti gli dei,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sono celebre per senno e astuzie: neanche tu ravvisasti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Pallade Atena, la figlia di Zeus, che sempre,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tutti i travagli, ti assisto e proteggo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ti ho reso gradito a tutti i Feaci.</a:t>
            </a:r>
          </a:p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Sono ora tornata per tessere insieme un piano astuto (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μῆτις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</a:t>
            </a: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660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982F2B-9F22-57A0-CE1E-3C77074C1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destino di Odisseo (303-310)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247FB-ACB8-ECE1-0B12-228ED54F4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…e nascondere i doni che partendo per casa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illustri Feaci ti diedero per mio consiglio e pensiero,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dirti quanti dolori è tuo destino soffrire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nelle case ben costruite: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sopportali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τετλάμεν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αι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 anche se a fatica,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non dire ad alcuno, né uomo né donna,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nessuno, che sei arrivato errabondo,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soffri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silenzio i molti dolori, subendo le violenze degli uomini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Si delinea l’immagine di Ulisse come eroe della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pazienza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6512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76121-6F9C-3FDE-C50D-D73ABAC0B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piano (372-440)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0FC194-6264-6299-1C37-EABBBE300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Cominciò a parlare la dea glaucopide Atena: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«Divino figlio di Laerte,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 pieno di astuzie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ολυμήχ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ανος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pensa a come assalire i pretendenti protervi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tre anni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comandano nella tua casa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corteggiando tua moglie pari ad una dea e facendole doni: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lei, sospirando sempre il tuo ritorno nell’animo,</a:t>
            </a:r>
          </a:p>
          <a:p>
            <a:pPr marL="0" indent="0">
              <a:buNone/>
            </a:pPr>
            <a:r>
              <a:rPr lang="it-IT" sz="2200" dirty="0">
                <a:solidFill>
                  <a:srgbClr val="00B05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dà a tutti speranze, promette a ciascuno,</a:t>
            </a:r>
          </a:p>
          <a:p>
            <a:pPr marL="0" indent="0">
              <a:buNone/>
            </a:pPr>
            <a:r>
              <a:rPr lang="it-IT" sz="2200" dirty="0">
                <a:solidFill>
                  <a:srgbClr val="00B05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mandando a messaggi, ma la sua mente medita altro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racconto della tela non si trova qui, ma in 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II 91-110, nelle parole superbe che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Alcinoo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rivolge a Telemaco. I versi</a:t>
            </a:r>
            <a:r>
              <a:rPr lang="it-IT" sz="2200" dirty="0">
                <a:solidFill>
                  <a:srgbClr val="00B05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sottolineati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ritrovano uguali anche in questo passo.</a:t>
            </a:r>
          </a:p>
        </p:txBody>
      </p:sp>
    </p:spTree>
    <p:extLst>
      <p:ext uri="{BB962C8B-B14F-4D97-AF65-F5344CB8AC3E}">
        <p14:creationId xmlns:p14="http://schemas.microsoft.com/office/powerpoint/2010/main" val="268283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55A64A-5989-AF6C-5265-E47207E56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piano (372-440</a:t>
            </a:r>
            <a:r>
              <a:rPr lang="it-IT" sz="40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D81D81-7449-3EA7-AAF1-592265E6F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Rispondendo le disse l’astuto Odisseo 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τὴν δ᾽ ἀπαμειβόμενος προσέφη πολύμητις Ὀδυσσεύς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«Ah! Avrei dunque dovuto subire a casa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misera fine dell’Atride Agamennone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non mi avessi detto ogni cosa nel modo giusto, o dea.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Ordisci dunque un disegno di come io li possa punire.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Stammi tu accanto, infondendomi ardito vigore,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come quando sciogliemmo la lucida corona delle mura di Troia.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(…) anche con trecento avversari combatterei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insieme a te, dea possente, se mi aiutassi benevola. </a:t>
            </a:r>
          </a:p>
        </p:txBody>
      </p:sp>
    </p:spTree>
    <p:extLst>
      <p:ext uri="{BB962C8B-B14F-4D97-AF65-F5344CB8AC3E}">
        <p14:creationId xmlns:p14="http://schemas.microsoft.com/office/powerpoint/2010/main" val="2616245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DDD589-05F8-FE67-8C79-4B5314C2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DC7814-E294-D4A3-3405-5AF029366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Agamennone viene ucciso dalla moglie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Clitemnestra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assistita dall’amante Egisto, che vuole vendicare il sacrificio da lui compiuto ai danni della loro figlia Ifigenia (è l’argomento della tragedia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Agamennone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Euripide). Odisseo aveva incontrato l’anima di Agamennone nel mondo dei morti (libro XI).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476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1FD63A-A093-5ACC-9A4B-0F7F43A2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piano (372-440)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84C846-13CE-22A4-97B6-44F859F3B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rispose allora la dea glaucopide Atena: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«Io sarò stretta al tuo fianco, non sfuggirai al mio sguardo,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agiremo; e penso che imbratterà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l’ampio suolo di sangue e cervello qualcuno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quei pretendenti che ti divorano i beni.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su, ti farò sconosciuto a tutti;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farò avvizzita la tua bella pelle sulle agili membra;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 toglierò dalla testa i biondi capelli (Ξα</a:t>
            </a:r>
            <a:r>
              <a:rPr lang="it-IT" sz="20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νξός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)…(…)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Perché tu ignobile appaia ai pretendenti,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tua moglie e a tuo figlio che a casa lasciasti»</a:t>
            </a:r>
          </a:p>
          <a:p>
            <a:pPr marL="0" indent="0">
              <a:buNone/>
            </a:pP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754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21BD3-D038-B27D-9921-24B376A6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conclusione del libro XIII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B111ED-6BFE-31D1-910B-6F23FAC70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Come primo passo,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Atena dirà ad Odisseo di recarsi dal porcaro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Eumeo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un servo rimasto fedele alla sua famiglia, per informarsi sulla situazione attuale.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Atena, intanto, si recherà a Sparta, dove intanto si trova ancora Telemaco, per richiamarlo. Ella sa che i proci gli tendono un agguato, ma lei lo proteggerà. 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conclusione, la dea tocca Odisseo con la sua verga e lo trasforma in un mendicante. </a:t>
            </a:r>
          </a:p>
        </p:txBody>
      </p:sp>
    </p:spTree>
    <p:extLst>
      <p:ext uri="{BB962C8B-B14F-4D97-AF65-F5344CB8AC3E}">
        <p14:creationId xmlns:p14="http://schemas.microsoft.com/office/powerpoint/2010/main" val="15493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F8D54E-996B-5D30-434B-4C0C8711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libro XIII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45300E-FFFE-87F5-1CAC-8B909D12D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prima parte del canto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1-124) ci troviamo ancora 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Scheria, l’isola dei Feaci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Il canto inizia con che Odisseo ha appena concluso il racconto delle sue avventure. Si racconta poi il terzo giorno passato dall’eroe sull’isola, per poi passare al viaggio notturno verso Itaca.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125-187 abbiamo una scena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olimpica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cioè legata al mondo divino;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Posidone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ottiene di potersi vendicare sui Feaci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colpevoli di aver posto fine alle peregrinazioni di Odisseo.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 v. 187 bis in poi,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 è ufficialmente ad Itaca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ma non la riconosce subito; sarà la dea Atena a spiegargli dove si trova. Dopo un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colloquio con la dea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 due cominciano ad ordire il piano che permetterà ad Odisseo di riprendere il potere. </a:t>
            </a:r>
          </a:p>
        </p:txBody>
      </p:sp>
    </p:spTree>
    <p:extLst>
      <p:ext uri="{BB962C8B-B14F-4D97-AF65-F5344CB8AC3E}">
        <p14:creationId xmlns:p14="http://schemas.microsoft.com/office/powerpoint/2010/main" val="39214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BC44B9-01B7-ABB5-F203-C9F9DE1F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L’approdo al porto di Forcine (93-124)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AD4F34-2D62-B527-B979-664E9D22E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Feaci fanno sbarcare Ulisse nel porto di Forcine (nome di una divinità marina),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lido lontano dalla città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dal punto di vista della narrazione, ciò è funzionale al fatto che l’eroe possa essere informato da Atena su quanto lo aspetta alla reggia.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piccolo porto viene comunque descritto in modo realistico come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un’insenatura protetta da alte coste che scendono a picco verso il mare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all’interno della grotta naturale, i riflessi dell’acqua creano giochi descritti poeticamente: «vi sono telai sublimi di roccia, dove le Ninfe tessono drappi dai bagliori marini, una meraviglia a vederli» (107-108).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125: «poi ripartirono (i Feaci) alla volta di casa»: i Feaci scompaiono velocemente; l’uso dell’imperfetto,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κίον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indica l’intenzione, in quanto vedremo presto che non riusciranno effettivamente a tornare nella propria isola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14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35B39D-7B75-1558-FCEB-43B8A82F4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vendetta di 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Posidone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(125-187)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59B404-C935-E98E-F03B-121E25141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Segue una scena «olimpica», in cui discorrono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Posidone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Zeus;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Posidone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è preoccupato perché i Feaci gli hanno mancato di rispetto, non tanto facendolo tornare in patria (ciò era stato promesso da Zeus), ma ricoprendolo di doni.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Dopo aver parlato con Zeus, che tenta invano di farlo tornare a più miti consigli,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Posidone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ottiene di poter trasformare la nave dei Feaci in un sasso e di coprire l’isola con un grande monte (di fatto isolando i Feaci dal mare).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racconto funziona come α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ἴτιον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spiega la ragione per cui lo scoglio che si staglia a nord del golfo di Corfù (oggi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Vidos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è detto comunemente «nave di Odisseo».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7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F182C4-EA09-B1DC-3010-CB33B9B62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154-164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511318-E682-2541-A617-D011BAD0E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1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Risponendo</a:t>
            </a: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gli disse </a:t>
            </a:r>
            <a:r>
              <a:rPr lang="it-IT" sz="21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Zeus che addensa le nubi</a:t>
            </a: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«Oh caro, al mio animo pare meglio così: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tutta la gente dalla città la vede 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arrivare, mutala vicino alla terra in un sasso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simile alla </a:t>
            </a:r>
            <a:r>
              <a:rPr lang="it-IT" sz="21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nave veloce</a:t>
            </a: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perché tutti stupiscano,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avvolgi la loro città in un gran monte. 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Appena udì questo, </a:t>
            </a:r>
            <a:r>
              <a:rPr lang="it-IT" sz="21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Posidone</a:t>
            </a:r>
            <a:r>
              <a:rPr lang="it-IT" sz="21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lo </a:t>
            </a:r>
            <a:r>
              <a:rPr lang="it-IT" sz="21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scuotiterra</a:t>
            </a:r>
            <a:endParaRPr lang="it-IT" sz="2100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avviò verso Scheria, dove sono i Feaci.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lì attendeva: velocemente sospinta, la </a:t>
            </a:r>
            <a:r>
              <a:rPr lang="it-IT" sz="21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nave marina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arrivò vicinissima. Le fu accanto lo </a:t>
            </a:r>
            <a:r>
              <a:rPr lang="it-IT" sz="21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scuotiterra</a:t>
            </a: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la fece di sasso e al fondale la radicò,</a:t>
            </a:r>
          </a:p>
          <a:p>
            <a:pPr marL="0" indent="0">
              <a:buNone/>
            </a:pPr>
            <a:r>
              <a:rPr lang="it-IT" sz="21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col palmo della mano premendola: ed era già lontano.</a:t>
            </a:r>
          </a:p>
          <a:p>
            <a:pPr marL="0" indent="0">
              <a:buNone/>
            </a:pPr>
            <a:endParaRPr lang="el-GR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29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9B8D1-5D54-48A7-E2D0-A48F4098F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187-220: Odisseo non riconosce Itaca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310E1D-AD82-D8F1-7EB9-60228164B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destò il chiaro Odisseo, che dormiva nella terra dei padri, e non riconobbe la patria, da cui era assente da tempo: di una nebbia lo avvolse dea Pallade Atena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 (187-190): l’espediente della nebbia è canonico per le circostanze in cui le divinità salvano i mortali loro protetti; emblematico è il caso di Afrodite che salva Paride da morte certa per mano di Agamennone, appunto avvolgendolo nella nebbia (</a:t>
            </a:r>
            <a:r>
              <a:rPr lang="it-IT" sz="2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Iliade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III 380). Tuttavia, qui sembra di intendere che la nebbia non avvolga il corpo dell’eroe, ma sia sparsa sul paesaggio.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«…la figlia di Zeus,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farlo irriconoscibile e raccontargli ogni cosa, che la moglie e i suoi compatrioti non sapessero chi era, prima che egli punisse i pretendenti d’ogni loro violenza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». Qui, invece, sembra che sia proprio Odisseo ed essere avvolto dalla nebbia; ciò è spia di una stratificazione del testo. Compare qui per la prima volta il tema dell’inconoscibilità come strumento della vendetta.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Nei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successivi, l’eroe si lamenta della propria condizione.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023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33550A-55E8-D7DA-3E5D-7A037F0BD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221-227: l’incontro con Atena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A1D935-F6AB-C575-572E-C4BF0F707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(…) </a:t>
            </a: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σχεδόθεν δέ οἱ ἦλθεν Ἀθήνη,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ἀνδρὶ δέμας εἰκυῖα νέῳ, ἐπιβώτορι μήλων,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παναπάλῳ, οἷοί τε ἀνάκτων παῖδες ἔασι,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δίπτυχον ἀμφ᾽ ὤμοισιν ἔχουσ᾽ εὐεργέα λώπην: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ποσσὶ δ᾽ ὑπὸ λιπαροῖσι πέδιλ᾽ ἔχε, χερσὶ δ᾽ ἄκοντα.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τὴν δ᾽ Ὀδυσεὺς γήθησεν ἰδὼν καὶ ἐναντίος ἦλθε,</a:t>
            </a:r>
          </a:p>
          <a:p>
            <a:pPr marL="0" indent="0">
              <a:buNone/>
            </a:pP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καί μιν φωνήσας ἔπεα πτερόεντα προσηύδα</a:t>
            </a: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620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6EE208-BFA1-26B4-F0FA-D8F545C17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221-227: l’incontro con Atena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E1E768-0A6E-5BAA-7107-BD436BE43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(…) Accanto a lui venne Atena,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nell’aspetto somigliante ad un giovane, un pastore di greggi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delicatissimo, come di solito i figli dei principi,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 intorno alle spalle un doppio mantello ben lavorato: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aveva sandali ai morbidi piedi ed in mano una picca.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Vedendola Odisseo gioì e le andò incontro</a:t>
            </a:r>
          </a:p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parlando le rivolse alate parole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(La domanda di Odisseo è, chiaramente, dove si trova, ed Atena risponderà: ad Itaca). </a:t>
            </a:r>
          </a:p>
        </p:txBody>
      </p:sp>
    </p:spTree>
    <p:extLst>
      <p:ext uri="{BB962C8B-B14F-4D97-AF65-F5344CB8AC3E}">
        <p14:creationId xmlns:p14="http://schemas.microsoft.com/office/powerpoint/2010/main" val="48561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271A0E-CD71-13F2-4361-DFD699FE8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racconto (falso) di Odisseo, 256-286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059032-8074-BF41-D7DC-33B096115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non disse la verità, si trattenne dal dirla; sempre si agitava nel petto un animo pieno di astuzie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 (254-255).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 racconta una storia inventata per mascherare la propria identità: dice di essere cretese, ma di essere esule dalla propria isola dopo aver ucciso il figlio del re Idomeneo. Il racconto è collegato alla vicenda troiana: l’ucciso lo voleva infatti privare del bottino che si era conquistato a Troia, accusandolo di non aver seguito fedelmente suo padre durante la guerra.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Cfr. episodio di Polifemo: io sono Nessuno. </a:t>
            </a:r>
          </a:p>
        </p:txBody>
      </p:sp>
    </p:spTree>
    <p:extLst>
      <p:ext uri="{BB962C8B-B14F-4D97-AF65-F5344CB8AC3E}">
        <p14:creationId xmlns:p14="http://schemas.microsoft.com/office/powerpoint/2010/main" val="342157603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1769</Words>
  <Application>Microsoft Office PowerPoint</Application>
  <PresentationFormat>Widescreen</PresentationFormat>
  <Paragraphs>117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AA Times New Roman</vt:lpstr>
      <vt:lpstr>Arial</vt:lpstr>
      <vt:lpstr>Century Gothic</vt:lpstr>
      <vt:lpstr>Wingdings</vt:lpstr>
      <vt:lpstr>BrushVTI</vt:lpstr>
      <vt:lpstr>Omero, Odissea. Lettura e commento dei libri XIII-XXIII</vt:lpstr>
      <vt:lpstr>Odissea, libro XIII</vt:lpstr>
      <vt:lpstr>L’approdo al porto di Forcine (93-124)</vt:lpstr>
      <vt:lpstr>La vendetta di Posidone (125-187)</vt:lpstr>
      <vt:lpstr>vv. 154-164</vt:lpstr>
      <vt:lpstr>vv. 187-220: Odisseo non riconosce Itaca</vt:lpstr>
      <vt:lpstr>vv. 221-227: l’incontro con Atena</vt:lpstr>
      <vt:lpstr>vv. 221-227: l’incontro con Atena</vt:lpstr>
      <vt:lpstr>Il racconto (falso) di Odisseo, 256-286</vt:lpstr>
      <vt:lpstr>E la reazione di Atena (1); 287-303</vt:lpstr>
      <vt:lpstr>E la reazione di Atena (2)</vt:lpstr>
      <vt:lpstr>Il destino di Odisseo (303-310)</vt:lpstr>
      <vt:lpstr>Il piano (372-440)</vt:lpstr>
      <vt:lpstr>Il piano (372-440)</vt:lpstr>
      <vt:lpstr>Commento</vt:lpstr>
      <vt:lpstr>Il piano (372-440)</vt:lpstr>
      <vt:lpstr>La conclusione del libro XIII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2024-11-11T19:12:21Z</dcterms:created>
  <dcterms:modified xsi:type="dcterms:W3CDTF">2024-11-14T20:09:32Z</dcterms:modified>
</cp:coreProperties>
</file>