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86805F-47AD-41D4-BEFF-6A1D2210F5EA}" v="27" dt="2024-11-23T14:29:24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64" autoAdjust="0"/>
  </p:normalViewPr>
  <p:slideViewPr>
    <p:cSldViewPr snapToGrid="0">
      <p:cViewPr>
        <p:scale>
          <a:sx n="125" d="100"/>
          <a:sy n="125" d="100"/>
        </p:scale>
        <p:origin x="-1963" y="-2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LEGITTIMO" userId="8cc748ed7950eeef" providerId="LiveId" clId="{6186805F-47AD-41D4-BEFF-6A1D2210F5EA}"/>
    <pc:docChg chg="undo custSel addSld modSld">
      <pc:chgData name="FRANCESCA LEGITTIMO" userId="8cc748ed7950eeef" providerId="LiveId" clId="{6186805F-47AD-41D4-BEFF-6A1D2210F5EA}" dt="2024-11-23T14:29:58.620" v="4305" actId="962"/>
      <pc:docMkLst>
        <pc:docMk/>
      </pc:docMkLst>
      <pc:sldChg chg="addSp delSp modSp mod modMedia setBg delDesignElem">
        <pc:chgData name="FRANCESCA LEGITTIMO" userId="8cc748ed7950eeef" providerId="LiveId" clId="{6186805F-47AD-41D4-BEFF-6A1D2210F5EA}" dt="2024-11-23T12:41:43.021" v="2617"/>
        <pc:sldMkLst>
          <pc:docMk/>
          <pc:sldMk cId="3087596954" sldId="256"/>
        </pc:sldMkLst>
        <pc:spChg chg="mod">
          <ac:chgData name="FRANCESCA LEGITTIMO" userId="8cc748ed7950eeef" providerId="LiveId" clId="{6186805F-47AD-41D4-BEFF-6A1D2210F5EA}" dt="2024-11-21T13:15:42.790" v="34" actId="26606"/>
          <ac:spMkLst>
            <pc:docMk/>
            <pc:sldMk cId="3087596954" sldId="256"/>
            <ac:spMk id="2" creationId="{F2856C1B-F3E3-6219-D445-5E7EB7DB94FD}"/>
          </ac:spMkLst>
        </pc:spChg>
        <pc:spChg chg="mod">
          <ac:chgData name="FRANCESCA LEGITTIMO" userId="8cc748ed7950eeef" providerId="LiveId" clId="{6186805F-47AD-41D4-BEFF-6A1D2210F5EA}" dt="2024-11-21T13:15:42.790" v="34" actId="26606"/>
          <ac:spMkLst>
            <pc:docMk/>
            <pc:sldMk cId="3087596954" sldId="256"/>
            <ac:spMk id="3" creationId="{48575946-2C13-F10F-4C1A-0C888169273A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3087596954" sldId="256"/>
            <ac:spMk id="9" creationId="{C1DD1A8A-57D5-4A81-AD04-532B043C5611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3087596954" sldId="256"/>
            <ac:spMk id="11" creationId="{007891EC-4501-44ED-A8C8-B11B6DB767AB}"/>
          </ac:spMkLst>
        </pc:spChg>
        <pc:picChg chg="add mod">
          <ac:chgData name="FRANCESCA LEGITTIMO" userId="8cc748ed7950eeef" providerId="LiveId" clId="{6186805F-47AD-41D4-BEFF-6A1D2210F5EA}" dt="2024-11-21T13:15:47.182" v="36"/>
          <ac:picMkLst>
            <pc:docMk/>
            <pc:sldMk cId="3087596954" sldId="256"/>
            <ac:picMk id="5" creationId="{68C4C6B9-C32B-78F6-211F-E6A941182C16}"/>
          </ac:picMkLst>
        </pc:picChg>
      </pc:sldChg>
      <pc:sldChg chg="addSp delSp modSp mod delDesignElem chgLayout">
        <pc:chgData name="FRANCESCA LEGITTIMO" userId="8cc748ed7950eeef" providerId="LiveId" clId="{6186805F-47AD-41D4-BEFF-6A1D2210F5EA}" dt="2024-11-23T14:14:54.343" v="4266" actId="6264"/>
        <pc:sldMkLst>
          <pc:docMk/>
          <pc:sldMk cId="522582422" sldId="257"/>
        </pc:sldMkLst>
        <pc:spChg chg="mod ord">
          <ac:chgData name="FRANCESCA LEGITTIMO" userId="8cc748ed7950eeef" providerId="LiveId" clId="{6186805F-47AD-41D4-BEFF-6A1D2210F5EA}" dt="2024-11-23T14:14:54.343" v="4266" actId="6264"/>
          <ac:spMkLst>
            <pc:docMk/>
            <pc:sldMk cId="522582422" sldId="257"/>
            <ac:spMk id="2" creationId="{ACDB8D49-696D-18CE-5872-3A5B4B544BC2}"/>
          </ac:spMkLst>
        </pc:spChg>
        <pc:spChg chg="add del mod">
          <ac:chgData name="FRANCESCA LEGITTIMO" userId="8cc748ed7950eeef" providerId="LiveId" clId="{6186805F-47AD-41D4-BEFF-6A1D2210F5EA}" dt="2024-11-23T14:14:54.343" v="4266" actId="6264"/>
          <ac:spMkLst>
            <pc:docMk/>
            <pc:sldMk cId="522582422" sldId="257"/>
            <ac:spMk id="3" creationId="{F1E3A9F7-DF6A-DEDC-4A3F-D99ED4B801CE}"/>
          </ac:spMkLst>
        </pc:spChg>
        <pc:spChg chg="add del mod">
          <ac:chgData name="FRANCESCA LEGITTIMO" userId="8cc748ed7950eeef" providerId="LiveId" clId="{6186805F-47AD-41D4-BEFF-6A1D2210F5EA}" dt="2024-11-23T14:14:54.343" v="4266" actId="6264"/>
          <ac:spMkLst>
            <pc:docMk/>
            <pc:sldMk cId="522582422" sldId="257"/>
            <ac:spMk id="4" creationId="{B077CD20-BC0B-9E4C-40F0-886CF0571F0D}"/>
          </ac:spMkLst>
        </pc:spChg>
        <pc:spChg chg="del">
          <ac:chgData name="FRANCESCA LEGITTIMO" userId="8cc748ed7950eeef" providerId="LiveId" clId="{6186805F-47AD-41D4-BEFF-6A1D2210F5EA}" dt="2024-11-23T12:41:43.021" v="2617"/>
          <ac:spMkLst>
            <pc:docMk/>
            <pc:sldMk cId="522582422" sldId="257"/>
            <ac:spMk id="1040" creationId="{37C89E4B-3C9F-44B9-8B86-D9E3D112D8EC}"/>
          </ac:spMkLst>
        </pc:spChg>
        <pc:picChg chg="mod ord">
          <ac:chgData name="FRANCESCA LEGITTIMO" userId="8cc748ed7950eeef" providerId="LiveId" clId="{6186805F-47AD-41D4-BEFF-6A1D2210F5EA}" dt="2024-11-23T14:14:54.343" v="4266" actId="6264"/>
          <ac:picMkLst>
            <pc:docMk/>
            <pc:sldMk cId="522582422" sldId="257"/>
            <ac:picMk id="1026" creationId="{32C85196-AD33-2C83-9632-F23BBA6E27D4}"/>
          </ac:picMkLst>
        </pc:picChg>
        <pc:cxnChg chg="del">
          <ac:chgData name="FRANCESCA LEGITTIMO" userId="8cc748ed7950eeef" providerId="LiveId" clId="{6186805F-47AD-41D4-BEFF-6A1D2210F5EA}" dt="2024-11-23T12:41:43.021" v="2617"/>
          <ac:cxnSpMkLst>
            <pc:docMk/>
            <pc:sldMk cId="522582422" sldId="257"/>
            <ac:cxnSpMk id="1042" creationId="{AA2EAA10-076F-46BD-8F0F-B9A2FB77A85C}"/>
          </ac:cxnSpMkLst>
        </pc:cxnChg>
        <pc:cxnChg chg="del">
          <ac:chgData name="FRANCESCA LEGITTIMO" userId="8cc748ed7950eeef" providerId="LiveId" clId="{6186805F-47AD-41D4-BEFF-6A1D2210F5EA}" dt="2024-11-23T12:41:43.021" v="2617"/>
          <ac:cxnSpMkLst>
            <pc:docMk/>
            <pc:sldMk cId="522582422" sldId="257"/>
            <ac:cxnSpMk id="1044" creationId="{D891E407-403B-4764-86C9-33A56D3BCAA3}"/>
          </ac:cxnSpMkLst>
        </pc:cxnChg>
      </pc:sldChg>
      <pc:sldChg chg="delSp modSp mod delDesignElem">
        <pc:chgData name="FRANCESCA LEGITTIMO" userId="8cc748ed7950eeef" providerId="LiveId" clId="{6186805F-47AD-41D4-BEFF-6A1D2210F5EA}" dt="2024-11-23T12:41:43.313" v="2623" actId="27636"/>
        <pc:sldMkLst>
          <pc:docMk/>
          <pc:sldMk cId="1425667262" sldId="258"/>
        </pc:sldMkLst>
        <pc:spChg chg="mod">
          <ac:chgData name="FRANCESCA LEGITTIMO" userId="8cc748ed7950eeef" providerId="LiveId" clId="{6186805F-47AD-41D4-BEFF-6A1D2210F5EA}" dt="2024-11-23T12:41:43.313" v="2623" actId="27636"/>
          <ac:spMkLst>
            <pc:docMk/>
            <pc:sldMk cId="1425667262" sldId="258"/>
            <ac:spMk id="2" creationId="{582B12FC-D07F-55D4-1EC6-4EF1BFA4AB26}"/>
          </ac:spMkLst>
        </pc:spChg>
        <pc:spChg chg="del">
          <ac:chgData name="FRANCESCA LEGITTIMO" userId="8cc748ed7950eeef" providerId="LiveId" clId="{6186805F-47AD-41D4-BEFF-6A1D2210F5EA}" dt="2024-11-23T12:41:43.021" v="2617"/>
          <ac:spMkLst>
            <pc:docMk/>
            <pc:sldMk cId="1425667262" sldId="258"/>
            <ac:spMk id="2062" creationId="{665DBBEF-238B-476B-96AB-8AAC3224ECEA}"/>
          </ac:spMkLst>
        </pc:spChg>
        <pc:spChg chg="del">
          <ac:chgData name="FRANCESCA LEGITTIMO" userId="8cc748ed7950eeef" providerId="LiveId" clId="{6186805F-47AD-41D4-BEFF-6A1D2210F5EA}" dt="2024-11-23T12:41:43.021" v="2617"/>
          <ac:spMkLst>
            <pc:docMk/>
            <pc:sldMk cId="1425667262" sldId="258"/>
            <ac:spMk id="2064" creationId="{3FCFB1DE-0B7E-48CC-BA90-B2AB0889F9D6}"/>
          </ac:spMkLst>
        </pc:spChg>
      </pc:sldChg>
      <pc:sldChg chg="addSp delSp modSp new mod setBg delDesignElem">
        <pc:chgData name="FRANCESCA LEGITTIMO" userId="8cc748ed7950eeef" providerId="LiveId" clId="{6186805F-47AD-41D4-BEFF-6A1D2210F5EA}" dt="2024-11-23T12:41:43.316" v="2624" actId="27636"/>
        <pc:sldMkLst>
          <pc:docMk/>
          <pc:sldMk cId="3547861045" sldId="259"/>
        </pc:sldMkLst>
        <pc:spChg chg="mod">
          <ac:chgData name="FRANCESCA LEGITTIMO" userId="8cc748ed7950eeef" providerId="LiveId" clId="{6186805F-47AD-41D4-BEFF-6A1D2210F5EA}" dt="2024-11-23T12:41:43.316" v="2624" actId="27636"/>
          <ac:spMkLst>
            <pc:docMk/>
            <pc:sldMk cId="3547861045" sldId="259"/>
            <ac:spMk id="2" creationId="{288B6B1D-DB46-6B6D-CE16-F9D6DFDD96BA}"/>
          </ac:spMkLst>
        </pc:spChg>
        <pc:spChg chg="del">
          <ac:chgData name="FRANCESCA LEGITTIMO" userId="8cc748ed7950eeef" providerId="LiveId" clId="{6186805F-47AD-41D4-BEFF-6A1D2210F5EA}" dt="2024-11-21T13:29:23.194" v="97"/>
          <ac:spMkLst>
            <pc:docMk/>
            <pc:sldMk cId="3547861045" sldId="259"/>
            <ac:spMk id="3" creationId="{14D38DBA-D7C0-B881-BE53-B1268A8925D6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3547861045" sldId="259"/>
            <ac:spMk id="9" creationId="{9B7AD9F6-8CE7-4299-8FC6-328F4DCD3FF9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3547861045" sldId="259"/>
            <ac:spMk id="11" creationId="{F49775AF-8896-43EE-92C6-83497D6DC56F}"/>
          </ac:spMkLst>
        </pc:spChg>
        <pc:picChg chg="add mod">
          <ac:chgData name="FRANCESCA LEGITTIMO" userId="8cc748ed7950eeef" providerId="LiveId" clId="{6186805F-47AD-41D4-BEFF-6A1D2210F5EA}" dt="2024-11-21T13:29:26.717" v="98" actId="26606"/>
          <ac:picMkLst>
            <pc:docMk/>
            <pc:sldMk cId="3547861045" sldId="259"/>
            <ac:picMk id="4" creationId="{FA0263E2-6D34-6789-5D92-720A802451B5}"/>
          </ac:picMkLst>
        </pc:picChg>
      </pc:sldChg>
      <pc:sldChg chg="modSp new mod">
        <pc:chgData name="FRANCESCA LEGITTIMO" userId="8cc748ed7950eeef" providerId="LiveId" clId="{6186805F-47AD-41D4-BEFF-6A1D2210F5EA}" dt="2024-11-23T12:41:43.329" v="2625" actId="27636"/>
        <pc:sldMkLst>
          <pc:docMk/>
          <pc:sldMk cId="1148760005" sldId="260"/>
        </pc:sldMkLst>
        <pc:spChg chg="mod">
          <ac:chgData name="FRANCESCA LEGITTIMO" userId="8cc748ed7950eeef" providerId="LiveId" clId="{6186805F-47AD-41D4-BEFF-6A1D2210F5EA}" dt="2024-11-23T12:41:43.021" v="2617"/>
          <ac:spMkLst>
            <pc:docMk/>
            <pc:sldMk cId="1148760005" sldId="260"/>
            <ac:spMk id="2" creationId="{74AB33AC-D493-6404-C2DD-C922B00D5B75}"/>
          </ac:spMkLst>
        </pc:spChg>
        <pc:spChg chg="mod">
          <ac:chgData name="FRANCESCA LEGITTIMO" userId="8cc748ed7950eeef" providerId="LiveId" clId="{6186805F-47AD-41D4-BEFF-6A1D2210F5EA}" dt="2024-11-23T12:41:43.329" v="2625" actId="27636"/>
          <ac:spMkLst>
            <pc:docMk/>
            <pc:sldMk cId="1148760005" sldId="260"/>
            <ac:spMk id="3" creationId="{5EFCA5F8-BF21-7722-784F-DA268C2EC05C}"/>
          </ac:spMkLst>
        </pc:spChg>
      </pc:sldChg>
      <pc:sldChg chg="modSp new mod">
        <pc:chgData name="FRANCESCA LEGITTIMO" userId="8cc748ed7950eeef" providerId="LiveId" clId="{6186805F-47AD-41D4-BEFF-6A1D2210F5EA}" dt="2024-11-23T12:41:43.021" v="2617"/>
        <pc:sldMkLst>
          <pc:docMk/>
          <pc:sldMk cId="2802701820" sldId="261"/>
        </pc:sldMkLst>
        <pc:spChg chg="mod">
          <ac:chgData name="FRANCESCA LEGITTIMO" userId="8cc748ed7950eeef" providerId="LiveId" clId="{6186805F-47AD-41D4-BEFF-6A1D2210F5EA}" dt="2024-11-23T12:41:43.021" v="2617"/>
          <ac:spMkLst>
            <pc:docMk/>
            <pc:sldMk cId="2802701820" sldId="261"/>
            <ac:spMk id="2" creationId="{4586880F-8E04-D65A-F8D6-C1DD49DF1F73}"/>
          </ac:spMkLst>
        </pc:spChg>
        <pc:spChg chg="mod">
          <ac:chgData name="FRANCESCA LEGITTIMO" userId="8cc748ed7950eeef" providerId="LiveId" clId="{6186805F-47AD-41D4-BEFF-6A1D2210F5EA}" dt="2024-11-23T12:41:43.021" v="2617"/>
          <ac:spMkLst>
            <pc:docMk/>
            <pc:sldMk cId="2802701820" sldId="261"/>
            <ac:spMk id="3" creationId="{B1C9D6E1-AFBA-CEE8-1DF2-DB325AC8982F}"/>
          </ac:spMkLst>
        </pc:spChg>
      </pc:sldChg>
      <pc:sldChg chg="modSp new mod">
        <pc:chgData name="FRANCESCA LEGITTIMO" userId="8cc748ed7950eeef" providerId="LiveId" clId="{6186805F-47AD-41D4-BEFF-6A1D2210F5EA}" dt="2024-11-23T12:41:43.201" v="2618" actId="27636"/>
        <pc:sldMkLst>
          <pc:docMk/>
          <pc:sldMk cId="1831724831" sldId="262"/>
        </pc:sldMkLst>
        <pc:spChg chg="mod">
          <ac:chgData name="FRANCESCA LEGITTIMO" userId="8cc748ed7950eeef" providerId="LiveId" clId="{6186805F-47AD-41D4-BEFF-6A1D2210F5EA}" dt="2024-11-23T12:41:43.021" v="2617"/>
          <ac:spMkLst>
            <pc:docMk/>
            <pc:sldMk cId="1831724831" sldId="262"/>
            <ac:spMk id="2" creationId="{906BB3AE-5BD2-49A3-509C-D0A20E181D16}"/>
          </ac:spMkLst>
        </pc:spChg>
        <pc:spChg chg="mod">
          <ac:chgData name="FRANCESCA LEGITTIMO" userId="8cc748ed7950eeef" providerId="LiveId" clId="{6186805F-47AD-41D4-BEFF-6A1D2210F5EA}" dt="2024-11-23T12:41:43.201" v="2618" actId="27636"/>
          <ac:spMkLst>
            <pc:docMk/>
            <pc:sldMk cId="1831724831" sldId="262"/>
            <ac:spMk id="3" creationId="{FF906D58-631C-3C3E-7F00-C92716E7F5FE}"/>
          </ac:spMkLst>
        </pc:spChg>
      </pc:sldChg>
      <pc:sldChg chg="addSp delSp modSp new mod setBg delDesignElem">
        <pc:chgData name="FRANCESCA LEGITTIMO" userId="8cc748ed7950eeef" providerId="LiveId" clId="{6186805F-47AD-41D4-BEFF-6A1D2210F5EA}" dt="2024-11-23T14:15:44.748" v="4267" actId="207"/>
        <pc:sldMkLst>
          <pc:docMk/>
          <pc:sldMk cId="1415842143" sldId="263"/>
        </pc:sldMkLst>
        <pc:spChg chg="mod">
          <ac:chgData name="FRANCESCA LEGITTIMO" userId="8cc748ed7950eeef" providerId="LiveId" clId="{6186805F-47AD-41D4-BEFF-6A1D2210F5EA}" dt="2024-11-21T15:12:56.753" v="1817" actId="26606"/>
          <ac:spMkLst>
            <pc:docMk/>
            <pc:sldMk cId="1415842143" sldId="263"/>
            <ac:spMk id="2" creationId="{78C03885-DC76-B436-824B-11F76733E5CF}"/>
          </ac:spMkLst>
        </pc:spChg>
        <pc:spChg chg="mod">
          <ac:chgData name="FRANCESCA LEGITTIMO" userId="8cc748ed7950eeef" providerId="LiveId" clId="{6186805F-47AD-41D4-BEFF-6A1D2210F5EA}" dt="2024-11-23T14:15:44.748" v="4267" actId="207"/>
          <ac:spMkLst>
            <pc:docMk/>
            <pc:sldMk cId="1415842143" sldId="263"/>
            <ac:spMk id="3" creationId="{F62D3DA6-CAB6-CFDC-AB02-CA65704F1767}"/>
          </ac:spMkLst>
        </pc:spChg>
        <pc:spChg chg="add del">
          <ac:chgData name="FRANCESCA LEGITTIMO" userId="8cc748ed7950eeef" providerId="LiveId" clId="{6186805F-47AD-41D4-BEFF-6A1D2210F5EA}" dt="2024-11-21T15:12:56.745" v="1816" actId="26606"/>
          <ac:spMkLst>
            <pc:docMk/>
            <pc:sldMk cId="1415842143" sldId="263"/>
            <ac:spMk id="3079" creationId="{12609869-9E80-471B-A487-A53288E0E791}"/>
          </ac:spMkLst>
        </pc:spChg>
        <pc:spChg chg="add del">
          <ac:chgData name="FRANCESCA LEGITTIMO" userId="8cc748ed7950eeef" providerId="LiveId" clId="{6186805F-47AD-41D4-BEFF-6A1D2210F5EA}" dt="2024-11-21T15:12:56.745" v="1816" actId="26606"/>
          <ac:spMkLst>
            <pc:docMk/>
            <pc:sldMk cId="1415842143" sldId="263"/>
            <ac:spMk id="3081" creationId="{7004738A-9D34-43E8-97D2-CA0EED4F8BE0}"/>
          </ac:spMkLst>
        </pc:spChg>
        <pc:spChg chg="add del">
          <ac:chgData name="FRANCESCA LEGITTIMO" userId="8cc748ed7950eeef" providerId="LiveId" clId="{6186805F-47AD-41D4-BEFF-6A1D2210F5EA}" dt="2024-11-21T15:12:56.745" v="1816" actId="26606"/>
          <ac:spMkLst>
            <pc:docMk/>
            <pc:sldMk cId="1415842143" sldId="263"/>
            <ac:spMk id="3083" creationId="{B8B8D07F-F13E-443E-BA68-2D26672D76B9}"/>
          </ac:spMkLst>
        </pc:spChg>
        <pc:spChg chg="add del">
          <ac:chgData name="FRANCESCA LEGITTIMO" userId="8cc748ed7950eeef" providerId="LiveId" clId="{6186805F-47AD-41D4-BEFF-6A1D2210F5EA}" dt="2024-11-21T15:12:56.745" v="1816" actId="26606"/>
          <ac:spMkLst>
            <pc:docMk/>
            <pc:sldMk cId="1415842143" sldId="263"/>
            <ac:spMk id="3085" creationId="{2813A4FA-24A5-41ED-A534-3807D1B2F344}"/>
          </ac:spMkLst>
        </pc:spChg>
        <pc:spChg chg="add del">
          <ac:chgData name="FRANCESCA LEGITTIMO" userId="8cc748ed7950eeef" providerId="LiveId" clId="{6186805F-47AD-41D4-BEFF-6A1D2210F5EA}" dt="2024-11-21T15:12:56.745" v="1816" actId="26606"/>
          <ac:spMkLst>
            <pc:docMk/>
            <pc:sldMk cId="1415842143" sldId="263"/>
            <ac:spMk id="3087" creationId="{C3944F27-CA70-4E84-A51A-E6BF89558979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1415842143" sldId="263"/>
            <ac:spMk id="3089" creationId="{5AA03EDC-7067-4DFF-B672-541D016AAAB8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1415842143" sldId="263"/>
            <ac:spMk id="3090" creationId="{0EBF3E39-B0BE-496A-8604-9007470FFA3A}"/>
          </ac:spMkLst>
        </pc:spChg>
        <pc:picChg chg="add mod">
          <ac:chgData name="FRANCESCA LEGITTIMO" userId="8cc748ed7950eeef" providerId="LiveId" clId="{6186805F-47AD-41D4-BEFF-6A1D2210F5EA}" dt="2024-11-21T15:12:56.753" v="1817" actId="26606"/>
          <ac:picMkLst>
            <pc:docMk/>
            <pc:sldMk cId="1415842143" sldId="263"/>
            <ac:picMk id="3074" creationId="{F230FB78-91B8-C69E-6021-66B10C7C4E56}"/>
          </ac:picMkLst>
        </pc:picChg>
      </pc:sldChg>
      <pc:sldChg chg="addSp delSp modSp new mod setBg delDesignElem">
        <pc:chgData name="FRANCESCA LEGITTIMO" userId="8cc748ed7950eeef" providerId="LiveId" clId="{6186805F-47AD-41D4-BEFF-6A1D2210F5EA}" dt="2024-11-23T12:42:43.375" v="2626" actId="13926"/>
        <pc:sldMkLst>
          <pc:docMk/>
          <pc:sldMk cId="3022167858" sldId="264"/>
        </pc:sldMkLst>
        <pc:spChg chg="mod ord">
          <ac:chgData name="FRANCESCA LEGITTIMO" userId="8cc748ed7950eeef" providerId="LiveId" clId="{6186805F-47AD-41D4-BEFF-6A1D2210F5EA}" dt="2024-11-23T12:41:43.282" v="2619" actId="27636"/>
          <ac:spMkLst>
            <pc:docMk/>
            <pc:sldMk cId="3022167858" sldId="264"/>
            <ac:spMk id="2" creationId="{5D57024E-B8CD-148F-C9C0-9F9B79A604C5}"/>
          </ac:spMkLst>
        </pc:spChg>
        <pc:spChg chg="del">
          <ac:chgData name="FRANCESCA LEGITTIMO" userId="8cc748ed7950eeef" providerId="LiveId" clId="{6186805F-47AD-41D4-BEFF-6A1D2210F5EA}" dt="2024-11-21T15:14:55.055" v="1906"/>
          <ac:spMkLst>
            <pc:docMk/>
            <pc:sldMk cId="3022167858" sldId="264"/>
            <ac:spMk id="3" creationId="{CFD96A33-7FE2-0984-4930-7C463A3F434A}"/>
          </ac:spMkLst>
        </pc:spChg>
        <pc:spChg chg="add del">
          <ac:chgData name="FRANCESCA LEGITTIMO" userId="8cc748ed7950eeef" providerId="LiveId" clId="{6186805F-47AD-41D4-BEFF-6A1D2210F5EA}" dt="2024-11-21T15:15:01.847" v="1908" actId="26606"/>
          <ac:spMkLst>
            <pc:docMk/>
            <pc:sldMk cId="3022167858" sldId="264"/>
            <ac:spMk id="4102" creationId="{AB6333E9-392D-36A4-3FFF-622083DD6A79}"/>
          </ac:spMkLst>
        </pc:spChg>
        <pc:spChg chg="add del">
          <ac:chgData name="FRANCESCA LEGITTIMO" userId="8cc748ed7950eeef" providerId="LiveId" clId="{6186805F-47AD-41D4-BEFF-6A1D2210F5EA}" dt="2024-11-21T15:15:01.847" v="1908" actId="26606"/>
          <ac:spMkLst>
            <pc:docMk/>
            <pc:sldMk cId="3022167858" sldId="264"/>
            <ac:spMk id="4105" creationId="{5AA03EDC-7067-4DFF-B672-541D016AAAB8}"/>
          </ac:spMkLst>
        </pc:spChg>
        <pc:spChg chg="add del">
          <ac:chgData name="FRANCESCA LEGITTIMO" userId="8cc748ed7950eeef" providerId="LiveId" clId="{6186805F-47AD-41D4-BEFF-6A1D2210F5EA}" dt="2024-11-21T15:15:01.847" v="1908" actId="26606"/>
          <ac:spMkLst>
            <pc:docMk/>
            <pc:sldMk cId="3022167858" sldId="264"/>
            <ac:spMk id="4107" creationId="{0EBF3E39-B0BE-496A-8604-9007470FFA3A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3022167858" sldId="264"/>
            <ac:spMk id="4110" creationId="{03AF1C04-3FEF-41BD-BB84-2F263765BEBC}"/>
          </ac:spMkLst>
        </pc:spChg>
        <pc:spChg chg="add mod">
          <ac:chgData name="FRANCESCA LEGITTIMO" userId="8cc748ed7950eeef" providerId="LiveId" clId="{6186805F-47AD-41D4-BEFF-6A1D2210F5EA}" dt="2024-11-23T12:42:43.375" v="2626" actId="13926"/>
          <ac:spMkLst>
            <pc:docMk/>
            <pc:sldMk cId="3022167858" sldId="264"/>
            <ac:spMk id="4123" creationId="{71245E5C-A8E1-33E9-5D73-487F1E002735}"/>
          </ac:spMkLst>
        </pc:spChg>
        <pc:grpChg chg="add del">
          <ac:chgData name="FRANCESCA LEGITTIMO" userId="8cc748ed7950eeef" providerId="LiveId" clId="{6186805F-47AD-41D4-BEFF-6A1D2210F5EA}" dt="2024-11-23T12:41:43.021" v="2617"/>
          <ac:grpSpMkLst>
            <pc:docMk/>
            <pc:sldMk cId="3022167858" sldId="264"/>
            <ac:grpSpMk id="4111" creationId="{C733FE3C-12C4-4FA2-A795-87D2F6776A53}"/>
          </ac:grpSpMkLst>
        </pc:grpChg>
        <pc:grpChg chg="add del">
          <ac:chgData name="FRANCESCA LEGITTIMO" userId="8cc748ed7950eeef" providerId="LiveId" clId="{6186805F-47AD-41D4-BEFF-6A1D2210F5EA}" dt="2024-11-23T12:41:43.021" v="2617"/>
          <ac:grpSpMkLst>
            <pc:docMk/>
            <pc:sldMk cId="3022167858" sldId="264"/>
            <ac:grpSpMk id="4114" creationId="{E56E71F1-5A87-4A96-B42F-2DFA1B766B5E}"/>
          </ac:grpSpMkLst>
        </pc:grpChg>
        <pc:grpChg chg="add del">
          <ac:chgData name="FRANCESCA LEGITTIMO" userId="8cc748ed7950eeef" providerId="LiveId" clId="{6186805F-47AD-41D4-BEFF-6A1D2210F5EA}" dt="2024-11-23T12:41:43.021" v="2617"/>
          <ac:grpSpMkLst>
            <pc:docMk/>
            <pc:sldMk cId="3022167858" sldId="264"/>
            <ac:grpSpMk id="4115" creationId="{0C2B5F12-8A82-4A59-9400-3164CBF47F63}"/>
          </ac:grpSpMkLst>
        </pc:grpChg>
        <pc:picChg chg="add mod">
          <ac:chgData name="FRANCESCA LEGITTIMO" userId="8cc748ed7950eeef" providerId="LiveId" clId="{6186805F-47AD-41D4-BEFF-6A1D2210F5EA}" dt="2024-11-21T15:15:01.964" v="1909" actId="26606"/>
          <ac:picMkLst>
            <pc:docMk/>
            <pc:sldMk cId="3022167858" sldId="264"/>
            <ac:picMk id="4098" creationId="{3B4A4F0A-7D9B-EADE-FA4A-59755F18BEEE}"/>
          </ac:picMkLst>
        </pc:picChg>
      </pc:sldChg>
      <pc:sldChg chg="modSp new mod">
        <pc:chgData name="FRANCESCA LEGITTIMO" userId="8cc748ed7950eeef" providerId="LiveId" clId="{6186805F-47AD-41D4-BEFF-6A1D2210F5EA}" dt="2024-11-23T12:41:43.301" v="2621" actId="27636"/>
        <pc:sldMkLst>
          <pc:docMk/>
          <pc:sldMk cId="2461150542" sldId="265"/>
        </pc:sldMkLst>
        <pc:spChg chg="mod">
          <ac:chgData name="FRANCESCA LEGITTIMO" userId="8cc748ed7950eeef" providerId="LiveId" clId="{6186805F-47AD-41D4-BEFF-6A1D2210F5EA}" dt="2024-11-23T12:41:43.021" v="2617"/>
          <ac:spMkLst>
            <pc:docMk/>
            <pc:sldMk cId="2461150542" sldId="265"/>
            <ac:spMk id="2" creationId="{F0573F35-CDA0-F3D8-C68E-9B83B5FA6D8D}"/>
          </ac:spMkLst>
        </pc:spChg>
        <pc:spChg chg="mod">
          <ac:chgData name="FRANCESCA LEGITTIMO" userId="8cc748ed7950eeef" providerId="LiveId" clId="{6186805F-47AD-41D4-BEFF-6A1D2210F5EA}" dt="2024-11-23T12:41:43.301" v="2621" actId="27636"/>
          <ac:spMkLst>
            <pc:docMk/>
            <pc:sldMk cId="2461150542" sldId="265"/>
            <ac:spMk id="3" creationId="{CF7975A5-E7D0-66D4-4F39-D591F9D5DE1C}"/>
          </ac:spMkLst>
        </pc:spChg>
      </pc:sldChg>
      <pc:sldChg chg="modSp new mod">
        <pc:chgData name="FRANCESCA LEGITTIMO" userId="8cc748ed7950eeef" providerId="LiveId" clId="{6186805F-47AD-41D4-BEFF-6A1D2210F5EA}" dt="2024-11-23T13:10:20.673" v="3197" actId="20577"/>
        <pc:sldMkLst>
          <pc:docMk/>
          <pc:sldMk cId="3822477964" sldId="266"/>
        </pc:sldMkLst>
        <pc:spChg chg="mod">
          <ac:chgData name="FRANCESCA LEGITTIMO" userId="8cc748ed7950eeef" providerId="LiveId" clId="{6186805F-47AD-41D4-BEFF-6A1D2210F5EA}" dt="2024-11-23T12:49:25.168" v="2671" actId="20577"/>
          <ac:spMkLst>
            <pc:docMk/>
            <pc:sldMk cId="3822477964" sldId="266"/>
            <ac:spMk id="2" creationId="{C95C3ADA-1C40-533D-3900-3A2A7B79897B}"/>
          </ac:spMkLst>
        </pc:spChg>
        <pc:spChg chg="mod">
          <ac:chgData name="FRANCESCA LEGITTIMO" userId="8cc748ed7950eeef" providerId="LiveId" clId="{6186805F-47AD-41D4-BEFF-6A1D2210F5EA}" dt="2024-11-23T13:10:20.673" v="3197" actId="20577"/>
          <ac:spMkLst>
            <pc:docMk/>
            <pc:sldMk cId="3822477964" sldId="266"/>
            <ac:spMk id="3" creationId="{74B6EFE3-6A85-8BF2-5060-6129D1EABB9D}"/>
          </ac:spMkLst>
        </pc:spChg>
      </pc:sldChg>
      <pc:sldChg chg="addSp delSp modSp new mod setBg delDesignElem chgLayout">
        <pc:chgData name="FRANCESCA LEGITTIMO" userId="8cc748ed7950eeef" providerId="LiveId" clId="{6186805F-47AD-41D4-BEFF-6A1D2210F5EA}" dt="2024-11-23T14:17:14.147" v="4269" actId="27636"/>
        <pc:sldMkLst>
          <pc:docMk/>
          <pc:sldMk cId="2906437146" sldId="267"/>
        </pc:sldMkLst>
        <pc:spChg chg="mod ord">
          <ac:chgData name="FRANCESCA LEGITTIMO" userId="8cc748ed7950eeef" providerId="LiveId" clId="{6186805F-47AD-41D4-BEFF-6A1D2210F5EA}" dt="2024-11-23T14:17:14.147" v="4269" actId="27636"/>
          <ac:spMkLst>
            <pc:docMk/>
            <pc:sldMk cId="2906437146" sldId="267"/>
            <ac:spMk id="2" creationId="{8A992279-B470-48EA-4600-F786F07EA1BF}"/>
          </ac:spMkLst>
        </pc:spChg>
        <pc:spChg chg="del">
          <ac:chgData name="FRANCESCA LEGITTIMO" userId="8cc748ed7950eeef" providerId="LiveId" clId="{6186805F-47AD-41D4-BEFF-6A1D2210F5EA}" dt="2024-11-21T15:45:34.758" v="2606"/>
          <ac:spMkLst>
            <pc:docMk/>
            <pc:sldMk cId="2906437146" sldId="267"/>
            <ac:spMk id="3" creationId="{42DE822C-4628-87DA-79BC-20EBC81D3846}"/>
          </ac:spMkLst>
        </pc:spChg>
        <pc:spChg chg="add del mod">
          <ac:chgData name="FRANCESCA LEGITTIMO" userId="8cc748ed7950eeef" providerId="LiveId" clId="{6186805F-47AD-41D4-BEFF-6A1D2210F5EA}" dt="2024-11-23T14:17:14.125" v="4268" actId="6264"/>
          <ac:spMkLst>
            <pc:docMk/>
            <pc:sldMk cId="2906437146" sldId="267"/>
            <ac:spMk id="3" creationId="{EF4C54D2-E82E-A44D-2F4E-15C224900824}"/>
          </ac:spMkLst>
        </pc:spChg>
        <pc:spChg chg="add del mod">
          <ac:chgData name="FRANCESCA LEGITTIMO" userId="8cc748ed7950eeef" providerId="LiveId" clId="{6186805F-47AD-41D4-BEFF-6A1D2210F5EA}" dt="2024-11-23T14:17:14.125" v="4268" actId="6264"/>
          <ac:spMkLst>
            <pc:docMk/>
            <pc:sldMk cId="2906437146" sldId="267"/>
            <ac:spMk id="4" creationId="{62311A2D-00B8-91A9-91D5-6A24242A414E}"/>
          </ac:spMkLst>
        </pc:spChg>
        <pc:spChg chg="add del">
          <ac:chgData name="FRANCESCA LEGITTIMO" userId="8cc748ed7950eeef" providerId="LiveId" clId="{6186805F-47AD-41D4-BEFF-6A1D2210F5EA}" dt="2024-11-21T15:45:40.600" v="2608" actId="26606"/>
          <ac:spMkLst>
            <pc:docMk/>
            <pc:sldMk cId="2906437146" sldId="267"/>
            <ac:spMk id="5127" creationId="{9B7AD9F6-8CE7-4299-8FC6-328F4DCD3FF9}"/>
          </ac:spMkLst>
        </pc:spChg>
        <pc:spChg chg="add del">
          <ac:chgData name="FRANCESCA LEGITTIMO" userId="8cc748ed7950eeef" providerId="LiveId" clId="{6186805F-47AD-41D4-BEFF-6A1D2210F5EA}" dt="2024-11-21T15:45:40.600" v="2608" actId="26606"/>
          <ac:spMkLst>
            <pc:docMk/>
            <pc:sldMk cId="2906437146" sldId="267"/>
            <ac:spMk id="5129" creationId="{F49775AF-8896-43EE-92C6-83497D6DC56F}"/>
          </ac:spMkLst>
        </pc:spChg>
        <pc:spChg chg="add del">
          <ac:chgData name="FRANCESCA LEGITTIMO" userId="8cc748ed7950eeef" providerId="LiveId" clId="{6186805F-47AD-41D4-BEFF-6A1D2210F5EA}" dt="2024-11-23T12:41:43.021" v="2617"/>
          <ac:spMkLst>
            <pc:docMk/>
            <pc:sldMk cId="2906437146" sldId="267"/>
            <ac:spMk id="5132" creationId="{37C89E4B-3C9F-44B9-8B86-D9E3D112D8EC}"/>
          </ac:spMkLst>
        </pc:spChg>
        <pc:picChg chg="add mod ord">
          <ac:chgData name="FRANCESCA LEGITTIMO" userId="8cc748ed7950eeef" providerId="LiveId" clId="{6186805F-47AD-41D4-BEFF-6A1D2210F5EA}" dt="2024-11-23T14:17:14.125" v="4268" actId="6264"/>
          <ac:picMkLst>
            <pc:docMk/>
            <pc:sldMk cId="2906437146" sldId="267"/>
            <ac:picMk id="5122" creationId="{DAC03F97-606B-69F1-4C9A-5A13432125AF}"/>
          </ac:picMkLst>
        </pc:picChg>
        <pc:cxnChg chg="add del">
          <ac:chgData name="FRANCESCA LEGITTIMO" userId="8cc748ed7950eeef" providerId="LiveId" clId="{6186805F-47AD-41D4-BEFF-6A1D2210F5EA}" dt="2024-11-23T12:41:43.021" v="2617"/>
          <ac:cxnSpMkLst>
            <pc:docMk/>
            <pc:sldMk cId="2906437146" sldId="267"/>
            <ac:cxnSpMk id="5131" creationId="{D891E407-403B-4764-86C9-33A56D3BCAA3}"/>
          </ac:cxnSpMkLst>
        </pc:cxnChg>
        <pc:cxnChg chg="add del">
          <ac:chgData name="FRANCESCA LEGITTIMO" userId="8cc748ed7950eeef" providerId="LiveId" clId="{6186805F-47AD-41D4-BEFF-6A1D2210F5EA}" dt="2024-11-23T12:41:43.021" v="2617"/>
          <ac:cxnSpMkLst>
            <pc:docMk/>
            <pc:sldMk cId="2906437146" sldId="267"/>
            <ac:cxnSpMk id="5133" creationId="{AA2EAA10-076F-46BD-8F0F-B9A2FB77A85C}"/>
          </ac:cxnSpMkLst>
        </pc:cxnChg>
      </pc:sldChg>
      <pc:sldChg chg="addSp modSp new mod">
        <pc:chgData name="FRANCESCA LEGITTIMO" userId="8cc748ed7950eeef" providerId="LiveId" clId="{6186805F-47AD-41D4-BEFF-6A1D2210F5EA}" dt="2024-11-23T13:15:02.780" v="3296" actId="20577"/>
        <pc:sldMkLst>
          <pc:docMk/>
          <pc:sldMk cId="4126938036" sldId="268"/>
        </pc:sldMkLst>
        <pc:spChg chg="mod">
          <ac:chgData name="FRANCESCA LEGITTIMO" userId="8cc748ed7950eeef" providerId="LiveId" clId="{6186805F-47AD-41D4-BEFF-6A1D2210F5EA}" dt="2024-11-23T13:15:02.780" v="3296" actId="20577"/>
          <ac:spMkLst>
            <pc:docMk/>
            <pc:sldMk cId="4126938036" sldId="268"/>
            <ac:spMk id="3" creationId="{F903E332-4812-D210-4576-2AD8367DA212}"/>
          </ac:spMkLst>
        </pc:spChg>
        <pc:spChg chg="mod">
          <ac:chgData name="FRANCESCA LEGITTIMO" userId="8cc748ed7950eeef" providerId="LiveId" clId="{6186805F-47AD-41D4-BEFF-6A1D2210F5EA}" dt="2024-11-23T13:12:20.813" v="3201" actId="1076"/>
          <ac:spMkLst>
            <pc:docMk/>
            <pc:sldMk cId="4126938036" sldId="268"/>
            <ac:spMk id="4" creationId="{0362D8AB-94E5-2771-9712-6812D2465892}"/>
          </ac:spMkLst>
        </pc:spChg>
        <pc:picChg chg="add mod">
          <ac:chgData name="FRANCESCA LEGITTIMO" userId="8cc748ed7950eeef" providerId="LiveId" clId="{6186805F-47AD-41D4-BEFF-6A1D2210F5EA}" dt="2024-11-23T13:12:35.124" v="3204" actId="1076"/>
          <ac:picMkLst>
            <pc:docMk/>
            <pc:sldMk cId="4126938036" sldId="268"/>
            <ac:picMk id="1026" creationId="{6672A503-4C7E-4962-DBD7-07EB027BEEA9}"/>
          </ac:picMkLst>
        </pc:picChg>
      </pc:sldChg>
      <pc:sldChg chg="addSp modSp new mod">
        <pc:chgData name="FRANCESCA LEGITTIMO" userId="8cc748ed7950eeef" providerId="LiveId" clId="{6186805F-47AD-41D4-BEFF-6A1D2210F5EA}" dt="2024-11-23T13:23:40.867" v="3621" actId="20577"/>
        <pc:sldMkLst>
          <pc:docMk/>
          <pc:sldMk cId="3402242975" sldId="269"/>
        </pc:sldMkLst>
        <pc:spChg chg="mod">
          <ac:chgData name="FRANCESCA LEGITTIMO" userId="8cc748ed7950eeef" providerId="LiveId" clId="{6186805F-47AD-41D4-BEFF-6A1D2210F5EA}" dt="2024-11-23T13:23:40.867" v="3621" actId="20577"/>
          <ac:spMkLst>
            <pc:docMk/>
            <pc:sldMk cId="3402242975" sldId="269"/>
            <ac:spMk id="3" creationId="{D29131E6-7C39-62A2-E720-357D54A5C22F}"/>
          </ac:spMkLst>
        </pc:spChg>
        <pc:spChg chg="mod">
          <ac:chgData name="FRANCESCA LEGITTIMO" userId="8cc748ed7950eeef" providerId="LiveId" clId="{6186805F-47AD-41D4-BEFF-6A1D2210F5EA}" dt="2024-11-23T13:16:14.269" v="3300" actId="14100"/>
          <ac:spMkLst>
            <pc:docMk/>
            <pc:sldMk cId="3402242975" sldId="269"/>
            <ac:spMk id="4" creationId="{DF34FF37-220B-5BF5-9F1B-FE11E3ACE8B2}"/>
          </ac:spMkLst>
        </pc:spChg>
        <pc:picChg chg="add mod">
          <ac:chgData name="FRANCESCA LEGITTIMO" userId="8cc748ed7950eeef" providerId="LiveId" clId="{6186805F-47AD-41D4-BEFF-6A1D2210F5EA}" dt="2024-11-23T13:16:22.396" v="3301" actId="1076"/>
          <ac:picMkLst>
            <pc:docMk/>
            <pc:sldMk cId="3402242975" sldId="269"/>
            <ac:picMk id="2050" creationId="{13FBB452-D954-819F-C57A-5995A9AA6EA1}"/>
          </ac:picMkLst>
        </pc:picChg>
      </pc:sldChg>
      <pc:sldChg chg="modSp new mod">
        <pc:chgData name="FRANCESCA LEGITTIMO" userId="8cc748ed7950eeef" providerId="LiveId" clId="{6186805F-47AD-41D4-BEFF-6A1D2210F5EA}" dt="2024-11-23T13:42:17.038" v="4019" actId="113"/>
        <pc:sldMkLst>
          <pc:docMk/>
          <pc:sldMk cId="2868539877" sldId="270"/>
        </pc:sldMkLst>
        <pc:spChg chg="mod">
          <ac:chgData name="FRANCESCA LEGITTIMO" userId="8cc748ed7950eeef" providerId="LiveId" clId="{6186805F-47AD-41D4-BEFF-6A1D2210F5EA}" dt="2024-11-23T13:42:17.038" v="4019" actId="113"/>
          <ac:spMkLst>
            <pc:docMk/>
            <pc:sldMk cId="2868539877" sldId="270"/>
            <ac:spMk id="3" creationId="{BB809B0F-D328-C48D-8E19-44BB4F665CD0}"/>
          </ac:spMkLst>
        </pc:spChg>
      </pc:sldChg>
      <pc:sldChg chg="modSp new mod">
        <pc:chgData name="FRANCESCA LEGITTIMO" userId="8cc748ed7950eeef" providerId="LiveId" clId="{6186805F-47AD-41D4-BEFF-6A1D2210F5EA}" dt="2024-11-23T14:08:54.284" v="4212" actId="20577"/>
        <pc:sldMkLst>
          <pc:docMk/>
          <pc:sldMk cId="2149542017" sldId="271"/>
        </pc:sldMkLst>
        <pc:spChg chg="mod">
          <ac:chgData name="FRANCESCA LEGITTIMO" userId="8cc748ed7950eeef" providerId="LiveId" clId="{6186805F-47AD-41D4-BEFF-6A1D2210F5EA}" dt="2024-11-23T14:08:54.284" v="4212" actId="20577"/>
          <ac:spMkLst>
            <pc:docMk/>
            <pc:sldMk cId="2149542017" sldId="271"/>
            <ac:spMk id="3" creationId="{8D68F584-9D0C-3B8B-8CEE-9C8551082971}"/>
          </ac:spMkLst>
        </pc:spChg>
      </pc:sldChg>
      <pc:sldChg chg="modSp new mod">
        <pc:chgData name="FRANCESCA LEGITTIMO" userId="8cc748ed7950eeef" providerId="LiveId" clId="{6186805F-47AD-41D4-BEFF-6A1D2210F5EA}" dt="2024-11-23T14:12:56.362" v="4263"/>
        <pc:sldMkLst>
          <pc:docMk/>
          <pc:sldMk cId="1751874917" sldId="272"/>
        </pc:sldMkLst>
        <pc:spChg chg="mod">
          <ac:chgData name="FRANCESCA LEGITTIMO" userId="8cc748ed7950eeef" providerId="LiveId" clId="{6186805F-47AD-41D4-BEFF-6A1D2210F5EA}" dt="2024-11-23T14:12:43.811" v="4262" actId="207"/>
          <ac:spMkLst>
            <pc:docMk/>
            <pc:sldMk cId="1751874917" sldId="272"/>
            <ac:spMk id="2" creationId="{FCA17BE1-8655-FCCC-933D-40C8F1149EC6}"/>
          </ac:spMkLst>
        </pc:spChg>
        <pc:spChg chg="mod">
          <ac:chgData name="FRANCESCA LEGITTIMO" userId="8cc748ed7950eeef" providerId="LiveId" clId="{6186805F-47AD-41D4-BEFF-6A1D2210F5EA}" dt="2024-11-23T14:12:56.362" v="4263"/>
          <ac:spMkLst>
            <pc:docMk/>
            <pc:sldMk cId="1751874917" sldId="272"/>
            <ac:spMk id="3" creationId="{B15DA691-4CF9-FFE8-DD74-44999525DA2B}"/>
          </ac:spMkLst>
        </pc:spChg>
      </pc:sldChg>
      <pc:sldChg chg="modSp new mod">
        <pc:chgData name="FRANCESCA LEGITTIMO" userId="8cc748ed7950eeef" providerId="LiveId" clId="{6186805F-47AD-41D4-BEFF-6A1D2210F5EA}" dt="2024-11-23T14:19:02.096" v="4279" actId="313"/>
        <pc:sldMkLst>
          <pc:docMk/>
          <pc:sldMk cId="1253991336" sldId="273"/>
        </pc:sldMkLst>
        <pc:spChg chg="mod">
          <ac:chgData name="FRANCESCA LEGITTIMO" userId="8cc748ed7950eeef" providerId="LiveId" clId="{6186805F-47AD-41D4-BEFF-6A1D2210F5EA}" dt="2024-11-23T14:19:02.096" v="4279" actId="313"/>
          <ac:spMkLst>
            <pc:docMk/>
            <pc:sldMk cId="1253991336" sldId="273"/>
            <ac:spMk id="3" creationId="{01723189-2708-0C6B-037C-B5B2DB557709}"/>
          </ac:spMkLst>
        </pc:spChg>
      </pc:sldChg>
      <pc:sldChg chg="modSp new mod">
        <pc:chgData name="FRANCESCA LEGITTIMO" userId="8cc748ed7950eeef" providerId="LiveId" clId="{6186805F-47AD-41D4-BEFF-6A1D2210F5EA}" dt="2024-11-23T14:21:50.438" v="4289" actId="313"/>
        <pc:sldMkLst>
          <pc:docMk/>
          <pc:sldMk cId="1663659905" sldId="274"/>
        </pc:sldMkLst>
        <pc:spChg chg="mod">
          <ac:chgData name="FRANCESCA LEGITTIMO" userId="8cc748ed7950eeef" providerId="LiveId" clId="{6186805F-47AD-41D4-BEFF-6A1D2210F5EA}" dt="2024-11-23T14:21:50.438" v="4289" actId="313"/>
          <ac:spMkLst>
            <pc:docMk/>
            <pc:sldMk cId="1663659905" sldId="274"/>
            <ac:spMk id="3" creationId="{5BBC582A-8D12-0187-6B01-7E515262389B}"/>
          </ac:spMkLst>
        </pc:spChg>
      </pc:sldChg>
      <pc:sldChg chg="addSp delSp modSp new mod setBg">
        <pc:chgData name="FRANCESCA LEGITTIMO" userId="8cc748ed7950eeef" providerId="LiveId" clId="{6186805F-47AD-41D4-BEFF-6A1D2210F5EA}" dt="2024-11-23T14:29:58.620" v="4305" actId="962"/>
        <pc:sldMkLst>
          <pc:docMk/>
          <pc:sldMk cId="1954931312" sldId="275"/>
        </pc:sldMkLst>
        <pc:spChg chg="mod">
          <ac:chgData name="FRANCESCA LEGITTIMO" userId="8cc748ed7950eeef" providerId="LiveId" clId="{6186805F-47AD-41D4-BEFF-6A1D2210F5EA}" dt="2024-11-23T14:29:31.279" v="4301" actId="26606"/>
          <ac:spMkLst>
            <pc:docMk/>
            <pc:sldMk cId="1954931312" sldId="275"/>
            <ac:spMk id="2" creationId="{AB2DAA23-CB85-929C-A714-A399ACCC50CA}"/>
          </ac:spMkLst>
        </pc:spChg>
        <pc:spChg chg="del">
          <ac:chgData name="FRANCESCA LEGITTIMO" userId="8cc748ed7950eeef" providerId="LiveId" clId="{6186805F-47AD-41D4-BEFF-6A1D2210F5EA}" dt="2024-11-23T14:27:22.963" v="4291"/>
          <ac:spMkLst>
            <pc:docMk/>
            <pc:sldMk cId="1954931312" sldId="275"/>
            <ac:spMk id="3" creationId="{9F686B8C-049B-F2AC-8631-F5EF3F0AC789}"/>
          </ac:spMkLst>
        </pc:spChg>
        <pc:spChg chg="add mod ord">
          <ac:chgData name="FRANCESCA LEGITTIMO" userId="8cc748ed7950eeef" providerId="LiveId" clId="{6186805F-47AD-41D4-BEFF-6A1D2210F5EA}" dt="2024-11-23T14:29:31.279" v="4301" actId="26606"/>
          <ac:spMkLst>
            <pc:docMk/>
            <pc:sldMk cId="1954931312" sldId="275"/>
            <ac:spMk id="8" creationId="{ED313865-B99F-9BB9-4F7A-DACDB04563E2}"/>
          </ac:spMkLst>
        </pc:spChg>
        <pc:spChg chg="add del">
          <ac:chgData name="FRANCESCA LEGITTIMO" userId="8cc748ed7950eeef" providerId="LiveId" clId="{6186805F-47AD-41D4-BEFF-6A1D2210F5EA}" dt="2024-11-23T14:29:31.279" v="4301" actId="26606"/>
          <ac:spMkLst>
            <pc:docMk/>
            <pc:sldMk cId="1954931312" sldId="275"/>
            <ac:spMk id="11" creationId="{A93A089E-0A16-452C-B341-0F769780D262}"/>
          </ac:spMkLst>
        </pc:spChg>
        <pc:spChg chg="add">
          <ac:chgData name="FRANCESCA LEGITTIMO" userId="8cc748ed7950eeef" providerId="LiveId" clId="{6186805F-47AD-41D4-BEFF-6A1D2210F5EA}" dt="2024-11-23T14:29:31.279" v="4301" actId="26606"/>
          <ac:spMkLst>
            <pc:docMk/>
            <pc:sldMk cId="1954931312" sldId="275"/>
            <ac:spMk id="3079" creationId="{AC546BE4-C7A3-4A47-9FA5-0866D5E656B4}"/>
          </ac:spMkLst>
        </pc:spChg>
        <pc:picChg chg="add mod ord">
          <ac:chgData name="FRANCESCA LEGITTIMO" userId="8cc748ed7950eeef" providerId="LiveId" clId="{6186805F-47AD-41D4-BEFF-6A1D2210F5EA}" dt="2024-11-23T14:29:58.620" v="4305" actId="962"/>
          <ac:picMkLst>
            <pc:docMk/>
            <pc:sldMk cId="1954931312" sldId="275"/>
            <ac:picMk id="4" creationId="{89BBB891-54FD-7E60-ECBA-7E345DB014C8}"/>
          </ac:picMkLst>
        </pc:picChg>
        <pc:picChg chg="add mod">
          <ac:chgData name="FRANCESCA LEGITTIMO" userId="8cc748ed7950eeef" providerId="LiveId" clId="{6186805F-47AD-41D4-BEFF-6A1D2210F5EA}" dt="2024-11-23T14:29:58.619" v="4304" actId="27614"/>
          <ac:picMkLst>
            <pc:docMk/>
            <pc:sldMk cId="1954931312" sldId="275"/>
            <ac:picMk id="3074" creationId="{70BE93D8-D57D-E0BA-2C7D-3EA984CC9E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0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10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94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266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90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33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10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362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99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8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49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79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39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9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90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7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D29AD95-036A-4597-82C0-A15A4F7BA5BF}" type="datetimeFigureOut">
              <a:rPr lang="it-IT" smtClean="0"/>
              <a:t>23/11/2024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13DAC-05F7-4FB7-A864-1791FDF46E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264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Antenna satellitare di notte">
            <a:extLst>
              <a:ext uri="{FF2B5EF4-FFF2-40B4-BE49-F238E27FC236}">
                <a16:creationId xmlns:a16="http://schemas.microsoft.com/office/drawing/2014/main" id="{68C4C6B9-C32B-78F6-211F-E6A941182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2856C1B-F3E3-6219-D445-5E7EB7DB9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 dirty="0">
                <a:solidFill>
                  <a:srgbClr val="FFFFFF"/>
                </a:solidFill>
              </a:rPr>
              <a:t>La conquista dello spazio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575946-2C13-F10F-4C1A-0C8881692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73F35-CDA0-F3D8-C68E-9B83B5FA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7975A5-E7D0-66D4-4F39-D591F9D5D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Teorizza per primo la costruzione di astronavi atte a colonizzare il Sistema Solare</a:t>
            </a:r>
          </a:p>
          <a:p>
            <a:r>
              <a:rPr lang="it-IT" dirty="0"/>
              <a:t>Programma di 16 punti, chiamato «Piano di Esplorazione Spaziale»</a:t>
            </a:r>
          </a:p>
          <a:p>
            <a:r>
              <a:rPr lang="it-IT" dirty="0"/>
              <a:t>Autore di romanzi di fantascienza «Sulla luna» (1893) e «Oltre la Terra» (1920)</a:t>
            </a:r>
          </a:p>
          <a:p>
            <a:r>
              <a:rPr lang="it-IT" dirty="0"/>
              <a:t>Interesse per l’eugenetica: miglioramento della razza umana tramite la selezione genetica</a:t>
            </a:r>
          </a:p>
          <a:p>
            <a:r>
              <a:rPr lang="it-IT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«</a:t>
            </a:r>
            <a:r>
              <a:rPr lang="it-IT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Non c’è fine alla vita, alla ragione e alla perfezione del genere umano. Il suo progresso è eterno</a:t>
            </a:r>
            <a:r>
              <a:rPr lang="it-IT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»</a:t>
            </a:r>
            <a:br>
              <a:rPr lang="it-IT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br>
              <a:rPr lang="it-IT" dirty="0">
                <a:latin typeface="Book Antiqua" panose="02040602050305030304" pitchFamily="18" charset="0"/>
              </a:rPr>
            </a:br>
            <a:endParaRPr lang="it-IT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5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992279-B470-48EA-4600-F786F07E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 Kaluga museo della cosmonautica a lui dedicato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C03F97-606B-69F1-4C9A-5A13432125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 bwMode="auto">
          <a:xfrm>
            <a:off x="1852206" y="2052638"/>
            <a:ext cx="7449364" cy="419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43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C3ADA-1C40-533D-3900-3A2A7B798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Sergej </a:t>
            </a:r>
            <a:r>
              <a:rPr lang="it-IT" dirty="0" err="1"/>
              <a:t>Korol</a:t>
            </a:r>
            <a:r>
              <a:rPr lang="ru-RU" dirty="0"/>
              <a:t>ё</a:t>
            </a:r>
            <a:r>
              <a:rPr lang="it-IT" dirty="0"/>
              <a:t>v (</a:t>
            </a:r>
            <a:r>
              <a:rPr lang="it-IT" dirty="0" err="1"/>
              <a:t>Žitomir</a:t>
            </a:r>
            <a:r>
              <a:rPr lang="it-IT" dirty="0"/>
              <a:t>, 1907 – Mosca, 1966)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B6EFE3-6A85-8BF2-5060-6129D1EAB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Destino infelice: solo dopo la morte si è guadagnato il titolo di «genio della missilistica e della cosmonautica», meriti paragonabili a quelli di Einstein.</a:t>
            </a:r>
          </a:p>
          <a:p>
            <a:r>
              <a:rPr lang="it-IT" sz="2400" dirty="0"/>
              <a:t>Innamorato del cielo sin dall’infanzia, quando vide un aereo nel cielo disse alla nonna: «Non solo gli uccelli possono volare»</a:t>
            </a:r>
          </a:p>
          <a:p>
            <a:r>
              <a:rPr lang="it-IT" sz="2400" dirty="0"/>
              <a:t>Nel 1926 entra alla </a:t>
            </a:r>
            <a:r>
              <a:rPr lang="it-IT" sz="2400" dirty="0" err="1"/>
              <a:t>Baumanka</a:t>
            </a:r>
            <a:r>
              <a:rPr lang="it-IT" sz="2400" dirty="0"/>
              <a:t>, prestigiosa università tecnica di Mosca; si laurea con l’ingegnere </a:t>
            </a:r>
            <a:r>
              <a:rPr lang="it-IT" sz="2400" dirty="0" err="1"/>
              <a:t>aeronatico</a:t>
            </a:r>
            <a:r>
              <a:rPr lang="it-IT" sz="2400" dirty="0"/>
              <a:t> Tupolev</a:t>
            </a:r>
          </a:p>
        </p:txBody>
      </p:sp>
    </p:spTree>
    <p:extLst>
      <p:ext uri="{BB962C8B-B14F-4D97-AF65-F5344CB8AC3E}">
        <p14:creationId xmlns:p14="http://schemas.microsoft.com/office/powerpoint/2010/main" val="3822477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BD19C5-1509-AF79-D07C-EFD6DBD1C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03E332-4812-D210-4576-2AD8367DA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 soli 25 anni diventa capo del gruppo di ricerca sulla propulsione dei razzi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62D8AB-94E5-2771-9712-6812D2465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0697" y="3075585"/>
            <a:ext cx="1622782" cy="224383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Sergei P. Korolev - New Mexico Museum of Space History">
            <a:extLst>
              <a:ext uri="{FF2B5EF4-FFF2-40B4-BE49-F238E27FC236}">
                <a16:creationId xmlns:a16="http://schemas.microsoft.com/office/drawing/2014/main" id="{6672A503-4C7E-4962-DBD7-07EB027B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5" y="721442"/>
            <a:ext cx="4102702" cy="54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93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02562-90B2-EDE9-10D0-34123728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9131E6-7C39-62A2-E720-357D54A5C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27 giugno 1938: viene inghiottito dalla macchina repressiva di Stalin.</a:t>
            </a:r>
          </a:p>
          <a:p>
            <a:r>
              <a:rPr lang="it-IT" dirty="0"/>
              <a:t>Accusato di simpatie </a:t>
            </a:r>
            <a:r>
              <a:rPr lang="it-IT" dirty="0" err="1"/>
              <a:t>filotrotzkiste</a:t>
            </a:r>
            <a:endParaRPr lang="it-IT" dirty="0"/>
          </a:p>
          <a:p>
            <a:r>
              <a:rPr lang="it-IT" dirty="0"/>
              <a:t>Condannato a dieci anni di campo di lavoro nella Kolyma, confisca dei beni e privazione dei diritti politici</a:t>
            </a:r>
          </a:p>
          <a:p>
            <a:r>
              <a:rPr lang="it-IT" dirty="0"/>
              <a:t>Finisce nella miniera di </a:t>
            </a:r>
            <a:r>
              <a:rPr lang="it-IT" dirty="0" err="1"/>
              <a:t>Maldjak</a:t>
            </a:r>
            <a:r>
              <a:rPr lang="it-IT" dirty="0"/>
              <a:t>, maltrattato dai comuni, contrae lo scorbuto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34FF37-220B-5BF5-9F1B-FE11E3ACE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14654" y="4262611"/>
            <a:ext cx="45719" cy="150695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 descr="Joseph Stalin - Nuclear Museum">
            <a:extLst>
              <a:ext uri="{FF2B5EF4-FFF2-40B4-BE49-F238E27FC236}">
                <a16:creationId xmlns:a16="http://schemas.microsoft.com/office/drawing/2014/main" id="{13FBB452-D954-819F-C57A-5995A9AA6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08" y="387145"/>
            <a:ext cx="2723099" cy="35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242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334A0-8422-F974-C28B-2491FE9F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809B0F-D328-C48D-8E19-44BB4F66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Stalin si rende conto, all’approssimarsi della guerra, di avere ammazzato quasi tutti gli scienziati e di non avere più nessuno che possa progettare armi</a:t>
            </a:r>
          </a:p>
          <a:p>
            <a:r>
              <a:rPr lang="it-IT" dirty="0"/>
              <a:t>Nascono così le </a:t>
            </a:r>
            <a:r>
              <a:rPr lang="it-IT" dirty="0" err="1"/>
              <a:t>šaraški</a:t>
            </a:r>
            <a:r>
              <a:rPr lang="it-IT" dirty="0"/>
              <a:t>, prigioni speciali per gli </a:t>
            </a:r>
            <a:r>
              <a:rPr lang="it-IT" dirty="0" err="1"/>
              <a:t>scienzati</a:t>
            </a:r>
            <a:r>
              <a:rPr lang="it-IT" dirty="0"/>
              <a:t>.</a:t>
            </a:r>
          </a:p>
          <a:p>
            <a:r>
              <a:rPr lang="it-IT" dirty="0"/>
              <a:t>Nel 1944 il capo- progettista fu liberato, ma riabilitato solo nel 1957.</a:t>
            </a:r>
          </a:p>
          <a:p>
            <a:r>
              <a:rPr lang="it-IT" b="1" i="0" dirty="0">
                <a:solidFill>
                  <a:srgbClr val="3A4F66"/>
                </a:solidFill>
                <a:effectLst/>
                <a:highlight>
                  <a:srgbClr val="FF00FF"/>
                </a:highlight>
                <a:latin typeface="Noto Serif" panose="02020600060500020200" pitchFamily="18" charset="0"/>
              </a:rPr>
              <a:t>Durante la prigionia doveva firmare le sue pubblicazioni scientifiche con lo pseudonimo di “K. Sergeev”. Una segretezza che influì molto nel riconoscimento delle sue opere scientifiche a livello mondiale: quando il Comitato per il Premio Nobel chiese alla leadership sovietica di nominare il capo-progettista del primo satellite terrestre artificiale, il capo di Stato Nikita </a:t>
            </a:r>
            <a:r>
              <a:rPr lang="it-IT" b="1" i="0" dirty="0" err="1">
                <a:solidFill>
                  <a:srgbClr val="3A4F66"/>
                </a:solidFill>
                <a:effectLst/>
                <a:highlight>
                  <a:srgbClr val="FF00FF"/>
                </a:highlight>
                <a:latin typeface="Noto Serif" panose="02020600060500020200" pitchFamily="18" charset="0"/>
              </a:rPr>
              <a:t>Chruščëv</a:t>
            </a:r>
            <a:r>
              <a:rPr lang="it-IT" b="1" i="0" dirty="0">
                <a:solidFill>
                  <a:srgbClr val="3A4F66"/>
                </a:solidFill>
                <a:effectLst/>
                <a:highlight>
                  <a:srgbClr val="FF00FF"/>
                </a:highlight>
                <a:latin typeface="Noto Serif" panose="02020600060500020200" pitchFamily="18" charset="0"/>
              </a:rPr>
              <a:t> </a:t>
            </a:r>
            <a:r>
              <a:rPr lang="it-IT" b="1" dirty="0">
                <a:solidFill>
                  <a:srgbClr val="3A4F66"/>
                </a:solidFill>
                <a:highlight>
                  <a:srgbClr val="FF00FF"/>
                </a:highlight>
                <a:latin typeface="Noto Serif" panose="02020600060500020200" pitchFamily="18" charset="0"/>
              </a:rPr>
              <a:t>rispose</a:t>
            </a:r>
            <a:r>
              <a:rPr lang="it-IT" b="1" i="0" dirty="0">
                <a:solidFill>
                  <a:srgbClr val="3A4F66"/>
                </a:solidFill>
                <a:effectLst/>
                <a:highlight>
                  <a:srgbClr val="FF00FF"/>
                </a:highlight>
                <a:latin typeface="Noto Serif" panose="02020600060500020200" pitchFamily="18" charset="0"/>
              </a:rPr>
              <a:t> che l’intera nazione, e non una sola persona, era lo sviluppatore </a:t>
            </a:r>
            <a:r>
              <a:rPr lang="it-IT" b="1" i="0" dirty="0">
                <a:solidFill>
                  <a:srgbClr val="3A4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Noto Serif" panose="02020600060500020200" pitchFamily="18" charset="0"/>
              </a:rPr>
              <a:t>delle nuove tecnologie dell’Unione Sovietica.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853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14A41-F7A6-7F82-10E2-81669C0B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68F584-9D0C-3B8B-8CEE-9C8551082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NEL 1962 SOTTO LA SUA GUIDA INIZIA LO SVILUPPO DELLA NAVICELLA SOJUZ PER IL PROGRAMMA LUNARE.</a:t>
            </a:r>
          </a:p>
          <a:p>
            <a:r>
              <a:rPr lang="it-IT" sz="2400" dirty="0"/>
              <a:t>IL 14 GENNAIO 1966 MUORE A 59 ANNI.</a:t>
            </a:r>
          </a:p>
          <a:p>
            <a:r>
              <a:rPr lang="it-IT" sz="2000" b="0" i="0" dirty="0">
                <a:solidFill>
                  <a:srgbClr val="3A4F66"/>
                </a:solidFill>
                <a:effectLst/>
                <a:highlight>
                  <a:srgbClr val="FF00FF"/>
                </a:highlight>
                <a:latin typeface="Noto Serif" panose="02020600060500020200" pitchFamily="18" charset="0"/>
              </a:rPr>
              <a:t>Il capo-progettista era superstiziosa: non amava i lanci di lunedì e aveva l’abitudine di portare con sé due monete da un copeco come portafortuna.</a:t>
            </a:r>
            <a:endParaRPr lang="it-IT" sz="2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49542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A17BE1-8655-FCCC-933D-40C8F114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 successi anonimi di Korolev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5DA691-4CF9-FFE8-DD74-44999525D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331259"/>
            <a:ext cx="8946541" cy="4195481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1957 – Viene lanciato nello spazio il primo satellite artificiale, lo Sputnik 1.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1959 – La </a:t>
            </a:r>
            <a:r>
              <a:rPr lang="it-IT" sz="1600" dirty="0">
                <a:solidFill>
                  <a:srgbClr val="3A4F66"/>
                </a:solidFill>
                <a:highlight>
                  <a:srgbClr val="00FF00"/>
                </a:highlight>
                <a:latin typeface="var( --e-global-typography-primary-font-family )"/>
              </a:rPr>
              <a:t>sonda Luna 2</a:t>
            </a: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 raggiunge per la prima volta la Luna e lascia dei gagliardetti sulla sua superficie.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1959 – Luna 3 fotografa per la prima volta il retro della Luna.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1961 – Il primo uomo (il pilota-cosmonauta Jurij Gagarin) vola con successo nello spazio a bordo della navicella Vostok 1.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1962 – Mars-1 è la prima navicella spaziale a essere lanciata verso il Pianeta Rosso.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1962 – Primo volo di gruppo delle navicelle Vostok 3 e Vostok 4. Due cosmonauti convergono, manovrano e comunicano nello spazio per la prima volta.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1963 – Volo spaziale della prima donna, Valentina </a:t>
            </a:r>
            <a:r>
              <a:rPr lang="it-IT" sz="1600" b="0" i="0" dirty="0" err="1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Tereškova</a:t>
            </a: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1964 – Viene lanciata in orbita la prima navicella multisede della </a:t>
            </a:r>
            <a:r>
              <a:rPr lang="it-IT" sz="1600" dirty="0">
                <a:solidFill>
                  <a:srgbClr val="3A4F66"/>
                </a:solidFill>
                <a:highlight>
                  <a:srgbClr val="00FF00"/>
                </a:highlight>
                <a:latin typeface="var( --e-global-typography-primary-font-family )"/>
              </a:rPr>
              <a:t>serie </a:t>
            </a:r>
            <a:r>
              <a:rPr lang="it-IT" sz="1600" dirty="0" err="1">
                <a:solidFill>
                  <a:srgbClr val="3A4F66"/>
                </a:solidFill>
                <a:highlight>
                  <a:srgbClr val="00FF00"/>
                </a:highlight>
                <a:latin typeface="var( --e-global-typography-primary-font-family )"/>
              </a:rPr>
              <a:t>Voschod</a:t>
            </a: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 con tre cosmonauti a bordo.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1965 – Il 18 marzo il cosmonauta Aleksej Leonov si lancia dalla navicella Voschod-2 passeggiando nello spazio per la prima volta nella Storia.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3A4F66"/>
                </a:solidFill>
                <a:effectLst/>
                <a:highlight>
                  <a:srgbClr val="00FF00"/>
                </a:highlight>
                <a:latin typeface="Noto Serif" panose="02020600060500020200" pitchFamily="18" charset="0"/>
              </a:rPr>
              <a:t>1965 – La sonda Venera 2 compie il primo volo verso un altro pianeta del Sistema </a:t>
            </a:r>
            <a:r>
              <a:rPr lang="it-IT" sz="1600" b="0" i="0" dirty="0">
                <a:solidFill>
                  <a:srgbClr val="3A4F66"/>
                </a:solidFill>
                <a:effectLst/>
                <a:latin typeface="Noto Serif" panose="02020600060500020200" pitchFamily="18" charset="0"/>
              </a:rPr>
              <a:t>Solare.</a:t>
            </a:r>
          </a:p>
        </p:txBody>
      </p:sp>
    </p:spTree>
    <p:extLst>
      <p:ext uri="{BB962C8B-B14F-4D97-AF65-F5344CB8AC3E}">
        <p14:creationId xmlns:p14="http://schemas.microsoft.com/office/powerpoint/2010/main" val="1751874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DA562-7810-8044-69C9-CF26F1F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723189-2708-0C6B-037C-B5B2DB557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b="1" i="0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«La cosmonautica ha un futuro senza limiti e le sue prospettive sono illimitate come l’universo stesso.»</a:t>
            </a:r>
            <a:br>
              <a:rPr lang="it-IT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3200" b="1" i="1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Sergej </a:t>
            </a:r>
            <a:r>
              <a:rPr lang="it-IT" sz="3200" b="1" i="1" dirty="0" err="1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Korolëv</a:t>
            </a:r>
            <a:endParaRPr lang="it-IT" sz="3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3991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CDA93A-51ED-8A2C-11E8-572CA278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BC582A-8D12-0187-6B01-7E5152623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b="1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masis MT Pro Medium" panose="02040604050005020304" pitchFamily="18" charset="0"/>
              </a:rPr>
              <a:t>«Un uomo che è stato più di un padre per noi. </a:t>
            </a:r>
            <a:r>
              <a:rPr lang="it-IT" sz="3200" b="1" i="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masis MT Pro Medium" panose="02040604050005020304" pitchFamily="18" charset="0"/>
              </a:rPr>
              <a:t>Korolëv</a:t>
            </a:r>
            <a:r>
              <a:rPr lang="it-IT" sz="3200" b="1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masis MT Pro Medium" panose="02040604050005020304" pitchFamily="18" charset="0"/>
              </a:rPr>
              <a:t> è stato Dio per noi».</a:t>
            </a:r>
            <a:br>
              <a:rPr lang="it-IT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sis MT Pro Medium" panose="02040604050005020304" pitchFamily="18" charset="0"/>
              </a:rPr>
            </a:br>
            <a:r>
              <a:rPr lang="it-IT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masis MT Pro Medium" panose="02040604050005020304" pitchFamily="18" charset="0"/>
              </a:rPr>
              <a:t>Aleksej Leonov</a:t>
            </a:r>
            <a:endParaRPr lang="it-IT" sz="3200" dirty="0">
              <a:solidFill>
                <a:schemeClr val="accent1">
                  <a:lumMod val="40000"/>
                  <a:lumOff val="60000"/>
                </a:schemeClr>
              </a:solidFill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5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B8D49-696D-18CE-5872-3A5B4B54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Marc Chagall, </a:t>
            </a:r>
            <a:r>
              <a:rPr lang="en-US" dirty="0" err="1"/>
              <a:t>Oltre</a:t>
            </a:r>
            <a:r>
              <a:rPr lang="en-US" dirty="0"/>
              <a:t> la </a:t>
            </a:r>
            <a:r>
              <a:rPr lang="en-US" dirty="0" err="1"/>
              <a:t>città</a:t>
            </a:r>
            <a:r>
              <a:rPr lang="en-US" dirty="0"/>
              <a:t>, 1918</a:t>
            </a:r>
          </a:p>
        </p:txBody>
      </p:sp>
      <p:pic>
        <p:nvPicPr>
          <p:cNvPr id="1026" name="Picture 2" descr="Il Maestro e Margherita, cinque cose da sapere sul “miracolo letterario” di  Bulgakov | by Lorenzo Fabbri | Medium">
            <a:extLst>
              <a:ext uri="{FF2B5EF4-FFF2-40B4-BE49-F238E27FC236}">
                <a16:creationId xmlns:a16="http://schemas.microsoft.com/office/drawing/2014/main" id="{32C85196-AD33-2C83-9632-F23BBA6E27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r="3988"/>
          <a:stretch/>
        </p:blipFill>
        <p:spPr bwMode="auto">
          <a:xfrm>
            <a:off x="1963466" y="2118773"/>
            <a:ext cx="7226844" cy="4063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582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2DAA23-CB85-929C-A714-A399ACCC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endParaRPr lang="it-IT"/>
          </a:p>
        </p:txBody>
      </p:sp>
      <p:pic>
        <p:nvPicPr>
          <p:cNvPr id="3074" name="Picture 2" descr="Immagine che contiene Viso umano, vestiti, persona, sorriso&#10;&#10;Descrizione generata automaticamente">
            <a:extLst>
              <a:ext uri="{FF2B5EF4-FFF2-40B4-BE49-F238E27FC236}">
                <a16:creationId xmlns:a16="http://schemas.microsoft.com/office/drawing/2014/main" id="{70BE93D8-D57D-E0BA-2C7D-3EA984CC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 r="2" b="13006"/>
          <a:stretch/>
        </p:blipFill>
        <p:spPr bwMode="auto">
          <a:xfrm>
            <a:off x="6094412" y="609137"/>
            <a:ext cx="5449888" cy="27662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C546BE4-C7A3-4A47-9FA5-0866D5E6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313865-B99F-9BB9-4F7A-DACDB0456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Segnaposto contenuto 3" descr="Immagine che contiene vestiti, persona, aria aperta, Viso umano&#10;&#10;Descrizione generata automaticamente">
            <a:extLst>
              <a:ext uri="{FF2B5EF4-FFF2-40B4-BE49-F238E27FC236}">
                <a16:creationId xmlns:a16="http://schemas.microsoft.com/office/drawing/2014/main" id="{89BBB891-54FD-7E60-ECBA-7E345DB0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5" r="2" b="31198"/>
          <a:stretch/>
        </p:blipFill>
        <p:spPr>
          <a:xfrm>
            <a:off x="6094412" y="3482108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93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2B12FC-D07F-55D4-1EC6-4EF1BFA4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VOLO DI MARGHERITA (Bulgakov, Il Maestro e Margherita, 1928-1940)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E7E7154-CBF6-3B41-03EC-61E3FF7FE2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r="9600" b="1"/>
          <a:stretch/>
        </p:blipFill>
        <p:spPr bwMode="auto">
          <a:xfrm>
            <a:off x="4654296" y="748454"/>
            <a:ext cx="7214616" cy="53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6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8B6B1D-DB46-6B6D-CE16-F9D6DFD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/>
              <a:t>Il cosmismo di Nikolaj Fёdorov (1828 – 1903)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A0263E2-6D34-6789-5D92-720A80245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114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786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86880F-8E04-D65A-F8D6-C1DD49DF1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C9D6E1-AFBA-CEE8-1DF2-DB325AC89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Vita ascetica; lavora come bibliotecario, dona una parte del suo salario ai poveri; non possedeva niente; riteneva immorale la proprietà privata, compresa quella delle idee e dei libri.</a:t>
            </a:r>
          </a:p>
          <a:p>
            <a:r>
              <a:rPr lang="it-IT" dirty="0"/>
              <a:t>Rifiuto di farsi fotografare</a:t>
            </a:r>
          </a:p>
        </p:txBody>
      </p:sp>
    </p:spTree>
    <p:extLst>
      <p:ext uri="{BB962C8B-B14F-4D97-AF65-F5344CB8AC3E}">
        <p14:creationId xmlns:p14="http://schemas.microsoft.com/office/powerpoint/2010/main" val="280270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B33AC-D493-6404-C2DD-C922B00D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FCA5F8-BF21-7722-784F-DA268C2EC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La morte è il principale nemico da sconfiggere.</a:t>
            </a:r>
          </a:p>
          <a:p>
            <a:r>
              <a:rPr lang="it-IT" dirty="0"/>
              <a:t>L’uomo nuovo è  capace di risorgere</a:t>
            </a:r>
          </a:p>
          <a:p>
            <a:r>
              <a:rPr lang="it-IT" dirty="0"/>
              <a:t>L’uomo può controllare gli eventi atmosferici </a:t>
            </a:r>
          </a:p>
          <a:p>
            <a:r>
              <a:rPr lang="it-IT" dirty="0"/>
              <a:t>Resurrezione degli antenati, ricostruzione del corpo dei defunti</a:t>
            </a:r>
          </a:p>
          <a:p>
            <a:r>
              <a:rPr lang="it-IT" dirty="0"/>
              <a:t>Sovrappopolamento del pianeta, si rendono necessarie la colonizzazione di altri pianeti e la castità</a:t>
            </a:r>
          </a:p>
          <a:p>
            <a:r>
              <a:rPr lang="it-IT" b="0" i="0" dirty="0">
                <a:solidFill>
                  <a:srgbClr val="000000"/>
                </a:solidFill>
                <a:effectLst/>
              </a:rPr>
              <a:t>l’abbattimento delle barriere imposte dal ciclo naturale degli eventi ( la morte e il clima) per arrivare a realizzare una società giusta, priva di disuguaglianze, sebbene fondata su un eccesso di scientismo</a:t>
            </a:r>
            <a:br>
              <a:rPr lang="it-IT" b="0" i="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</a:br>
            <a:br>
              <a:rPr lang="it-IT" b="0" i="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876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6BB3AE-5BD2-49A3-509C-D0A20E18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COSMISMO IN URSS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906D58-631C-3C3E-7F00-C92716E7F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-Il </a:t>
            </a:r>
            <a:r>
              <a:rPr lang="it-IT" dirty="0" err="1"/>
              <a:t>cosmismo</a:t>
            </a:r>
            <a:r>
              <a:rPr lang="it-IT" dirty="0"/>
              <a:t> ha fatto parte dell’intera esperienza sovietica.</a:t>
            </a:r>
          </a:p>
          <a:p>
            <a:pPr>
              <a:buFontTx/>
              <a:buChar char="-"/>
            </a:pPr>
            <a:r>
              <a:rPr lang="it-IT" dirty="0"/>
              <a:t>Idea sbagliata secondo cui in epoca sovietica avrebbe trionfato l’ateismo, in realtà presenti molte forme di religiosità e spiritualismo.</a:t>
            </a:r>
          </a:p>
          <a:p>
            <a:pPr>
              <a:buFontTx/>
              <a:buChar char="-"/>
            </a:pPr>
            <a:r>
              <a:rPr lang="it-IT" dirty="0"/>
              <a:t>Assoluta fiducia riposta nella scienza e legami con l’occultismo (v. Rasputin)</a:t>
            </a:r>
          </a:p>
          <a:p>
            <a:pPr>
              <a:buFontTx/>
              <a:buChar char="-"/>
            </a:pPr>
            <a:r>
              <a:rPr lang="it-IT" dirty="0" err="1"/>
              <a:t>Brežnev</a:t>
            </a:r>
            <a:r>
              <a:rPr lang="it-IT" dirty="0"/>
              <a:t> circondato da veggenti e guaritori</a:t>
            </a:r>
          </a:p>
          <a:p>
            <a:pPr>
              <a:buFontTx/>
              <a:buChar char="-"/>
            </a:pPr>
            <a:r>
              <a:rPr lang="it-IT" dirty="0" err="1"/>
              <a:t>Gorbačev</a:t>
            </a:r>
            <a:r>
              <a:rPr lang="it-IT" dirty="0"/>
              <a:t> si mostra in televisione accanto a </a:t>
            </a:r>
            <a:r>
              <a:rPr lang="it-IT" dirty="0" err="1"/>
              <a:t>Svetoslav</a:t>
            </a:r>
            <a:r>
              <a:rPr lang="it-IT" dirty="0"/>
              <a:t> </a:t>
            </a:r>
            <a:r>
              <a:rPr lang="it-IT" dirty="0" err="1"/>
              <a:t>Roerich</a:t>
            </a:r>
            <a:r>
              <a:rPr lang="it-IT" dirty="0"/>
              <a:t>, figlio di Nikolaj, pittore e fondatore di una filosofia esoterica, l’Agni Yoga al quale Gagarin mandò un saluto dallo spazio</a:t>
            </a:r>
          </a:p>
        </p:txBody>
      </p:sp>
    </p:spTree>
    <p:extLst>
      <p:ext uri="{BB962C8B-B14F-4D97-AF65-F5344CB8AC3E}">
        <p14:creationId xmlns:p14="http://schemas.microsoft.com/office/powerpoint/2010/main" val="183172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C03885-DC76-B436-824B-11F76733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endParaRPr lang="it-IT" sz="3200">
              <a:solidFill>
                <a:srgbClr val="595959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2D3DA6-CAB6-CFDC-AB02-CA65704F1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r>
              <a:rPr lang="it-IT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Trockij</a:t>
            </a:r>
            <a:r>
              <a:rPr lang="it-IT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affermò che i moti rivoluzionari del 1848 e la nascita della dottrina marxista furono conseguenza della scoperta del pianeta Nettuno, avvenuta nel 1846 (Nettuno: pianeta dell’inconscio e delle rivoluzioni)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30FB78-91B8-C69E-6021-66B10C7C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5837" y="685799"/>
            <a:ext cx="4668984" cy="553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84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B4A4F0A-7D9B-EADE-FA4A-59755F18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r="1" b="1"/>
          <a:stretch/>
        </p:blipFill>
        <p:spPr bwMode="auto">
          <a:xfrm>
            <a:off x="7082810" y="841663"/>
            <a:ext cx="4166151" cy="518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57024E-B8CD-148F-C9C0-9F9B79A6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2353362"/>
          </a:xfrm>
        </p:spPr>
        <p:txBody>
          <a:bodyPr anchor="b">
            <a:normAutofit fontScale="90000"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Konstantin </a:t>
            </a:r>
            <a:r>
              <a:rPr lang="it-IT" sz="4800" dirty="0" err="1">
                <a:solidFill>
                  <a:schemeClr val="bg1"/>
                </a:solidFill>
              </a:rPr>
              <a:t>Ciolkovskij</a:t>
            </a:r>
            <a:r>
              <a:rPr lang="it-IT" sz="4800" dirty="0">
                <a:solidFill>
                  <a:schemeClr val="bg1"/>
                </a:solidFill>
              </a:rPr>
              <a:t> (1857 – 1936): il padre dell’astronautica russa</a:t>
            </a:r>
          </a:p>
        </p:txBody>
      </p:sp>
      <p:sp>
        <p:nvSpPr>
          <p:cNvPr id="4123" name="Content Placeholder 4101">
            <a:extLst>
              <a:ext uri="{FF2B5EF4-FFF2-40B4-BE49-F238E27FC236}">
                <a16:creationId xmlns:a16="http://schemas.microsoft.com/office/drawing/2014/main" id="{71245E5C-A8E1-33E9-5D73-487F1E00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442089"/>
            <a:ext cx="5821537" cy="2596896"/>
          </a:xfrm>
        </p:spPr>
        <p:txBody>
          <a:bodyPr anchor="t">
            <a:normAutofit lnSpcReduction="10000"/>
          </a:bodyPr>
          <a:lstStyle/>
          <a:p>
            <a:r>
              <a:rPr lang="it-IT" sz="3600" b="0" i="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«</a:t>
            </a:r>
            <a:r>
              <a:rPr lang="it-IT" sz="3600" b="0" i="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Lucida Sans Unicode" panose="020B0602030504020204" pitchFamily="34" charset="0"/>
              </a:rPr>
              <a:t>La Terra è la culla dell'umanità, ma non si può vivere nella culla per sempre»</a:t>
            </a:r>
            <a:br>
              <a:rPr lang="it-IT" sz="3600" b="0" i="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Lucida Sans Unicode" panose="020B0602030504020204" pitchFamily="34" charset="0"/>
              </a:rPr>
            </a:br>
            <a:br>
              <a:rPr lang="it-IT" sz="1200" b="0" i="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67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267</TotalTime>
  <Words>964</Words>
  <Application>Microsoft Office PowerPoint</Application>
  <PresentationFormat>Widescreen</PresentationFormat>
  <Paragraphs>56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Aharoni</vt:lpstr>
      <vt:lpstr>Amasis MT Pro Medium</vt:lpstr>
      <vt:lpstr>Arial</vt:lpstr>
      <vt:lpstr>Book Antiqua</vt:lpstr>
      <vt:lpstr>Century Gothic</vt:lpstr>
      <vt:lpstr>Lucida Sans Unicode</vt:lpstr>
      <vt:lpstr>Noto Serif</vt:lpstr>
      <vt:lpstr>var( --e-global-typography-primary-font-family )</vt:lpstr>
      <vt:lpstr>Wingdings 3</vt:lpstr>
      <vt:lpstr>Ione</vt:lpstr>
      <vt:lpstr>La conquista dello spazio</vt:lpstr>
      <vt:lpstr>Marc Chagall, Oltre la città, 1918</vt:lpstr>
      <vt:lpstr>IL VOLO DI MARGHERITA (Bulgakov, Il Maestro e Margherita, 1928-1940)</vt:lpstr>
      <vt:lpstr>Il cosmismo di Nikolaj Fёdorov (1828 – 1903)</vt:lpstr>
      <vt:lpstr>Presentazione standard di PowerPoint</vt:lpstr>
      <vt:lpstr>Presentazione standard di PowerPoint</vt:lpstr>
      <vt:lpstr>IL COSMISMO IN URSS</vt:lpstr>
      <vt:lpstr>Presentazione standard di PowerPoint</vt:lpstr>
      <vt:lpstr>Konstantin Ciolkovskij (1857 – 1936): il padre dell’astronautica russa</vt:lpstr>
      <vt:lpstr>Presentazione standard di PowerPoint</vt:lpstr>
      <vt:lpstr>A Kaluga museo della cosmonautica a lui dedicato</vt:lpstr>
      <vt:lpstr>Sergej Korolёv (Žitomir, 1907 – Mosca, 1966)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successi anonimi di Korolev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FRANCESCA LEGITTIMO</dc:creator>
  <cp:lastModifiedBy>FRANCESCA LEGITTIMO</cp:lastModifiedBy>
  <cp:revision>1</cp:revision>
  <dcterms:created xsi:type="dcterms:W3CDTF">2024-11-21T13:06:56Z</dcterms:created>
  <dcterms:modified xsi:type="dcterms:W3CDTF">2024-11-23T14:30:07Z</dcterms:modified>
</cp:coreProperties>
</file>