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D70D6A-3540-4224-8658-CB36187EFF39}" v="10" dt="2024-11-08T14:44:19.2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A DESIGN STUDIO" userId="e3f148eb-4aaa-4303-8f3b-29cde3a54df4" providerId="ADAL" clId="{89D70D6A-3540-4224-8658-CB36187EFF39}"/>
    <pc:docChg chg="undo custSel addSld modSld">
      <pc:chgData name="ALFA DESIGN STUDIO" userId="e3f148eb-4aaa-4303-8f3b-29cde3a54df4" providerId="ADAL" clId="{89D70D6A-3540-4224-8658-CB36187EFF39}" dt="2024-11-08T14:46:39.265" v="6018" actId="113"/>
      <pc:docMkLst>
        <pc:docMk/>
      </pc:docMkLst>
      <pc:sldChg chg="modSp mod">
        <pc:chgData name="ALFA DESIGN STUDIO" userId="e3f148eb-4aaa-4303-8f3b-29cde3a54df4" providerId="ADAL" clId="{89D70D6A-3540-4224-8658-CB36187EFF39}" dt="2024-11-08T12:26:41.436" v="898" actId="20577"/>
        <pc:sldMkLst>
          <pc:docMk/>
          <pc:sldMk cId="1132510524" sldId="258"/>
        </pc:sldMkLst>
        <pc:spChg chg="mod">
          <ac:chgData name="ALFA DESIGN STUDIO" userId="e3f148eb-4aaa-4303-8f3b-29cde3a54df4" providerId="ADAL" clId="{89D70D6A-3540-4224-8658-CB36187EFF39}" dt="2024-11-08T12:26:41.436" v="898" actId="20577"/>
          <ac:spMkLst>
            <pc:docMk/>
            <pc:sldMk cId="1132510524" sldId="258"/>
            <ac:spMk id="3" creationId="{11204103-517E-755E-7B55-ABE6B94717D1}"/>
          </ac:spMkLst>
        </pc:spChg>
      </pc:sldChg>
      <pc:sldChg chg="modSp new mod">
        <pc:chgData name="ALFA DESIGN STUDIO" userId="e3f148eb-4aaa-4303-8f3b-29cde3a54df4" providerId="ADAL" clId="{89D70D6A-3540-4224-8658-CB36187EFF39}" dt="2024-11-08T12:30:01.788" v="1027" actId="113"/>
        <pc:sldMkLst>
          <pc:docMk/>
          <pc:sldMk cId="1639780641" sldId="259"/>
        </pc:sldMkLst>
        <pc:spChg chg="mod">
          <ac:chgData name="ALFA DESIGN STUDIO" userId="e3f148eb-4aaa-4303-8f3b-29cde3a54df4" providerId="ADAL" clId="{89D70D6A-3540-4224-8658-CB36187EFF39}" dt="2024-11-08T12:27:44.795" v="922" actId="122"/>
          <ac:spMkLst>
            <pc:docMk/>
            <pc:sldMk cId="1639780641" sldId="259"/>
            <ac:spMk id="2" creationId="{904018B0-60FA-45FF-9247-47859EFFCD67}"/>
          </ac:spMkLst>
        </pc:spChg>
        <pc:spChg chg="mod">
          <ac:chgData name="ALFA DESIGN STUDIO" userId="e3f148eb-4aaa-4303-8f3b-29cde3a54df4" providerId="ADAL" clId="{89D70D6A-3540-4224-8658-CB36187EFF39}" dt="2024-11-08T12:30:01.788" v="1027" actId="113"/>
          <ac:spMkLst>
            <pc:docMk/>
            <pc:sldMk cId="1639780641" sldId="259"/>
            <ac:spMk id="3" creationId="{6BFD31BB-B314-3D8A-1B21-82A8C0BA966B}"/>
          </ac:spMkLst>
        </pc:spChg>
      </pc:sldChg>
      <pc:sldChg chg="modSp new mod">
        <pc:chgData name="ALFA DESIGN STUDIO" userId="e3f148eb-4aaa-4303-8f3b-29cde3a54df4" providerId="ADAL" clId="{89D70D6A-3540-4224-8658-CB36187EFF39}" dt="2024-11-08T12:33:10.418" v="1143" actId="113"/>
        <pc:sldMkLst>
          <pc:docMk/>
          <pc:sldMk cId="2778603125" sldId="260"/>
        </pc:sldMkLst>
        <pc:spChg chg="mod">
          <ac:chgData name="ALFA DESIGN STUDIO" userId="e3f148eb-4aaa-4303-8f3b-29cde3a54df4" providerId="ADAL" clId="{89D70D6A-3540-4224-8658-CB36187EFF39}" dt="2024-11-08T12:32:43.235" v="1140" actId="207"/>
          <ac:spMkLst>
            <pc:docMk/>
            <pc:sldMk cId="2778603125" sldId="260"/>
            <ac:spMk id="2" creationId="{C2187C33-C0B0-C473-29A5-8A1891DEA053}"/>
          </ac:spMkLst>
        </pc:spChg>
        <pc:spChg chg="mod">
          <ac:chgData name="ALFA DESIGN STUDIO" userId="e3f148eb-4aaa-4303-8f3b-29cde3a54df4" providerId="ADAL" clId="{89D70D6A-3540-4224-8658-CB36187EFF39}" dt="2024-11-08T12:33:10.418" v="1143" actId="113"/>
          <ac:spMkLst>
            <pc:docMk/>
            <pc:sldMk cId="2778603125" sldId="260"/>
            <ac:spMk id="3" creationId="{2494430C-CFA7-524E-6A22-DF8DA2EE65E5}"/>
          </ac:spMkLst>
        </pc:spChg>
      </pc:sldChg>
      <pc:sldChg chg="modSp new mod">
        <pc:chgData name="ALFA DESIGN STUDIO" userId="e3f148eb-4aaa-4303-8f3b-29cde3a54df4" providerId="ADAL" clId="{89D70D6A-3540-4224-8658-CB36187EFF39}" dt="2024-11-08T12:35:29.433" v="1182" actId="113"/>
        <pc:sldMkLst>
          <pc:docMk/>
          <pc:sldMk cId="2477992562" sldId="261"/>
        </pc:sldMkLst>
        <pc:spChg chg="mod">
          <ac:chgData name="ALFA DESIGN STUDIO" userId="e3f148eb-4aaa-4303-8f3b-29cde3a54df4" providerId="ADAL" clId="{89D70D6A-3540-4224-8658-CB36187EFF39}" dt="2024-11-08T12:33:46.411" v="1158" actId="2711"/>
          <ac:spMkLst>
            <pc:docMk/>
            <pc:sldMk cId="2477992562" sldId="261"/>
            <ac:spMk id="2" creationId="{797DCE9E-B5EC-E173-B2A4-BCAADEAC022F}"/>
          </ac:spMkLst>
        </pc:spChg>
        <pc:spChg chg="mod">
          <ac:chgData name="ALFA DESIGN STUDIO" userId="e3f148eb-4aaa-4303-8f3b-29cde3a54df4" providerId="ADAL" clId="{89D70D6A-3540-4224-8658-CB36187EFF39}" dt="2024-11-08T12:35:29.433" v="1182" actId="113"/>
          <ac:spMkLst>
            <pc:docMk/>
            <pc:sldMk cId="2477992562" sldId="261"/>
            <ac:spMk id="3" creationId="{DCC1A282-B0D1-B329-816E-E7751F9F88E7}"/>
          </ac:spMkLst>
        </pc:spChg>
      </pc:sldChg>
      <pc:sldChg chg="modSp new mod">
        <pc:chgData name="ALFA DESIGN STUDIO" userId="e3f148eb-4aaa-4303-8f3b-29cde3a54df4" providerId="ADAL" clId="{89D70D6A-3540-4224-8658-CB36187EFF39}" dt="2024-11-08T12:45:34.999" v="1997" actId="114"/>
        <pc:sldMkLst>
          <pc:docMk/>
          <pc:sldMk cId="3057299512" sldId="262"/>
        </pc:sldMkLst>
        <pc:spChg chg="mod">
          <ac:chgData name="ALFA DESIGN STUDIO" userId="e3f148eb-4aaa-4303-8f3b-29cde3a54df4" providerId="ADAL" clId="{89D70D6A-3540-4224-8658-CB36187EFF39}" dt="2024-11-08T12:36:52.115" v="1212" actId="122"/>
          <ac:spMkLst>
            <pc:docMk/>
            <pc:sldMk cId="3057299512" sldId="262"/>
            <ac:spMk id="2" creationId="{53D21726-3C59-3412-0CE2-F4F4A35C0ACC}"/>
          </ac:spMkLst>
        </pc:spChg>
        <pc:spChg chg="mod">
          <ac:chgData name="ALFA DESIGN STUDIO" userId="e3f148eb-4aaa-4303-8f3b-29cde3a54df4" providerId="ADAL" clId="{89D70D6A-3540-4224-8658-CB36187EFF39}" dt="2024-11-08T12:45:34.999" v="1997" actId="114"/>
          <ac:spMkLst>
            <pc:docMk/>
            <pc:sldMk cId="3057299512" sldId="262"/>
            <ac:spMk id="3" creationId="{EDBEEEBF-8FDC-5F18-B934-DDFF92E3F9CB}"/>
          </ac:spMkLst>
        </pc:spChg>
      </pc:sldChg>
      <pc:sldChg chg="modSp new mod">
        <pc:chgData name="ALFA DESIGN STUDIO" userId="e3f148eb-4aaa-4303-8f3b-29cde3a54df4" providerId="ADAL" clId="{89D70D6A-3540-4224-8658-CB36187EFF39}" dt="2024-11-08T12:51:54.955" v="2792" actId="115"/>
        <pc:sldMkLst>
          <pc:docMk/>
          <pc:sldMk cId="553425582" sldId="263"/>
        </pc:sldMkLst>
        <pc:spChg chg="mod">
          <ac:chgData name="ALFA DESIGN STUDIO" userId="e3f148eb-4aaa-4303-8f3b-29cde3a54df4" providerId="ADAL" clId="{89D70D6A-3540-4224-8658-CB36187EFF39}" dt="2024-11-08T12:47:10.738" v="2036" actId="122"/>
          <ac:spMkLst>
            <pc:docMk/>
            <pc:sldMk cId="553425582" sldId="263"/>
            <ac:spMk id="2" creationId="{E838F724-F601-9BCD-A116-B9C359D02FE0}"/>
          </ac:spMkLst>
        </pc:spChg>
        <pc:spChg chg="mod">
          <ac:chgData name="ALFA DESIGN STUDIO" userId="e3f148eb-4aaa-4303-8f3b-29cde3a54df4" providerId="ADAL" clId="{89D70D6A-3540-4224-8658-CB36187EFF39}" dt="2024-11-08T12:51:54.955" v="2792" actId="115"/>
          <ac:spMkLst>
            <pc:docMk/>
            <pc:sldMk cId="553425582" sldId="263"/>
            <ac:spMk id="3" creationId="{E603D87C-5046-6544-8523-34BBF1674944}"/>
          </ac:spMkLst>
        </pc:spChg>
      </pc:sldChg>
      <pc:sldChg chg="modSp new mod">
        <pc:chgData name="ALFA DESIGN STUDIO" userId="e3f148eb-4aaa-4303-8f3b-29cde3a54df4" providerId="ADAL" clId="{89D70D6A-3540-4224-8658-CB36187EFF39}" dt="2024-11-08T12:56:08.891" v="3383" actId="113"/>
        <pc:sldMkLst>
          <pc:docMk/>
          <pc:sldMk cId="625582136" sldId="264"/>
        </pc:sldMkLst>
        <pc:spChg chg="mod">
          <ac:chgData name="ALFA DESIGN STUDIO" userId="e3f148eb-4aaa-4303-8f3b-29cde3a54df4" providerId="ADAL" clId="{89D70D6A-3540-4224-8658-CB36187EFF39}" dt="2024-11-08T12:52:23.031" v="2821" actId="207"/>
          <ac:spMkLst>
            <pc:docMk/>
            <pc:sldMk cId="625582136" sldId="264"/>
            <ac:spMk id="2" creationId="{6E58E172-5CBE-EE57-B477-15104A8F931A}"/>
          </ac:spMkLst>
        </pc:spChg>
        <pc:spChg chg="mod">
          <ac:chgData name="ALFA DESIGN STUDIO" userId="e3f148eb-4aaa-4303-8f3b-29cde3a54df4" providerId="ADAL" clId="{89D70D6A-3540-4224-8658-CB36187EFF39}" dt="2024-11-08T12:56:08.891" v="3383" actId="113"/>
          <ac:spMkLst>
            <pc:docMk/>
            <pc:sldMk cId="625582136" sldId="264"/>
            <ac:spMk id="3" creationId="{77B1C139-9752-335B-4627-3C1B447D3D60}"/>
          </ac:spMkLst>
        </pc:spChg>
      </pc:sldChg>
      <pc:sldChg chg="modSp new mod">
        <pc:chgData name="ALFA DESIGN STUDIO" userId="e3f148eb-4aaa-4303-8f3b-29cde3a54df4" providerId="ADAL" clId="{89D70D6A-3540-4224-8658-CB36187EFF39}" dt="2024-11-08T12:59:20.124" v="3423" actId="122"/>
        <pc:sldMkLst>
          <pc:docMk/>
          <pc:sldMk cId="1386586584" sldId="265"/>
        </pc:sldMkLst>
        <pc:spChg chg="mod">
          <ac:chgData name="ALFA DESIGN STUDIO" userId="e3f148eb-4aaa-4303-8f3b-29cde3a54df4" providerId="ADAL" clId="{89D70D6A-3540-4224-8658-CB36187EFF39}" dt="2024-11-08T12:59:20.124" v="3423" actId="122"/>
          <ac:spMkLst>
            <pc:docMk/>
            <pc:sldMk cId="1386586584" sldId="265"/>
            <ac:spMk id="2" creationId="{9989382E-5255-2BE5-D69B-2A6C3B4A6DEB}"/>
          </ac:spMkLst>
        </pc:spChg>
        <pc:spChg chg="mod">
          <ac:chgData name="ALFA DESIGN STUDIO" userId="e3f148eb-4aaa-4303-8f3b-29cde3a54df4" providerId="ADAL" clId="{89D70D6A-3540-4224-8658-CB36187EFF39}" dt="2024-11-08T12:58:32.826" v="3409" actId="2711"/>
          <ac:spMkLst>
            <pc:docMk/>
            <pc:sldMk cId="1386586584" sldId="265"/>
            <ac:spMk id="3" creationId="{AB791BE4-878B-5F4C-7FDC-26F183512C08}"/>
          </ac:spMkLst>
        </pc:spChg>
      </pc:sldChg>
      <pc:sldChg chg="modSp new mod">
        <pc:chgData name="ALFA DESIGN STUDIO" userId="e3f148eb-4aaa-4303-8f3b-29cde3a54df4" providerId="ADAL" clId="{89D70D6A-3540-4224-8658-CB36187EFF39}" dt="2024-11-08T13:01:14.355" v="3483" actId="255"/>
        <pc:sldMkLst>
          <pc:docMk/>
          <pc:sldMk cId="3781846793" sldId="266"/>
        </pc:sldMkLst>
        <pc:spChg chg="mod">
          <ac:chgData name="ALFA DESIGN STUDIO" userId="e3f148eb-4aaa-4303-8f3b-29cde3a54df4" providerId="ADAL" clId="{89D70D6A-3540-4224-8658-CB36187EFF39}" dt="2024-11-08T13:01:14.355" v="3483" actId="255"/>
          <ac:spMkLst>
            <pc:docMk/>
            <pc:sldMk cId="3781846793" sldId="266"/>
            <ac:spMk id="2" creationId="{8CB48F65-0D79-A655-E499-3C06C071D5A5}"/>
          </ac:spMkLst>
        </pc:spChg>
        <pc:spChg chg="mod">
          <ac:chgData name="ALFA DESIGN STUDIO" userId="e3f148eb-4aaa-4303-8f3b-29cde3a54df4" providerId="ADAL" clId="{89D70D6A-3540-4224-8658-CB36187EFF39}" dt="2024-11-08T13:00:52.160" v="3477" actId="2711"/>
          <ac:spMkLst>
            <pc:docMk/>
            <pc:sldMk cId="3781846793" sldId="266"/>
            <ac:spMk id="3" creationId="{1A281A3E-7D1E-6CFB-FC50-666E685D7E3B}"/>
          </ac:spMkLst>
        </pc:spChg>
      </pc:sldChg>
      <pc:sldChg chg="modSp new mod">
        <pc:chgData name="ALFA DESIGN STUDIO" userId="e3f148eb-4aaa-4303-8f3b-29cde3a54df4" providerId="ADAL" clId="{89D70D6A-3540-4224-8658-CB36187EFF39}" dt="2024-11-08T13:02:12.949" v="3506" actId="20577"/>
        <pc:sldMkLst>
          <pc:docMk/>
          <pc:sldMk cId="1698407144" sldId="267"/>
        </pc:sldMkLst>
        <pc:spChg chg="mod">
          <ac:chgData name="ALFA DESIGN STUDIO" userId="e3f148eb-4aaa-4303-8f3b-29cde3a54df4" providerId="ADAL" clId="{89D70D6A-3540-4224-8658-CB36187EFF39}" dt="2024-11-08T13:02:03.248" v="3503" actId="122"/>
          <ac:spMkLst>
            <pc:docMk/>
            <pc:sldMk cId="1698407144" sldId="267"/>
            <ac:spMk id="2" creationId="{20716D2E-1D7D-3382-242D-E5F769EAAEE2}"/>
          </ac:spMkLst>
        </pc:spChg>
        <pc:spChg chg="mod">
          <ac:chgData name="ALFA DESIGN STUDIO" userId="e3f148eb-4aaa-4303-8f3b-29cde3a54df4" providerId="ADAL" clId="{89D70D6A-3540-4224-8658-CB36187EFF39}" dt="2024-11-08T13:02:12.949" v="3506" actId="20577"/>
          <ac:spMkLst>
            <pc:docMk/>
            <pc:sldMk cId="1698407144" sldId="267"/>
            <ac:spMk id="3" creationId="{3BED9218-0ADD-0194-7782-25357FEA7FB1}"/>
          </ac:spMkLst>
        </pc:spChg>
      </pc:sldChg>
      <pc:sldChg chg="modSp new mod">
        <pc:chgData name="ALFA DESIGN STUDIO" userId="e3f148eb-4aaa-4303-8f3b-29cde3a54df4" providerId="ADAL" clId="{89D70D6A-3540-4224-8658-CB36187EFF39}" dt="2024-11-08T13:19:37.996" v="3569" actId="255"/>
        <pc:sldMkLst>
          <pc:docMk/>
          <pc:sldMk cId="3480288827" sldId="268"/>
        </pc:sldMkLst>
        <pc:spChg chg="mod">
          <ac:chgData name="ALFA DESIGN STUDIO" userId="e3f148eb-4aaa-4303-8f3b-29cde3a54df4" providerId="ADAL" clId="{89D70D6A-3540-4224-8658-CB36187EFF39}" dt="2024-11-08T13:02:39.913" v="3523" actId="122"/>
          <ac:spMkLst>
            <pc:docMk/>
            <pc:sldMk cId="3480288827" sldId="268"/>
            <ac:spMk id="2" creationId="{4157F429-A1A8-C45B-E063-872DE95A5520}"/>
          </ac:spMkLst>
        </pc:spChg>
        <pc:spChg chg="mod">
          <ac:chgData name="ALFA DESIGN STUDIO" userId="e3f148eb-4aaa-4303-8f3b-29cde3a54df4" providerId="ADAL" clId="{89D70D6A-3540-4224-8658-CB36187EFF39}" dt="2024-11-08T13:19:37.996" v="3569" actId="255"/>
          <ac:spMkLst>
            <pc:docMk/>
            <pc:sldMk cId="3480288827" sldId="268"/>
            <ac:spMk id="3" creationId="{EEF4C603-D628-60E7-563D-4003E670F8E1}"/>
          </ac:spMkLst>
        </pc:spChg>
      </pc:sldChg>
      <pc:sldChg chg="modSp new mod">
        <pc:chgData name="ALFA DESIGN STUDIO" userId="e3f148eb-4aaa-4303-8f3b-29cde3a54df4" providerId="ADAL" clId="{89D70D6A-3540-4224-8658-CB36187EFF39}" dt="2024-11-08T13:22:50.031" v="3614" actId="2711"/>
        <pc:sldMkLst>
          <pc:docMk/>
          <pc:sldMk cId="2147111645" sldId="269"/>
        </pc:sldMkLst>
        <pc:spChg chg="mod">
          <ac:chgData name="ALFA DESIGN STUDIO" userId="e3f148eb-4aaa-4303-8f3b-29cde3a54df4" providerId="ADAL" clId="{89D70D6A-3540-4224-8658-CB36187EFF39}" dt="2024-11-08T13:20:03.208" v="3573" actId="122"/>
          <ac:spMkLst>
            <pc:docMk/>
            <pc:sldMk cId="2147111645" sldId="269"/>
            <ac:spMk id="2" creationId="{E5952BAD-8F61-8080-F5D0-B7A6CF5B9A8F}"/>
          </ac:spMkLst>
        </pc:spChg>
        <pc:spChg chg="mod">
          <ac:chgData name="ALFA DESIGN STUDIO" userId="e3f148eb-4aaa-4303-8f3b-29cde3a54df4" providerId="ADAL" clId="{89D70D6A-3540-4224-8658-CB36187EFF39}" dt="2024-11-08T13:22:50.031" v="3614" actId="2711"/>
          <ac:spMkLst>
            <pc:docMk/>
            <pc:sldMk cId="2147111645" sldId="269"/>
            <ac:spMk id="3" creationId="{EF00D79D-C4DE-5D97-A198-98CB0D7B9CB1}"/>
          </ac:spMkLst>
        </pc:spChg>
      </pc:sldChg>
      <pc:sldChg chg="modSp new mod">
        <pc:chgData name="ALFA DESIGN STUDIO" userId="e3f148eb-4aaa-4303-8f3b-29cde3a54df4" providerId="ADAL" clId="{89D70D6A-3540-4224-8658-CB36187EFF39}" dt="2024-11-08T13:25:02.774" v="3669" actId="255"/>
        <pc:sldMkLst>
          <pc:docMk/>
          <pc:sldMk cId="671640647" sldId="270"/>
        </pc:sldMkLst>
        <pc:spChg chg="mod">
          <ac:chgData name="ALFA DESIGN STUDIO" userId="e3f148eb-4aaa-4303-8f3b-29cde3a54df4" providerId="ADAL" clId="{89D70D6A-3540-4224-8658-CB36187EFF39}" dt="2024-11-08T13:23:07.599" v="3618" actId="122"/>
          <ac:spMkLst>
            <pc:docMk/>
            <pc:sldMk cId="671640647" sldId="270"/>
            <ac:spMk id="2" creationId="{E6604381-0FE2-8080-7D2F-A737FEBEBEDC}"/>
          </ac:spMkLst>
        </pc:spChg>
        <pc:spChg chg="mod">
          <ac:chgData name="ALFA DESIGN STUDIO" userId="e3f148eb-4aaa-4303-8f3b-29cde3a54df4" providerId="ADAL" clId="{89D70D6A-3540-4224-8658-CB36187EFF39}" dt="2024-11-08T13:25:02.774" v="3669" actId="255"/>
          <ac:spMkLst>
            <pc:docMk/>
            <pc:sldMk cId="671640647" sldId="270"/>
            <ac:spMk id="3" creationId="{C3BACD5A-ACF3-B538-926E-0B86ED1AEA3F}"/>
          </ac:spMkLst>
        </pc:spChg>
      </pc:sldChg>
      <pc:sldChg chg="modSp new mod">
        <pc:chgData name="ALFA DESIGN STUDIO" userId="e3f148eb-4aaa-4303-8f3b-29cde3a54df4" providerId="ADAL" clId="{89D70D6A-3540-4224-8658-CB36187EFF39}" dt="2024-11-08T13:41:24.812" v="4084" actId="20577"/>
        <pc:sldMkLst>
          <pc:docMk/>
          <pc:sldMk cId="3418035540" sldId="271"/>
        </pc:sldMkLst>
        <pc:spChg chg="mod">
          <ac:chgData name="ALFA DESIGN STUDIO" userId="e3f148eb-4aaa-4303-8f3b-29cde3a54df4" providerId="ADAL" clId="{89D70D6A-3540-4224-8658-CB36187EFF39}" dt="2024-11-08T13:41:24.812" v="4084" actId="20577"/>
          <ac:spMkLst>
            <pc:docMk/>
            <pc:sldMk cId="3418035540" sldId="271"/>
            <ac:spMk id="2" creationId="{4BA8272B-F954-4ADA-6379-F30AECE65B78}"/>
          </ac:spMkLst>
        </pc:spChg>
        <pc:spChg chg="mod">
          <ac:chgData name="ALFA DESIGN STUDIO" userId="e3f148eb-4aaa-4303-8f3b-29cde3a54df4" providerId="ADAL" clId="{89D70D6A-3540-4224-8658-CB36187EFF39}" dt="2024-11-08T13:40:58.959" v="4077" actId="20577"/>
          <ac:spMkLst>
            <pc:docMk/>
            <pc:sldMk cId="3418035540" sldId="271"/>
            <ac:spMk id="3" creationId="{4DA094C4-AE7F-5F27-44F5-9114A2CBA834}"/>
          </ac:spMkLst>
        </pc:spChg>
      </pc:sldChg>
      <pc:sldChg chg="modSp new mod">
        <pc:chgData name="ALFA DESIGN STUDIO" userId="e3f148eb-4aaa-4303-8f3b-29cde3a54df4" providerId="ADAL" clId="{89D70D6A-3540-4224-8658-CB36187EFF39}" dt="2024-11-08T13:52:29.749" v="5223" actId="113"/>
        <pc:sldMkLst>
          <pc:docMk/>
          <pc:sldMk cId="2394403402" sldId="272"/>
        </pc:sldMkLst>
        <pc:spChg chg="mod">
          <ac:chgData name="ALFA DESIGN STUDIO" userId="e3f148eb-4aaa-4303-8f3b-29cde3a54df4" providerId="ADAL" clId="{89D70D6A-3540-4224-8658-CB36187EFF39}" dt="2024-11-08T13:41:37.617" v="4100" actId="255"/>
          <ac:spMkLst>
            <pc:docMk/>
            <pc:sldMk cId="2394403402" sldId="272"/>
            <ac:spMk id="2" creationId="{FC8CBCA2-9D15-C640-E7BC-3B1BF4FA60ED}"/>
          </ac:spMkLst>
        </pc:spChg>
        <pc:spChg chg="mod">
          <ac:chgData name="ALFA DESIGN STUDIO" userId="e3f148eb-4aaa-4303-8f3b-29cde3a54df4" providerId="ADAL" clId="{89D70D6A-3540-4224-8658-CB36187EFF39}" dt="2024-11-08T13:52:29.749" v="5223" actId="113"/>
          <ac:spMkLst>
            <pc:docMk/>
            <pc:sldMk cId="2394403402" sldId="272"/>
            <ac:spMk id="3" creationId="{991CB4A2-FD40-2D95-FE0F-BCD764BC6507}"/>
          </ac:spMkLst>
        </pc:spChg>
      </pc:sldChg>
      <pc:sldChg chg="modSp new mod">
        <pc:chgData name="ALFA DESIGN STUDIO" userId="e3f148eb-4aaa-4303-8f3b-29cde3a54df4" providerId="ADAL" clId="{89D70D6A-3540-4224-8658-CB36187EFF39}" dt="2024-11-08T14:41:44.274" v="5936" actId="113"/>
        <pc:sldMkLst>
          <pc:docMk/>
          <pc:sldMk cId="2750422931" sldId="273"/>
        </pc:sldMkLst>
        <pc:spChg chg="mod">
          <ac:chgData name="ALFA DESIGN STUDIO" userId="e3f148eb-4aaa-4303-8f3b-29cde3a54df4" providerId="ADAL" clId="{89D70D6A-3540-4224-8658-CB36187EFF39}" dt="2024-11-08T13:54:04.972" v="5243" actId="255"/>
          <ac:spMkLst>
            <pc:docMk/>
            <pc:sldMk cId="2750422931" sldId="273"/>
            <ac:spMk id="2" creationId="{5FA4279F-5161-B2DF-1623-85099371A9BE}"/>
          </ac:spMkLst>
        </pc:spChg>
        <pc:spChg chg="mod">
          <ac:chgData name="ALFA DESIGN STUDIO" userId="e3f148eb-4aaa-4303-8f3b-29cde3a54df4" providerId="ADAL" clId="{89D70D6A-3540-4224-8658-CB36187EFF39}" dt="2024-11-08T14:41:44.274" v="5936" actId="113"/>
          <ac:spMkLst>
            <pc:docMk/>
            <pc:sldMk cId="2750422931" sldId="273"/>
            <ac:spMk id="3" creationId="{A90C0A65-2867-7342-3234-980DD44F9A93}"/>
          </ac:spMkLst>
        </pc:spChg>
      </pc:sldChg>
      <pc:sldChg chg="modSp new mod">
        <pc:chgData name="ALFA DESIGN STUDIO" userId="e3f148eb-4aaa-4303-8f3b-29cde3a54df4" providerId="ADAL" clId="{89D70D6A-3540-4224-8658-CB36187EFF39}" dt="2024-11-08T14:46:31.786" v="6016" actId="113"/>
        <pc:sldMkLst>
          <pc:docMk/>
          <pc:sldMk cId="4221633309" sldId="274"/>
        </pc:sldMkLst>
        <pc:spChg chg="mod">
          <ac:chgData name="ALFA DESIGN STUDIO" userId="e3f148eb-4aaa-4303-8f3b-29cde3a54df4" providerId="ADAL" clId="{89D70D6A-3540-4224-8658-CB36187EFF39}" dt="2024-11-08T14:43:58.779" v="5983" actId="20577"/>
          <ac:spMkLst>
            <pc:docMk/>
            <pc:sldMk cId="4221633309" sldId="274"/>
            <ac:spMk id="2" creationId="{176151D1-328C-BB20-03BF-F8A98B2A5553}"/>
          </ac:spMkLst>
        </pc:spChg>
        <pc:spChg chg="mod">
          <ac:chgData name="ALFA DESIGN STUDIO" userId="e3f148eb-4aaa-4303-8f3b-29cde3a54df4" providerId="ADAL" clId="{89D70D6A-3540-4224-8658-CB36187EFF39}" dt="2024-11-08T14:46:31.786" v="6016" actId="113"/>
          <ac:spMkLst>
            <pc:docMk/>
            <pc:sldMk cId="4221633309" sldId="274"/>
            <ac:spMk id="3" creationId="{8EF3D341-82E1-ABA2-F1D0-7EB5580885D2}"/>
          </ac:spMkLst>
        </pc:spChg>
      </pc:sldChg>
      <pc:sldChg chg="modSp new mod">
        <pc:chgData name="ALFA DESIGN STUDIO" userId="e3f148eb-4aaa-4303-8f3b-29cde3a54df4" providerId="ADAL" clId="{89D70D6A-3540-4224-8658-CB36187EFF39}" dt="2024-11-08T14:46:39.265" v="6018" actId="113"/>
        <pc:sldMkLst>
          <pc:docMk/>
          <pc:sldMk cId="2916477074" sldId="275"/>
        </pc:sldMkLst>
        <pc:spChg chg="mod">
          <ac:chgData name="ALFA DESIGN STUDIO" userId="e3f148eb-4aaa-4303-8f3b-29cde3a54df4" providerId="ADAL" clId="{89D70D6A-3540-4224-8658-CB36187EFF39}" dt="2024-11-08T14:45:08.137" v="6014" actId="255"/>
          <ac:spMkLst>
            <pc:docMk/>
            <pc:sldMk cId="2916477074" sldId="275"/>
            <ac:spMk id="2" creationId="{E2377C5F-231B-3B82-7E46-015310B80FA5}"/>
          </ac:spMkLst>
        </pc:spChg>
        <pc:spChg chg="mod">
          <ac:chgData name="ALFA DESIGN STUDIO" userId="e3f148eb-4aaa-4303-8f3b-29cde3a54df4" providerId="ADAL" clId="{89D70D6A-3540-4224-8658-CB36187EFF39}" dt="2024-11-08T14:46:39.265" v="6018" actId="113"/>
          <ac:spMkLst>
            <pc:docMk/>
            <pc:sldMk cId="2916477074" sldId="275"/>
            <ac:spMk id="3" creationId="{B0799C76-25BF-2828-BF65-0CC15C10F932}"/>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November 8, 2024</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‹N›</a:t>
            </a:fld>
            <a:endParaRPr lang="en-US"/>
          </a:p>
        </p:txBody>
      </p:sp>
    </p:spTree>
    <p:extLst>
      <p:ext uri="{BB962C8B-B14F-4D97-AF65-F5344CB8AC3E}">
        <p14:creationId xmlns:p14="http://schemas.microsoft.com/office/powerpoint/2010/main" val="137198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November 8, 2024</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‹N›</a:t>
            </a:fld>
            <a:endParaRPr lang="en-US"/>
          </a:p>
        </p:txBody>
      </p:sp>
    </p:spTree>
    <p:extLst>
      <p:ext uri="{BB962C8B-B14F-4D97-AF65-F5344CB8AC3E}">
        <p14:creationId xmlns:p14="http://schemas.microsoft.com/office/powerpoint/2010/main" val="6800691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ustomXml" Target="../ink/ink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November 8, 2024</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‹N›</a:t>
            </a:fld>
            <a:endParaRPr lang="en-US">
              <a:latin typeface="+mn-lt"/>
            </a:endParaRPr>
          </a:p>
        </p:txBody>
      </p:sp>
      <mc:AlternateContent xmlns:mc="http://schemas.openxmlformats.org/markup-compatibility/2006">
        <mc:Choice xmlns:p14="http://schemas.microsoft.com/office/powerpoint/2010/main" Requires="p14">
          <p:contentPart p14:bwMode="auto" r:id="rId5">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p:pic>
            <p:nvPicPr>
              <p:cNvPr id="18" name="Ink 17">
                <a:extLst>
                  <a:ext uri="{FF2B5EF4-FFF2-40B4-BE49-F238E27FC236}">
                    <a16:creationId xmlns:a16="http://schemas.microsoft.com/office/drawing/2014/main" id="{24D29CCB-7956-4E3E-8880-304085F04BF4}"/>
                  </a:ext>
                </a:extLst>
              </p:cNvPr>
              <p:cNvPicPr/>
              <p:nvPr/>
            </p:nvPicPr>
            <p:blipFill>
              <a:blip r:embed="rId6"/>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3497991546"/>
      </p:ext>
    </p:extLst>
  </p:cSld>
  <p:clrMap bg1="lt1" tx1="dk1" bg2="lt2" tx2="dk2" accent1="accent1" accent2="accent2" accent3="accent3" accent4="accent4" accent5="accent5" accent6="accent6" hlink="hlink" folHlink="folHlink"/>
  <p:sldLayoutIdLst>
    <p:sldLayoutId id="2147483702" r:id="rId1"/>
    <p:sldLayoutId id="2147483701" r:id="rId2"/>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45">
            <a:extLst>
              <a:ext uri="{FF2B5EF4-FFF2-40B4-BE49-F238E27FC236}">
                <a16:creationId xmlns:a16="http://schemas.microsoft.com/office/drawing/2014/main" id="{116920EA-132F-46AA-8856-B5D5741D9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47">
            <a:extLst>
              <a:ext uri="{FF2B5EF4-FFF2-40B4-BE49-F238E27FC236}">
                <a16:creationId xmlns:a16="http://schemas.microsoft.com/office/drawing/2014/main" id="{57EEA55F-F9C5-4595-AE34-0E172F218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7807404" cy="6857999"/>
          </a:xfrm>
          <a:custGeom>
            <a:avLst/>
            <a:gdLst>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32049 w 7807404"/>
              <a:gd name="connsiteY25" fmla="*/ 251790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7012732 w 7807404"/>
              <a:gd name="connsiteY38" fmla="*/ 3410524 h 6857999"/>
              <a:gd name="connsiteX39" fmla="*/ 7020122 w 7807404"/>
              <a:gd name="connsiteY39" fmla="*/ 3417525 h 6857999"/>
              <a:gd name="connsiteX40" fmla="*/ 7022196 w 7807404"/>
              <a:gd name="connsiteY40" fmla="*/ 3478439 h 6857999"/>
              <a:gd name="connsiteX41" fmla="*/ 6982022 w 7807404"/>
              <a:gd name="connsiteY41" fmla="*/ 3696746 h 6857999"/>
              <a:gd name="connsiteX42" fmla="*/ 6987385 w 7807404"/>
              <a:gd name="connsiteY42" fmla="*/ 3815651 h 6857999"/>
              <a:gd name="connsiteX43" fmla="*/ 6996939 w 7807404"/>
              <a:gd name="connsiteY43" fmla="*/ 3857058 h 6857999"/>
              <a:gd name="connsiteX44" fmla="*/ 7012470 w 7807404"/>
              <a:gd name="connsiteY44" fmla="*/ 3926486 h 6857999"/>
              <a:gd name="connsiteX45" fmla="*/ 7038860 w 7807404"/>
              <a:gd name="connsiteY45" fmla="*/ 3988495 h 6857999"/>
              <a:gd name="connsiteX46" fmla="*/ 7025357 w 7807404"/>
              <a:gd name="connsiteY46" fmla="*/ 4051442 h 6857999"/>
              <a:gd name="connsiteX47" fmla="*/ 7024708 w 7807404"/>
              <a:gd name="connsiteY47" fmla="*/ 4105625 h 6857999"/>
              <a:gd name="connsiteX48" fmla="*/ 7032013 w 7807404"/>
              <a:gd name="connsiteY48" fmla="*/ 4109626 h 6857999"/>
              <a:gd name="connsiteX49" fmla="*/ 7032673 w 7807404"/>
              <a:gd name="connsiteY49" fmla="*/ 4116557 h 6857999"/>
              <a:gd name="connsiteX50" fmla="*/ 7025240 w 7807404"/>
              <a:gd name="connsiteY50" fmla="*/ 4120637 h 6857999"/>
              <a:gd name="connsiteX51" fmla="*/ 7001151 w 7807404"/>
              <a:gd name="connsiteY51" fmla="*/ 4208493 h 6857999"/>
              <a:gd name="connsiteX52" fmla="*/ 6981187 w 7807404"/>
              <a:gd name="connsiteY52" fmla="*/ 4327914 h 6857999"/>
              <a:gd name="connsiteX53" fmla="*/ 6996887 w 7807404"/>
              <a:gd name="connsiteY53" fmla="*/ 4375181 h 6857999"/>
              <a:gd name="connsiteX54" fmla="*/ 6993908 w 7807404"/>
              <a:gd name="connsiteY54" fmla="*/ 4388524 h 6857999"/>
              <a:gd name="connsiteX55" fmla="*/ 7004982 w 7807404"/>
              <a:gd name="connsiteY55" fmla="*/ 4415915 h 6857999"/>
              <a:gd name="connsiteX56" fmla="*/ 7050435 w 7807404"/>
              <a:gd name="connsiteY56" fmla="*/ 4479913 h 6857999"/>
              <a:gd name="connsiteX57" fmla="*/ 7121988 w 7807404"/>
              <a:gd name="connsiteY57" fmla="*/ 4534160 h 6857999"/>
              <a:gd name="connsiteX58" fmla="*/ 7173289 w 7807404"/>
              <a:gd name="connsiteY58" fmla="*/ 4634254 h 6857999"/>
              <a:gd name="connsiteX59" fmla="*/ 7188878 w 7807404"/>
              <a:gd name="connsiteY59" fmla="*/ 4672371 h 6857999"/>
              <a:gd name="connsiteX60" fmla="*/ 7226673 w 7807404"/>
              <a:gd name="connsiteY60" fmla="*/ 4796523 h 6857999"/>
              <a:gd name="connsiteX61" fmla="*/ 7240375 w 7807404"/>
              <a:gd name="connsiteY61" fmla="*/ 4838614 h 6857999"/>
              <a:gd name="connsiteX62" fmla="*/ 7285168 w 7807404"/>
              <a:gd name="connsiteY62" fmla="*/ 4861231 h 6857999"/>
              <a:gd name="connsiteX63" fmla="*/ 7298142 w 7807404"/>
              <a:gd name="connsiteY63" fmla="*/ 4993732 h 6857999"/>
              <a:gd name="connsiteX64" fmla="*/ 7322875 w 7807404"/>
              <a:gd name="connsiteY64" fmla="*/ 5208172 h 6857999"/>
              <a:gd name="connsiteX65" fmla="*/ 7342672 w 7807404"/>
              <a:gd name="connsiteY65" fmla="*/ 5255191 h 6857999"/>
              <a:gd name="connsiteX66" fmla="*/ 7321006 w 7807404"/>
              <a:gd name="connsiteY66" fmla="*/ 5337537 h 6857999"/>
              <a:gd name="connsiteX67" fmla="*/ 7360096 w 7807404"/>
              <a:gd name="connsiteY67" fmla="*/ 5418522 h 6857999"/>
              <a:gd name="connsiteX68" fmla="*/ 7400954 w 7807404"/>
              <a:gd name="connsiteY68" fmla="*/ 5473319 h 6857999"/>
              <a:gd name="connsiteX69" fmla="*/ 7418953 w 7807404"/>
              <a:gd name="connsiteY69" fmla="*/ 5506769 h 6857999"/>
              <a:gd name="connsiteX70" fmla="*/ 7437497 w 7807404"/>
              <a:gd name="connsiteY70" fmla="*/ 5528086 h 6857999"/>
              <a:gd name="connsiteX71" fmla="*/ 7472839 w 7807404"/>
              <a:gd name="connsiteY71" fmla="*/ 5722307 h 6857999"/>
              <a:gd name="connsiteX72" fmla="*/ 7520312 w 7807404"/>
              <a:gd name="connsiteY72" fmla="*/ 5848020 h 6857999"/>
              <a:gd name="connsiteX73" fmla="*/ 7546603 w 7807404"/>
              <a:gd name="connsiteY73" fmla="*/ 5895435 h 6857999"/>
              <a:gd name="connsiteX74" fmla="*/ 7574370 w 7807404"/>
              <a:gd name="connsiteY74" fmla="*/ 6116987 h 6857999"/>
              <a:gd name="connsiteX75" fmla="*/ 7588278 w 7807404"/>
              <a:gd name="connsiteY75" fmla="*/ 6239240 h 6857999"/>
              <a:gd name="connsiteX76" fmla="*/ 7651779 w 7807404"/>
              <a:gd name="connsiteY76" fmla="*/ 6536040 h 6857999"/>
              <a:gd name="connsiteX77" fmla="*/ 7634970 w 7807404"/>
              <a:gd name="connsiteY77" fmla="*/ 6596308 h 6857999"/>
              <a:gd name="connsiteX78" fmla="*/ 7634433 w 7807404"/>
              <a:gd name="connsiteY78" fmla="*/ 6610438 h 6857999"/>
              <a:gd name="connsiteX79" fmla="*/ 7628165 w 7807404"/>
              <a:gd name="connsiteY79" fmla="*/ 6640287 h 6857999"/>
              <a:gd name="connsiteX80" fmla="*/ 7631881 w 7807404"/>
              <a:gd name="connsiteY80" fmla="*/ 6643984 h 6857999"/>
              <a:gd name="connsiteX81" fmla="*/ 7630037 w 7807404"/>
              <a:gd name="connsiteY81" fmla="*/ 6686063 h 6857999"/>
              <a:gd name="connsiteX82" fmla="*/ 7632333 w 7807404"/>
              <a:gd name="connsiteY82" fmla="*/ 6685744 h 6857999"/>
              <a:gd name="connsiteX83" fmla="*/ 7641954 w 7807404"/>
              <a:gd name="connsiteY83" fmla="*/ 6693689 h 6857999"/>
              <a:gd name="connsiteX84" fmla="*/ 7655048 w 7807404"/>
              <a:gd name="connsiteY84" fmla="*/ 6710915 h 6857999"/>
              <a:gd name="connsiteX85" fmla="*/ 7713961 w 7807404"/>
              <a:gd name="connsiteY85" fmla="*/ 6739542 h 6857999"/>
              <a:gd name="connsiteX86" fmla="*/ 7712298 w 7807404"/>
              <a:gd name="connsiteY86" fmla="*/ 6783313 h 6857999"/>
              <a:gd name="connsiteX87" fmla="*/ 7713229 w 7807404"/>
              <a:gd name="connsiteY87" fmla="*/ 6791653 h 6857999"/>
              <a:gd name="connsiteX88" fmla="*/ 7713771 w 7807404"/>
              <a:gd name="connsiteY88" fmla="*/ 6791625 h 6857999"/>
              <a:gd name="connsiteX89" fmla="*/ 7715794 w 7807404"/>
              <a:gd name="connsiteY89" fmla="*/ 6800036 h 6857999"/>
              <a:gd name="connsiteX90" fmla="*/ 7714926 w 7807404"/>
              <a:gd name="connsiteY90" fmla="*/ 6806857 h 6857999"/>
              <a:gd name="connsiteX91" fmla="*/ 7716734 w 7807404"/>
              <a:gd name="connsiteY91" fmla="*/ 6823036 h 6857999"/>
              <a:gd name="connsiteX92" fmla="*/ 7720829 w 7807404"/>
              <a:gd name="connsiteY92" fmla="*/ 6827317 h 6857999"/>
              <a:gd name="connsiteX93" fmla="*/ 7791089 w 7807404"/>
              <a:gd name="connsiteY93" fmla="*/ 6843616 h 6857999"/>
              <a:gd name="connsiteX94" fmla="*/ 7807404 w 7807404"/>
              <a:gd name="connsiteY94" fmla="*/ 6857999 h 6857999"/>
              <a:gd name="connsiteX95" fmla="*/ 2910541 w 7807404"/>
              <a:gd name="connsiteY95" fmla="*/ 6857999 h 6857999"/>
              <a:gd name="connsiteX96" fmla="*/ 737233 w 7807404"/>
              <a:gd name="connsiteY96" fmla="*/ 6857999 h 6857999"/>
              <a:gd name="connsiteX97" fmla="*/ 0 w 7807404"/>
              <a:gd name="connsiteY97" fmla="*/ 6857999 h 6857999"/>
              <a:gd name="connsiteX98" fmla="*/ 0 w 7807404"/>
              <a:gd name="connsiteY98" fmla="*/ 1 h 6857999"/>
              <a:gd name="connsiteX99" fmla="*/ 737233 w 7807404"/>
              <a:gd name="connsiteY99" fmla="*/ 1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32049 w 7807404"/>
              <a:gd name="connsiteY25" fmla="*/ 251790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7012732 w 7807404"/>
              <a:gd name="connsiteY38" fmla="*/ 3410524 h 6857999"/>
              <a:gd name="connsiteX39" fmla="*/ 7020122 w 7807404"/>
              <a:gd name="connsiteY39" fmla="*/ 341752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21988 w 7807404"/>
              <a:gd name="connsiteY56" fmla="*/ 4534160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32049 w 7807404"/>
              <a:gd name="connsiteY25" fmla="*/ 251790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7012732 w 7807404"/>
              <a:gd name="connsiteY38" fmla="*/ 3410524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21988 w 7807404"/>
              <a:gd name="connsiteY56" fmla="*/ 4534160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32049 w 7807404"/>
              <a:gd name="connsiteY25" fmla="*/ 251790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21988 w 7807404"/>
              <a:gd name="connsiteY56" fmla="*/ 4534160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21988 w 7807404"/>
              <a:gd name="connsiteY56" fmla="*/ 4534160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713961 w 7807404"/>
              <a:gd name="connsiteY83" fmla="*/ 6739542 h 6857999"/>
              <a:gd name="connsiteX84" fmla="*/ 7712298 w 7807404"/>
              <a:gd name="connsiteY84" fmla="*/ 6783313 h 6857999"/>
              <a:gd name="connsiteX85" fmla="*/ 7713229 w 7807404"/>
              <a:gd name="connsiteY85" fmla="*/ 6791653 h 6857999"/>
              <a:gd name="connsiteX86" fmla="*/ 7713771 w 7807404"/>
              <a:gd name="connsiteY86" fmla="*/ 6791625 h 6857999"/>
              <a:gd name="connsiteX87" fmla="*/ 7715794 w 7807404"/>
              <a:gd name="connsiteY87" fmla="*/ 6800036 h 6857999"/>
              <a:gd name="connsiteX88" fmla="*/ 7714926 w 7807404"/>
              <a:gd name="connsiteY88" fmla="*/ 6806857 h 6857999"/>
              <a:gd name="connsiteX89" fmla="*/ 7716734 w 7807404"/>
              <a:gd name="connsiteY89" fmla="*/ 6823036 h 6857999"/>
              <a:gd name="connsiteX90" fmla="*/ 7720829 w 7807404"/>
              <a:gd name="connsiteY90" fmla="*/ 6827317 h 6857999"/>
              <a:gd name="connsiteX91" fmla="*/ 7791089 w 7807404"/>
              <a:gd name="connsiteY91" fmla="*/ 6843616 h 6857999"/>
              <a:gd name="connsiteX92" fmla="*/ 7807404 w 7807404"/>
              <a:gd name="connsiteY92" fmla="*/ 6857999 h 6857999"/>
              <a:gd name="connsiteX93" fmla="*/ 2910541 w 7807404"/>
              <a:gd name="connsiteY93" fmla="*/ 6857999 h 6857999"/>
              <a:gd name="connsiteX94" fmla="*/ 737233 w 7807404"/>
              <a:gd name="connsiteY94" fmla="*/ 6857999 h 6857999"/>
              <a:gd name="connsiteX95" fmla="*/ 0 w 7807404"/>
              <a:gd name="connsiteY95" fmla="*/ 6857999 h 6857999"/>
              <a:gd name="connsiteX96" fmla="*/ 0 w 7807404"/>
              <a:gd name="connsiteY96" fmla="*/ 1 h 6857999"/>
              <a:gd name="connsiteX97" fmla="*/ 737233 w 7807404"/>
              <a:gd name="connsiteY97" fmla="*/ 1 h 6857999"/>
              <a:gd name="connsiteX98" fmla="*/ 737233 w 7807404"/>
              <a:gd name="connsiteY98"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713961 w 7807404"/>
              <a:gd name="connsiteY82" fmla="*/ 6739542 h 6857999"/>
              <a:gd name="connsiteX83" fmla="*/ 7712298 w 7807404"/>
              <a:gd name="connsiteY83" fmla="*/ 6783313 h 6857999"/>
              <a:gd name="connsiteX84" fmla="*/ 7713229 w 7807404"/>
              <a:gd name="connsiteY84" fmla="*/ 6791653 h 6857999"/>
              <a:gd name="connsiteX85" fmla="*/ 7713771 w 7807404"/>
              <a:gd name="connsiteY85" fmla="*/ 6791625 h 6857999"/>
              <a:gd name="connsiteX86" fmla="*/ 7715794 w 7807404"/>
              <a:gd name="connsiteY86" fmla="*/ 6800036 h 6857999"/>
              <a:gd name="connsiteX87" fmla="*/ 7714926 w 7807404"/>
              <a:gd name="connsiteY87" fmla="*/ 6806857 h 6857999"/>
              <a:gd name="connsiteX88" fmla="*/ 7716734 w 7807404"/>
              <a:gd name="connsiteY88" fmla="*/ 6823036 h 6857999"/>
              <a:gd name="connsiteX89" fmla="*/ 7720829 w 7807404"/>
              <a:gd name="connsiteY89" fmla="*/ 6827317 h 6857999"/>
              <a:gd name="connsiteX90" fmla="*/ 7791089 w 7807404"/>
              <a:gd name="connsiteY90" fmla="*/ 6843616 h 6857999"/>
              <a:gd name="connsiteX91" fmla="*/ 7807404 w 7807404"/>
              <a:gd name="connsiteY91" fmla="*/ 6857999 h 6857999"/>
              <a:gd name="connsiteX92" fmla="*/ 2910541 w 7807404"/>
              <a:gd name="connsiteY92" fmla="*/ 6857999 h 6857999"/>
              <a:gd name="connsiteX93" fmla="*/ 737233 w 7807404"/>
              <a:gd name="connsiteY93" fmla="*/ 6857999 h 6857999"/>
              <a:gd name="connsiteX94" fmla="*/ 0 w 7807404"/>
              <a:gd name="connsiteY94" fmla="*/ 6857999 h 6857999"/>
              <a:gd name="connsiteX95" fmla="*/ 0 w 7807404"/>
              <a:gd name="connsiteY95" fmla="*/ 1 h 6857999"/>
              <a:gd name="connsiteX96" fmla="*/ 737233 w 7807404"/>
              <a:gd name="connsiteY96" fmla="*/ 1 h 6857999"/>
              <a:gd name="connsiteX97" fmla="*/ 737233 w 7807404"/>
              <a:gd name="connsiteY97"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703817 w 7807404"/>
              <a:gd name="connsiteY81" fmla="*/ 6673830 h 6857999"/>
              <a:gd name="connsiteX82" fmla="*/ 7713961 w 7807404"/>
              <a:gd name="connsiteY82" fmla="*/ 6739542 h 6857999"/>
              <a:gd name="connsiteX83" fmla="*/ 7712298 w 7807404"/>
              <a:gd name="connsiteY83" fmla="*/ 6783313 h 6857999"/>
              <a:gd name="connsiteX84" fmla="*/ 7713229 w 7807404"/>
              <a:gd name="connsiteY84" fmla="*/ 6791653 h 6857999"/>
              <a:gd name="connsiteX85" fmla="*/ 7713771 w 7807404"/>
              <a:gd name="connsiteY85" fmla="*/ 6791625 h 6857999"/>
              <a:gd name="connsiteX86" fmla="*/ 7715794 w 7807404"/>
              <a:gd name="connsiteY86" fmla="*/ 6800036 h 6857999"/>
              <a:gd name="connsiteX87" fmla="*/ 7714926 w 7807404"/>
              <a:gd name="connsiteY87" fmla="*/ 6806857 h 6857999"/>
              <a:gd name="connsiteX88" fmla="*/ 7716734 w 7807404"/>
              <a:gd name="connsiteY88" fmla="*/ 6823036 h 6857999"/>
              <a:gd name="connsiteX89" fmla="*/ 7720829 w 7807404"/>
              <a:gd name="connsiteY89" fmla="*/ 6827317 h 6857999"/>
              <a:gd name="connsiteX90" fmla="*/ 7791089 w 7807404"/>
              <a:gd name="connsiteY90" fmla="*/ 6843616 h 6857999"/>
              <a:gd name="connsiteX91" fmla="*/ 7807404 w 7807404"/>
              <a:gd name="connsiteY91" fmla="*/ 6857999 h 6857999"/>
              <a:gd name="connsiteX92" fmla="*/ 2910541 w 7807404"/>
              <a:gd name="connsiteY92" fmla="*/ 6857999 h 6857999"/>
              <a:gd name="connsiteX93" fmla="*/ 737233 w 7807404"/>
              <a:gd name="connsiteY93" fmla="*/ 6857999 h 6857999"/>
              <a:gd name="connsiteX94" fmla="*/ 0 w 7807404"/>
              <a:gd name="connsiteY94" fmla="*/ 6857999 h 6857999"/>
              <a:gd name="connsiteX95" fmla="*/ 0 w 7807404"/>
              <a:gd name="connsiteY95" fmla="*/ 1 h 6857999"/>
              <a:gd name="connsiteX96" fmla="*/ 737233 w 7807404"/>
              <a:gd name="connsiteY96" fmla="*/ 1 h 6857999"/>
              <a:gd name="connsiteX97" fmla="*/ 737233 w 7807404"/>
              <a:gd name="connsiteY97"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14926 w 7807404"/>
              <a:gd name="connsiteY86" fmla="*/ 6806857 h 6857999"/>
              <a:gd name="connsiteX87" fmla="*/ 7716734 w 7807404"/>
              <a:gd name="connsiteY87" fmla="*/ 6823036 h 6857999"/>
              <a:gd name="connsiteX88" fmla="*/ 7720829 w 7807404"/>
              <a:gd name="connsiteY88" fmla="*/ 6827317 h 6857999"/>
              <a:gd name="connsiteX89" fmla="*/ 7791089 w 7807404"/>
              <a:gd name="connsiteY89" fmla="*/ 6843616 h 6857999"/>
              <a:gd name="connsiteX90" fmla="*/ 7807404 w 7807404"/>
              <a:gd name="connsiteY90" fmla="*/ 6857999 h 6857999"/>
              <a:gd name="connsiteX91" fmla="*/ 2910541 w 7807404"/>
              <a:gd name="connsiteY91" fmla="*/ 6857999 h 6857999"/>
              <a:gd name="connsiteX92" fmla="*/ 737233 w 7807404"/>
              <a:gd name="connsiteY92" fmla="*/ 6857999 h 6857999"/>
              <a:gd name="connsiteX93" fmla="*/ 0 w 7807404"/>
              <a:gd name="connsiteY93" fmla="*/ 6857999 h 6857999"/>
              <a:gd name="connsiteX94" fmla="*/ 0 w 7807404"/>
              <a:gd name="connsiteY94" fmla="*/ 1 h 6857999"/>
              <a:gd name="connsiteX95" fmla="*/ 737233 w 7807404"/>
              <a:gd name="connsiteY95" fmla="*/ 1 h 6857999"/>
              <a:gd name="connsiteX96" fmla="*/ 737233 w 7807404"/>
              <a:gd name="connsiteY96"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14926 w 7807404"/>
              <a:gd name="connsiteY86" fmla="*/ 6806857 h 6857999"/>
              <a:gd name="connsiteX87" fmla="*/ 7716734 w 7807404"/>
              <a:gd name="connsiteY87" fmla="*/ 6823036 h 6857999"/>
              <a:gd name="connsiteX88" fmla="*/ 7720829 w 7807404"/>
              <a:gd name="connsiteY88" fmla="*/ 6827317 h 6857999"/>
              <a:gd name="connsiteX89" fmla="*/ 7791089 w 7807404"/>
              <a:gd name="connsiteY89" fmla="*/ 6843616 h 6857999"/>
              <a:gd name="connsiteX90" fmla="*/ 7807404 w 7807404"/>
              <a:gd name="connsiteY90" fmla="*/ 6857999 h 6857999"/>
              <a:gd name="connsiteX91" fmla="*/ 2910541 w 7807404"/>
              <a:gd name="connsiteY91" fmla="*/ 6857999 h 6857999"/>
              <a:gd name="connsiteX92" fmla="*/ 737233 w 7807404"/>
              <a:gd name="connsiteY92" fmla="*/ 6857999 h 6857999"/>
              <a:gd name="connsiteX93" fmla="*/ 0 w 7807404"/>
              <a:gd name="connsiteY93" fmla="*/ 6857999 h 6857999"/>
              <a:gd name="connsiteX94" fmla="*/ 0 w 7807404"/>
              <a:gd name="connsiteY94" fmla="*/ 1 h 6857999"/>
              <a:gd name="connsiteX95" fmla="*/ 737233 w 7807404"/>
              <a:gd name="connsiteY95" fmla="*/ 1 h 6857999"/>
              <a:gd name="connsiteX96" fmla="*/ 737233 w 7807404"/>
              <a:gd name="connsiteY96"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14926 w 7807404"/>
              <a:gd name="connsiteY86" fmla="*/ 6806857 h 6857999"/>
              <a:gd name="connsiteX87" fmla="*/ 7716734 w 7807404"/>
              <a:gd name="connsiteY87" fmla="*/ 6823036 h 6857999"/>
              <a:gd name="connsiteX88" fmla="*/ 7791089 w 7807404"/>
              <a:gd name="connsiteY88" fmla="*/ 6843616 h 6857999"/>
              <a:gd name="connsiteX89" fmla="*/ 7807404 w 7807404"/>
              <a:gd name="connsiteY89" fmla="*/ 6857999 h 6857999"/>
              <a:gd name="connsiteX90" fmla="*/ 2910541 w 7807404"/>
              <a:gd name="connsiteY90" fmla="*/ 6857999 h 6857999"/>
              <a:gd name="connsiteX91" fmla="*/ 737233 w 7807404"/>
              <a:gd name="connsiteY91" fmla="*/ 6857999 h 6857999"/>
              <a:gd name="connsiteX92" fmla="*/ 0 w 7807404"/>
              <a:gd name="connsiteY92" fmla="*/ 6857999 h 6857999"/>
              <a:gd name="connsiteX93" fmla="*/ 0 w 7807404"/>
              <a:gd name="connsiteY93" fmla="*/ 1 h 6857999"/>
              <a:gd name="connsiteX94" fmla="*/ 737233 w 7807404"/>
              <a:gd name="connsiteY94" fmla="*/ 1 h 6857999"/>
              <a:gd name="connsiteX95" fmla="*/ 737233 w 7807404"/>
              <a:gd name="connsiteY95"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14926 w 7807404"/>
              <a:gd name="connsiteY86" fmla="*/ 6806857 h 6857999"/>
              <a:gd name="connsiteX87" fmla="*/ 7791089 w 7807404"/>
              <a:gd name="connsiteY87" fmla="*/ 6843616 h 6857999"/>
              <a:gd name="connsiteX88" fmla="*/ 7807404 w 7807404"/>
              <a:gd name="connsiteY88" fmla="*/ 6857999 h 6857999"/>
              <a:gd name="connsiteX89" fmla="*/ 2910541 w 7807404"/>
              <a:gd name="connsiteY89" fmla="*/ 6857999 h 6857999"/>
              <a:gd name="connsiteX90" fmla="*/ 737233 w 7807404"/>
              <a:gd name="connsiteY90" fmla="*/ 6857999 h 6857999"/>
              <a:gd name="connsiteX91" fmla="*/ 0 w 7807404"/>
              <a:gd name="connsiteY91" fmla="*/ 6857999 h 6857999"/>
              <a:gd name="connsiteX92" fmla="*/ 0 w 7807404"/>
              <a:gd name="connsiteY92" fmla="*/ 1 h 6857999"/>
              <a:gd name="connsiteX93" fmla="*/ 737233 w 7807404"/>
              <a:gd name="connsiteY93" fmla="*/ 1 h 6857999"/>
              <a:gd name="connsiteX94" fmla="*/ 737233 w 7807404"/>
              <a:gd name="connsiteY94"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62582 w 7807404"/>
              <a:gd name="connsiteY86" fmla="*/ 6800900 h 6857999"/>
              <a:gd name="connsiteX87" fmla="*/ 7791089 w 7807404"/>
              <a:gd name="connsiteY87" fmla="*/ 6843616 h 6857999"/>
              <a:gd name="connsiteX88" fmla="*/ 7807404 w 7807404"/>
              <a:gd name="connsiteY88" fmla="*/ 6857999 h 6857999"/>
              <a:gd name="connsiteX89" fmla="*/ 2910541 w 7807404"/>
              <a:gd name="connsiteY89" fmla="*/ 6857999 h 6857999"/>
              <a:gd name="connsiteX90" fmla="*/ 737233 w 7807404"/>
              <a:gd name="connsiteY90" fmla="*/ 6857999 h 6857999"/>
              <a:gd name="connsiteX91" fmla="*/ 0 w 7807404"/>
              <a:gd name="connsiteY91" fmla="*/ 6857999 h 6857999"/>
              <a:gd name="connsiteX92" fmla="*/ 0 w 7807404"/>
              <a:gd name="connsiteY92" fmla="*/ 1 h 6857999"/>
              <a:gd name="connsiteX93" fmla="*/ 737233 w 7807404"/>
              <a:gd name="connsiteY93" fmla="*/ 1 h 6857999"/>
              <a:gd name="connsiteX94" fmla="*/ 737233 w 7807404"/>
              <a:gd name="connsiteY94"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62582 w 7807404"/>
              <a:gd name="connsiteY85" fmla="*/ 6800900 h 6857999"/>
              <a:gd name="connsiteX86" fmla="*/ 7791089 w 7807404"/>
              <a:gd name="connsiteY86" fmla="*/ 6843616 h 6857999"/>
              <a:gd name="connsiteX87" fmla="*/ 7807404 w 7807404"/>
              <a:gd name="connsiteY87" fmla="*/ 6857999 h 6857999"/>
              <a:gd name="connsiteX88" fmla="*/ 2910541 w 7807404"/>
              <a:gd name="connsiteY88" fmla="*/ 6857999 h 6857999"/>
              <a:gd name="connsiteX89" fmla="*/ 737233 w 7807404"/>
              <a:gd name="connsiteY89" fmla="*/ 6857999 h 6857999"/>
              <a:gd name="connsiteX90" fmla="*/ 0 w 7807404"/>
              <a:gd name="connsiteY90" fmla="*/ 6857999 h 6857999"/>
              <a:gd name="connsiteX91" fmla="*/ 0 w 7807404"/>
              <a:gd name="connsiteY91" fmla="*/ 1 h 6857999"/>
              <a:gd name="connsiteX92" fmla="*/ 737233 w 7807404"/>
              <a:gd name="connsiteY92" fmla="*/ 1 h 6857999"/>
              <a:gd name="connsiteX93" fmla="*/ 737233 w 7807404"/>
              <a:gd name="connsiteY93"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62582 w 7807404"/>
              <a:gd name="connsiteY84" fmla="*/ 6800900 h 6857999"/>
              <a:gd name="connsiteX85" fmla="*/ 7791089 w 7807404"/>
              <a:gd name="connsiteY85" fmla="*/ 6843616 h 6857999"/>
              <a:gd name="connsiteX86" fmla="*/ 7807404 w 7807404"/>
              <a:gd name="connsiteY86" fmla="*/ 6857999 h 6857999"/>
              <a:gd name="connsiteX87" fmla="*/ 2910541 w 7807404"/>
              <a:gd name="connsiteY87" fmla="*/ 6857999 h 6857999"/>
              <a:gd name="connsiteX88" fmla="*/ 737233 w 7807404"/>
              <a:gd name="connsiteY88" fmla="*/ 6857999 h 6857999"/>
              <a:gd name="connsiteX89" fmla="*/ 0 w 7807404"/>
              <a:gd name="connsiteY89" fmla="*/ 6857999 h 6857999"/>
              <a:gd name="connsiteX90" fmla="*/ 0 w 7807404"/>
              <a:gd name="connsiteY90" fmla="*/ 1 h 6857999"/>
              <a:gd name="connsiteX91" fmla="*/ 737233 w 7807404"/>
              <a:gd name="connsiteY91" fmla="*/ 1 h 6857999"/>
              <a:gd name="connsiteX92" fmla="*/ 737233 w 7807404"/>
              <a:gd name="connsiteY92"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62582 w 7807404"/>
              <a:gd name="connsiteY83" fmla="*/ 6800900 h 6857999"/>
              <a:gd name="connsiteX84" fmla="*/ 7791089 w 7807404"/>
              <a:gd name="connsiteY84" fmla="*/ 6843616 h 6857999"/>
              <a:gd name="connsiteX85" fmla="*/ 7807404 w 7807404"/>
              <a:gd name="connsiteY85" fmla="*/ 6857999 h 6857999"/>
              <a:gd name="connsiteX86" fmla="*/ 2910541 w 7807404"/>
              <a:gd name="connsiteY86" fmla="*/ 6857999 h 6857999"/>
              <a:gd name="connsiteX87" fmla="*/ 737233 w 7807404"/>
              <a:gd name="connsiteY87" fmla="*/ 6857999 h 6857999"/>
              <a:gd name="connsiteX88" fmla="*/ 0 w 7807404"/>
              <a:gd name="connsiteY88" fmla="*/ 6857999 h 6857999"/>
              <a:gd name="connsiteX89" fmla="*/ 0 w 7807404"/>
              <a:gd name="connsiteY89" fmla="*/ 1 h 6857999"/>
              <a:gd name="connsiteX90" fmla="*/ 737233 w 7807404"/>
              <a:gd name="connsiteY90" fmla="*/ 1 h 6857999"/>
              <a:gd name="connsiteX91" fmla="*/ 737233 w 7807404"/>
              <a:gd name="connsiteY91"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42083 w 7807404"/>
              <a:gd name="connsiteY82" fmla="*/ 6765442 h 6857999"/>
              <a:gd name="connsiteX83" fmla="*/ 7762582 w 7807404"/>
              <a:gd name="connsiteY83" fmla="*/ 6800900 h 6857999"/>
              <a:gd name="connsiteX84" fmla="*/ 7791089 w 7807404"/>
              <a:gd name="connsiteY84" fmla="*/ 6843616 h 6857999"/>
              <a:gd name="connsiteX85" fmla="*/ 7807404 w 7807404"/>
              <a:gd name="connsiteY85" fmla="*/ 6857999 h 6857999"/>
              <a:gd name="connsiteX86" fmla="*/ 2910541 w 7807404"/>
              <a:gd name="connsiteY86" fmla="*/ 6857999 h 6857999"/>
              <a:gd name="connsiteX87" fmla="*/ 737233 w 7807404"/>
              <a:gd name="connsiteY87" fmla="*/ 6857999 h 6857999"/>
              <a:gd name="connsiteX88" fmla="*/ 0 w 7807404"/>
              <a:gd name="connsiteY88" fmla="*/ 6857999 h 6857999"/>
              <a:gd name="connsiteX89" fmla="*/ 0 w 7807404"/>
              <a:gd name="connsiteY89" fmla="*/ 1 h 6857999"/>
              <a:gd name="connsiteX90" fmla="*/ 737233 w 7807404"/>
              <a:gd name="connsiteY90" fmla="*/ 1 h 6857999"/>
              <a:gd name="connsiteX91" fmla="*/ 737233 w 7807404"/>
              <a:gd name="connsiteY91"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79537 w 7807404"/>
              <a:gd name="connsiteY78" fmla="*/ 6620156 h 6857999"/>
              <a:gd name="connsiteX79" fmla="*/ 7703817 w 7807404"/>
              <a:gd name="connsiteY79" fmla="*/ 6673830 h 6857999"/>
              <a:gd name="connsiteX80" fmla="*/ 7713961 w 7807404"/>
              <a:gd name="connsiteY80" fmla="*/ 6739542 h 6857999"/>
              <a:gd name="connsiteX81" fmla="*/ 7742083 w 7807404"/>
              <a:gd name="connsiteY81" fmla="*/ 6765442 h 6857999"/>
              <a:gd name="connsiteX82" fmla="*/ 7762582 w 7807404"/>
              <a:gd name="connsiteY82" fmla="*/ 6800900 h 6857999"/>
              <a:gd name="connsiteX83" fmla="*/ 7791089 w 7807404"/>
              <a:gd name="connsiteY83" fmla="*/ 6843616 h 6857999"/>
              <a:gd name="connsiteX84" fmla="*/ 7807404 w 7807404"/>
              <a:gd name="connsiteY84" fmla="*/ 6857999 h 6857999"/>
              <a:gd name="connsiteX85" fmla="*/ 2910541 w 7807404"/>
              <a:gd name="connsiteY85" fmla="*/ 6857999 h 6857999"/>
              <a:gd name="connsiteX86" fmla="*/ 737233 w 7807404"/>
              <a:gd name="connsiteY86" fmla="*/ 6857999 h 6857999"/>
              <a:gd name="connsiteX87" fmla="*/ 0 w 7807404"/>
              <a:gd name="connsiteY87" fmla="*/ 6857999 h 6857999"/>
              <a:gd name="connsiteX88" fmla="*/ 0 w 7807404"/>
              <a:gd name="connsiteY88" fmla="*/ 1 h 6857999"/>
              <a:gd name="connsiteX89" fmla="*/ 737233 w 7807404"/>
              <a:gd name="connsiteY89" fmla="*/ 1 h 6857999"/>
              <a:gd name="connsiteX90" fmla="*/ 737233 w 7807404"/>
              <a:gd name="connsiteY90"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50435 w 7807404"/>
              <a:gd name="connsiteY54" fmla="*/ 4479913 h 6857999"/>
              <a:gd name="connsiteX55" fmla="*/ 7106916 w 7807404"/>
              <a:gd name="connsiteY55" fmla="*/ 4549233 h 6857999"/>
              <a:gd name="connsiteX56" fmla="*/ 7173289 w 7807404"/>
              <a:gd name="connsiteY56" fmla="*/ 4634254 h 6857999"/>
              <a:gd name="connsiteX57" fmla="*/ 7188878 w 7807404"/>
              <a:gd name="connsiteY57" fmla="*/ 4672371 h 6857999"/>
              <a:gd name="connsiteX58" fmla="*/ 7226673 w 7807404"/>
              <a:gd name="connsiteY58" fmla="*/ 4796523 h 6857999"/>
              <a:gd name="connsiteX59" fmla="*/ 7240375 w 7807404"/>
              <a:gd name="connsiteY59" fmla="*/ 4838614 h 6857999"/>
              <a:gd name="connsiteX60" fmla="*/ 7270096 w 7807404"/>
              <a:gd name="connsiteY60" fmla="*/ 4896400 h 6857999"/>
              <a:gd name="connsiteX61" fmla="*/ 7298142 w 7807404"/>
              <a:gd name="connsiteY61" fmla="*/ 4993732 h 6857999"/>
              <a:gd name="connsiteX62" fmla="*/ 7322875 w 7807404"/>
              <a:gd name="connsiteY62" fmla="*/ 5208172 h 6857999"/>
              <a:gd name="connsiteX63" fmla="*/ 7342672 w 7807404"/>
              <a:gd name="connsiteY63" fmla="*/ 5255191 h 6857999"/>
              <a:gd name="connsiteX64" fmla="*/ 7321006 w 7807404"/>
              <a:gd name="connsiteY64" fmla="*/ 5337537 h 6857999"/>
              <a:gd name="connsiteX65" fmla="*/ 7360096 w 7807404"/>
              <a:gd name="connsiteY65" fmla="*/ 5418522 h 6857999"/>
              <a:gd name="connsiteX66" fmla="*/ 7400954 w 7807404"/>
              <a:gd name="connsiteY66" fmla="*/ 5473319 h 6857999"/>
              <a:gd name="connsiteX67" fmla="*/ 7418953 w 7807404"/>
              <a:gd name="connsiteY67" fmla="*/ 5506769 h 6857999"/>
              <a:gd name="connsiteX68" fmla="*/ 7437497 w 7807404"/>
              <a:gd name="connsiteY68" fmla="*/ 5528086 h 6857999"/>
              <a:gd name="connsiteX69" fmla="*/ 7472839 w 7807404"/>
              <a:gd name="connsiteY69" fmla="*/ 5722307 h 6857999"/>
              <a:gd name="connsiteX70" fmla="*/ 7520312 w 7807404"/>
              <a:gd name="connsiteY70" fmla="*/ 5848020 h 6857999"/>
              <a:gd name="connsiteX71" fmla="*/ 7546603 w 7807404"/>
              <a:gd name="connsiteY71" fmla="*/ 5895435 h 6857999"/>
              <a:gd name="connsiteX72" fmla="*/ 7574370 w 7807404"/>
              <a:gd name="connsiteY72" fmla="*/ 6116987 h 6857999"/>
              <a:gd name="connsiteX73" fmla="*/ 7588278 w 7807404"/>
              <a:gd name="connsiteY73" fmla="*/ 6239240 h 6857999"/>
              <a:gd name="connsiteX74" fmla="*/ 7651779 w 7807404"/>
              <a:gd name="connsiteY74" fmla="*/ 6536040 h 6857999"/>
              <a:gd name="connsiteX75" fmla="*/ 7634970 w 7807404"/>
              <a:gd name="connsiteY75" fmla="*/ 6596308 h 6857999"/>
              <a:gd name="connsiteX76" fmla="*/ 7634433 w 7807404"/>
              <a:gd name="connsiteY76" fmla="*/ 6610438 h 6857999"/>
              <a:gd name="connsiteX77" fmla="*/ 7679537 w 7807404"/>
              <a:gd name="connsiteY77" fmla="*/ 6620156 h 6857999"/>
              <a:gd name="connsiteX78" fmla="*/ 7703817 w 7807404"/>
              <a:gd name="connsiteY78" fmla="*/ 6673830 h 6857999"/>
              <a:gd name="connsiteX79" fmla="*/ 7713961 w 7807404"/>
              <a:gd name="connsiteY79" fmla="*/ 6739542 h 6857999"/>
              <a:gd name="connsiteX80" fmla="*/ 7742083 w 7807404"/>
              <a:gd name="connsiteY80" fmla="*/ 6765442 h 6857999"/>
              <a:gd name="connsiteX81" fmla="*/ 7762582 w 7807404"/>
              <a:gd name="connsiteY81" fmla="*/ 6800900 h 6857999"/>
              <a:gd name="connsiteX82" fmla="*/ 7791089 w 7807404"/>
              <a:gd name="connsiteY82" fmla="*/ 6843616 h 6857999"/>
              <a:gd name="connsiteX83" fmla="*/ 7807404 w 7807404"/>
              <a:gd name="connsiteY83" fmla="*/ 6857999 h 6857999"/>
              <a:gd name="connsiteX84" fmla="*/ 2910541 w 7807404"/>
              <a:gd name="connsiteY84" fmla="*/ 6857999 h 6857999"/>
              <a:gd name="connsiteX85" fmla="*/ 737233 w 7807404"/>
              <a:gd name="connsiteY85" fmla="*/ 6857999 h 6857999"/>
              <a:gd name="connsiteX86" fmla="*/ 0 w 7807404"/>
              <a:gd name="connsiteY86" fmla="*/ 6857999 h 6857999"/>
              <a:gd name="connsiteX87" fmla="*/ 0 w 7807404"/>
              <a:gd name="connsiteY87" fmla="*/ 1 h 6857999"/>
              <a:gd name="connsiteX88" fmla="*/ 737233 w 7807404"/>
              <a:gd name="connsiteY88" fmla="*/ 1 h 6857999"/>
              <a:gd name="connsiteX89" fmla="*/ 737233 w 7807404"/>
              <a:gd name="connsiteY8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7023693 w 7807404"/>
              <a:gd name="connsiteY53" fmla="*/ 4406395 h 6857999"/>
              <a:gd name="connsiteX54" fmla="*/ 7050435 w 7807404"/>
              <a:gd name="connsiteY54" fmla="*/ 4479913 h 6857999"/>
              <a:gd name="connsiteX55" fmla="*/ 7106916 w 7807404"/>
              <a:gd name="connsiteY55" fmla="*/ 4549233 h 6857999"/>
              <a:gd name="connsiteX56" fmla="*/ 7173289 w 7807404"/>
              <a:gd name="connsiteY56" fmla="*/ 4634254 h 6857999"/>
              <a:gd name="connsiteX57" fmla="*/ 7188878 w 7807404"/>
              <a:gd name="connsiteY57" fmla="*/ 4672371 h 6857999"/>
              <a:gd name="connsiteX58" fmla="*/ 7226673 w 7807404"/>
              <a:gd name="connsiteY58" fmla="*/ 4796523 h 6857999"/>
              <a:gd name="connsiteX59" fmla="*/ 7240375 w 7807404"/>
              <a:gd name="connsiteY59" fmla="*/ 4838614 h 6857999"/>
              <a:gd name="connsiteX60" fmla="*/ 7270096 w 7807404"/>
              <a:gd name="connsiteY60" fmla="*/ 4896400 h 6857999"/>
              <a:gd name="connsiteX61" fmla="*/ 7298142 w 7807404"/>
              <a:gd name="connsiteY61" fmla="*/ 4993732 h 6857999"/>
              <a:gd name="connsiteX62" fmla="*/ 7322875 w 7807404"/>
              <a:gd name="connsiteY62" fmla="*/ 5208172 h 6857999"/>
              <a:gd name="connsiteX63" fmla="*/ 7342672 w 7807404"/>
              <a:gd name="connsiteY63" fmla="*/ 5255191 h 6857999"/>
              <a:gd name="connsiteX64" fmla="*/ 7321006 w 7807404"/>
              <a:gd name="connsiteY64" fmla="*/ 5337537 h 6857999"/>
              <a:gd name="connsiteX65" fmla="*/ 7360096 w 7807404"/>
              <a:gd name="connsiteY65" fmla="*/ 5418522 h 6857999"/>
              <a:gd name="connsiteX66" fmla="*/ 7400954 w 7807404"/>
              <a:gd name="connsiteY66" fmla="*/ 5473319 h 6857999"/>
              <a:gd name="connsiteX67" fmla="*/ 7418953 w 7807404"/>
              <a:gd name="connsiteY67" fmla="*/ 5506769 h 6857999"/>
              <a:gd name="connsiteX68" fmla="*/ 7437497 w 7807404"/>
              <a:gd name="connsiteY68" fmla="*/ 5528086 h 6857999"/>
              <a:gd name="connsiteX69" fmla="*/ 7472839 w 7807404"/>
              <a:gd name="connsiteY69" fmla="*/ 5722307 h 6857999"/>
              <a:gd name="connsiteX70" fmla="*/ 7520312 w 7807404"/>
              <a:gd name="connsiteY70" fmla="*/ 5848020 h 6857999"/>
              <a:gd name="connsiteX71" fmla="*/ 7546603 w 7807404"/>
              <a:gd name="connsiteY71" fmla="*/ 5895435 h 6857999"/>
              <a:gd name="connsiteX72" fmla="*/ 7574370 w 7807404"/>
              <a:gd name="connsiteY72" fmla="*/ 6116987 h 6857999"/>
              <a:gd name="connsiteX73" fmla="*/ 7588278 w 7807404"/>
              <a:gd name="connsiteY73" fmla="*/ 6239240 h 6857999"/>
              <a:gd name="connsiteX74" fmla="*/ 7651779 w 7807404"/>
              <a:gd name="connsiteY74" fmla="*/ 6536040 h 6857999"/>
              <a:gd name="connsiteX75" fmla="*/ 7634970 w 7807404"/>
              <a:gd name="connsiteY75" fmla="*/ 6596308 h 6857999"/>
              <a:gd name="connsiteX76" fmla="*/ 7634433 w 7807404"/>
              <a:gd name="connsiteY76" fmla="*/ 6610438 h 6857999"/>
              <a:gd name="connsiteX77" fmla="*/ 7679537 w 7807404"/>
              <a:gd name="connsiteY77" fmla="*/ 6620156 h 6857999"/>
              <a:gd name="connsiteX78" fmla="*/ 7703817 w 7807404"/>
              <a:gd name="connsiteY78" fmla="*/ 6673830 h 6857999"/>
              <a:gd name="connsiteX79" fmla="*/ 7713961 w 7807404"/>
              <a:gd name="connsiteY79" fmla="*/ 6739542 h 6857999"/>
              <a:gd name="connsiteX80" fmla="*/ 7742083 w 7807404"/>
              <a:gd name="connsiteY80" fmla="*/ 6765442 h 6857999"/>
              <a:gd name="connsiteX81" fmla="*/ 7762582 w 7807404"/>
              <a:gd name="connsiteY81" fmla="*/ 6800900 h 6857999"/>
              <a:gd name="connsiteX82" fmla="*/ 7791089 w 7807404"/>
              <a:gd name="connsiteY82" fmla="*/ 6843616 h 6857999"/>
              <a:gd name="connsiteX83" fmla="*/ 7807404 w 7807404"/>
              <a:gd name="connsiteY83" fmla="*/ 6857999 h 6857999"/>
              <a:gd name="connsiteX84" fmla="*/ 2910541 w 7807404"/>
              <a:gd name="connsiteY84" fmla="*/ 6857999 h 6857999"/>
              <a:gd name="connsiteX85" fmla="*/ 737233 w 7807404"/>
              <a:gd name="connsiteY85" fmla="*/ 6857999 h 6857999"/>
              <a:gd name="connsiteX86" fmla="*/ 0 w 7807404"/>
              <a:gd name="connsiteY86" fmla="*/ 6857999 h 6857999"/>
              <a:gd name="connsiteX87" fmla="*/ 0 w 7807404"/>
              <a:gd name="connsiteY87" fmla="*/ 1 h 6857999"/>
              <a:gd name="connsiteX88" fmla="*/ 737233 w 7807404"/>
              <a:gd name="connsiteY88" fmla="*/ 1 h 6857999"/>
              <a:gd name="connsiteX89" fmla="*/ 737233 w 7807404"/>
              <a:gd name="connsiteY8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7005015 w 7807404"/>
              <a:gd name="connsiteY51" fmla="*/ 4280258 h 6857999"/>
              <a:gd name="connsiteX52" fmla="*/ 6996887 w 7807404"/>
              <a:gd name="connsiteY52" fmla="*/ 4375181 h 6857999"/>
              <a:gd name="connsiteX53" fmla="*/ 7023693 w 7807404"/>
              <a:gd name="connsiteY53" fmla="*/ 4406395 h 6857999"/>
              <a:gd name="connsiteX54" fmla="*/ 7050435 w 7807404"/>
              <a:gd name="connsiteY54" fmla="*/ 4479913 h 6857999"/>
              <a:gd name="connsiteX55" fmla="*/ 7106916 w 7807404"/>
              <a:gd name="connsiteY55" fmla="*/ 4549233 h 6857999"/>
              <a:gd name="connsiteX56" fmla="*/ 7173289 w 7807404"/>
              <a:gd name="connsiteY56" fmla="*/ 4634254 h 6857999"/>
              <a:gd name="connsiteX57" fmla="*/ 7188878 w 7807404"/>
              <a:gd name="connsiteY57" fmla="*/ 4672371 h 6857999"/>
              <a:gd name="connsiteX58" fmla="*/ 7226673 w 7807404"/>
              <a:gd name="connsiteY58" fmla="*/ 4796523 h 6857999"/>
              <a:gd name="connsiteX59" fmla="*/ 7240375 w 7807404"/>
              <a:gd name="connsiteY59" fmla="*/ 4838614 h 6857999"/>
              <a:gd name="connsiteX60" fmla="*/ 7270096 w 7807404"/>
              <a:gd name="connsiteY60" fmla="*/ 4896400 h 6857999"/>
              <a:gd name="connsiteX61" fmla="*/ 7298142 w 7807404"/>
              <a:gd name="connsiteY61" fmla="*/ 4993732 h 6857999"/>
              <a:gd name="connsiteX62" fmla="*/ 7322875 w 7807404"/>
              <a:gd name="connsiteY62" fmla="*/ 5208172 h 6857999"/>
              <a:gd name="connsiteX63" fmla="*/ 7342672 w 7807404"/>
              <a:gd name="connsiteY63" fmla="*/ 5255191 h 6857999"/>
              <a:gd name="connsiteX64" fmla="*/ 7321006 w 7807404"/>
              <a:gd name="connsiteY64" fmla="*/ 5337537 h 6857999"/>
              <a:gd name="connsiteX65" fmla="*/ 7360096 w 7807404"/>
              <a:gd name="connsiteY65" fmla="*/ 5418522 h 6857999"/>
              <a:gd name="connsiteX66" fmla="*/ 7400954 w 7807404"/>
              <a:gd name="connsiteY66" fmla="*/ 5473319 h 6857999"/>
              <a:gd name="connsiteX67" fmla="*/ 7418953 w 7807404"/>
              <a:gd name="connsiteY67" fmla="*/ 5506769 h 6857999"/>
              <a:gd name="connsiteX68" fmla="*/ 7437497 w 7807404"/>
              <a:gd name="connsiteY68" fmla="*/ 5528086 h 6857999"/>
              <a:gd name="connsiteX69" fmla="*/ 7472839 w 7807404"/>
              <a:gd name="connsiteY69" fmla="*/ 5722307 h 6857999"/>
              <a:gd name="connsiteX70" fmla="*/ 7520312 w 7807404"/>
              <a:gd name="connsiteY70" fmla="*/ 5848020 h 6857999"/>
              <a:gd name="connsiteX71" fmla="*/ 7546603 w 7807404"/>
              <a:gd name="connsiteY71" fmla="*/ 5895435 h 6857999"/>
              <a:gd name="connsiteX72" fmla="*/ 7574370 w 7807404"/>
              <a:gd name="connsiteY72" fmla="*/ 6116987 h 6857999"/>
              <a:gd name="connsiteX73" fmla="*/ 7588278 w 7807404"/>
              <a:gd name="connsiteY73" fmla="*/ 6239240 h 6857999"/>
              <a:gd name="connsiteX74" fmla="*/ 7651779 w 7807404"/>
              <a:gd name="connsiteY74" fmla="*/ 6536040 h 6857999"/>
              <a:gd name="connsiteX75" fmla="*/ 7634970 w 7807404"/>
              <a:gd name="connsiteY75" fmla="*/ 6596308 h 6857999"/>
              <a:gd name="connsiteX76" fmla="*/ 7634433 w 7807404"/>
              <a:gd name="connsiteY76" fmla="*/ 6610438 h 6857999"/>
              <a:gd name="connsiteX77" fmla="*/ 7679537 w 7807404"/>
              <a:gd name="connsiteY77" fmla="*/ 6620156 h 6857999"/>
              <a:gd name="connsiteX78" fmla="*/ 7703817 w 7807404"/>
              <a:gd name="connsiteY78" fmla="*/ 6673830 h 6857999"/>
              <a:gd name="connsiteX79" fmla="*/ 7713961 w 7807404"/>
              <a:gd name="connsiteY79" fmla="*/ 6739542 h 6857999"/>
              <a:gd name="connsiteX80" fmla="*/ 7742083 w 7807404"/>
              <a:gd name="connsiteY80" fmla="*/ 6765442 h 6857999"/>
              <a:gd name="connsiteX81" fmla="*/ 7762582 w 7807404"/>
              <a:gd name="connsiteY81" fmla="*/ 6800900 h 6857999"/>
              <a:gd name="connsiteX82" fmla="*/ 7791089 w 7807404"/>
              <a:gd name="connsiteY82" fmla="*/ 6843616 h 6857999"/>
              <a:gd name="connsiteX83" fmla="*/ 7807404 w 7807404"/>
              <a:gd name="connsiteY83" fmla="*/ 6857999 h 6857999"/>
              <a:gd name="connsiteX84" fmla="*/ 2910541 w 7807404"/>
              <a:gd name="connsiteY84" fmla="*/ 6857999 h 6857999"/>
              <a:gd name="connsiteX85" fmla="*/ 737233 w 7807404"/>
              <a:gd name="connsiteY85" fmla="*/ 6857999 h 6857999"/>
              <a:gd name="connsiteX86" fmla="*/ 0 w 7807404"/>
              <a:gd name="connsiteY86" fmla="*/ 6857999 h 6857999"/>
              <a:gd name="connsiteX87" fmla="*/ 0 w 7807404"/>
              <a:gd name="connsiteY87" fmla="*/ 1 h 6857999"/>
              <a:gd name="connsiteX88" fmla="*/ 737233 w 7807404"/>
              <a:gd name="connsiteY88" fmla="*/ 1 h 6857999"/>
              <a:gd name="connsiteX89" fmla="*/ 737233 w 7807404"/>
              <a:gd name="connsiteY8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7005015 w 7807404"/>
              <a:gd name="connsiteY51" fmla="*/ 4280258 h 6857999"/>
              <a:gd name="connsiteX52" fmla="*/ 6996887 w 7807404"/>
              <a:gd name="connsiteY52" fmla="*/ 4375181 h 6857999"/>
              <a:gd name="connsiteX53" fmla="*/ 7041564 w 7807404"/>
              <a:gd name="connsiteY53" fmla="*/ 4376610 h 6857999"/>
              <a:gd name="connsiteX54" fmla="*/ 7050435 w 7807404"/>
              <a:gd name="connsiteY54" fmla="*/ 4479913 h 6857999"/>
              <a:gd name="connsiteX55" fmla="*/ 7106916 w 7807404"/>
              <a:gd name="connsiteY55" fmla="*/ 4549233 h 6857999"/>
              <a:gd name="connsiteX56" fmla="*/ 7173289 w 7807404"/>
              <a:gd name="connsiteY56" fmla="*/ 4634254 h 6857999"/>
              <a:gd name="connsiteX57" fmla="*/ 7188878 w 7807404"/>
              <a:gd name="connsiteY57" fmla="*/ 4672371 h 6857999"/>
              <a:gd name="connsiteX58" fmla="*/ 7226673 w 7807404"/>
              <a:gd name="connsiteY58" fmla="*/ 4796523 h 6857999"/>
              <a:gd name="connsiteX59" fmla="*/ 7240375 w 7807404"/>
              <a:gd name="connsiteY59" fmla="*/ 4838614 h 6857999"/>
              <a:gd name="connsiteX60" fmla="*/ 7270096 w 7807404"/>
              <a:gd name="connsiteY60" fmla="*/ 4896400 h 6857999"/>
              <a:gd name="connsiteX61" fmla="*/ 7298142 w 7807404"/>
              <a:gd name="connsiteY61" fmla="*/ 4993732 h 6857999"/>
              <a:gd name="connsiteX62" fmla="*/ 7322875 w 7807404"/>
              <a:gd name="connsiteY62" fmla="*/ 5208172 h 6857999"/>
              <a:gd name="connsiteX63" fmla="*/ 7342672 w 7807404"/>
              <a:gd name="connsiteY63" fmla="*/ 5255191 h 6857999"/>
              <a:gd name="connsiteX64" fmla="*/ 7321006 w 7807404"/>
              <a:gd name="connsiteY64" fmla="*/ 5337537 h 6857999"/>
              <a:gd name="connsiteX65" fmla="*/ 7360096 w 7807404"/>
              <a:gd name="connsiteY65" fmla="*/ 5418522 h 6857999"/>
              <a:gd name="connsiteX66" fmla="*/ 7400954 w 7807404"/>
              <a:gd name="connsiteY66" fmla="*/ 5473319 h 6857999"/>
              <a:gd name="connsiteX67" fmla="*/ 7418953 w 7807404"/>
              <a:gd name="connsiteY67" fmla="*/ 5506769 h 6857999"/>
              <a:gd name="connsiteX68" fmla="*/ 7437497 w 7807404"/>
              <a:gd name="connsiteY68" fmla="*/ 5528086 h 6857999"/>
              <a:gd name="connsiteX69" fmla="*/ 7472839 w 7807404"/>
              <a:gd name="connsiteY69" fmla="*/ 5722307 h 6857999"/>
              <a:gd name="connsiteX70" fmla="*/ 7520312 w 7807404"/>
              <a:gd name="connsiteY70" fmla="*/ 5848020 h 6857999"/>
              <a:gd name="connsiteX71" fmla="*/ 7546603 w 7807404"/>
              <a:gd name="connsiteY71" fmla="*/ 5895435 h 6857999"/>
              <a:gd name="connsiteX72" fmla="*/ 7574370 w 7807404"/>
              <a:gd name="connsiteY72" fmla="*/ 6116987 h 6857999"/>
              <a:gd name="connsiteX73" fmla="*/ 7588278 w 7807404"/>
              <a:gd name="connsiteY73" fmla="*/ 6239240 h 6857999"/>
              <a:gd name="connsiteX74" fmla="*/ 7651779 w 7807404"/>
              <a:gd name="connsiteY74" fmla="*/ 6536040 h 6857999"/>
              <a:gd name="connsiteX75" fmla="*/ 7634970 w 7807404"/>
              <a:gd name="connsiteY75" fmla="*/ 6596308 h 6857999"/>
              <a:gd name="connsiteX76" fmla="*/ 7634433 w 7807404"/>
              <a:gd name="connsiteY76" fmla="*/ 6610438 h 6857999"/>
              <a:gd name="connsiteX77" fmla="*/ 7679537 w 7807404"/>
              <a:gd name="connsiteY77" fmla="*/ 6620156 h 6857999"/>
              <a:gd name="connsiteX78" fmla="*/ 7703817 w 7807404"/>
              <a:gd name="connsiteY78" fmla="*/ 6673830 h 6857999"/>
              <a:gd name="connsiteX79" fmla="*/ 7713961 w 7807404"/>
              <a:gd name="connsiteY79" fmla="*/ 6739542 h 6857999"/>
              <a:gd name="connsiteX80" fmla="*/ 7742083 w 7807404"/>
              <a:gd name="connsiteY80" fmla="*/ 6765442 h 6857999"/>
              <a:gd name="connsiteX81" fmla="*/ 7762582 w 7807404"/>
              <a:gd name="connsiteY81" fmla="*/ 6800900 h 6857999"/>
              <a:gd name="connsiteX82" fmla="*/ 7791089 w 7807404"/>
              <a:gd name="connsiteY82" fmla="*/ 6843616 h 6857999"/>
              <a:gd name="connsiteX83" fmla="*/ 7807404 w 7807404"/>
              <a:gd name="connsiteY83" fmla="*/ 6857999 h 6857999"/>
              <a:gd name="connsiteX84" fmla="*/ 2910541 w 7807404"/>
              <a:gd name="connsiteY84" fmla="*/ 6857999 h 6857999"/>
              <a:gd name="connsiteX85" fmla="*/ 737233 w 7807404"/>
              <a:gd name="connsiteY85" fmla="*/ 6857999 h 6857999"/>
              <a:gd name="connsiteX86" fmla="*/ 0 w 7807404"/>
              <a:gd name="connsiteY86" fmla="*/ 6857999 h 6857999"/>
              <a:gd name="connsiteX87" fmla="*/ 0 w 7807404"/>
              <a:gd name="connsiteY87" fmla="*/ 1 h 6857999"/>
              <a:gd name="connsiteX88" fmla="*/ 737233 w 7807404"/>
              <a:gd name="connsiteY88" fmla="*/ 1 h 6857999"/>
              <a:gd name="connsiteX89" fmla="*/ 737233 w 7807404"/>
              <a:gd name="connsiteY8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7005015 w 7807404"/>
              <a:gd name="connsiteY51" fmla="*/ 4280258 h 6857999"/>
              <a:gd name="connsiteX52" fmla="*/ 7041564 w 7807404"/>
              <a:gd name="connsiteY52" fmla="*/ 4376610 h 6857999"/>
              <a:gd name="connsiteX53" fmla="*/ 7050435 w 7807404"/>
              <a:gd name="connsiteY53" fmla="*/ 4479913 h 6857999"/>
              <a:gd name="connsiteX54" fmla="*/ 7106916 w 7807404"/>
              <a:gd name="connsiteY54" fmla="*/ 4549233 h 6857999"/>
              <a:gd name="connsiteX55" fmla="*/ 7173289 w 7807404"/>
              <a:gd name="connsiteY55" fmla="*/ 4634254 h 6857999"/>
              <a:gd name="connsiteX56" fmla="*/ 7188878 w 7807404"/>
              <a:gd name="connsiteY56" fmla="*/ 4672371 h 6857999"/>
              <a:gd name="connsiteX57" fmla="*/ 7226673 w 7807404"/>
              <a:gd name="connsiteY57" fmla="*/ 4796523 h 6857999"/>
              <a:gd name="connsiteX58" fmla="*/ 7240375 w 7807404"/>
              <a:gd name="connsiteY58" fmla="*/ 4838614 h 6857999"/>
              <a:gd name="connsiteX59" fmla="*/ 7270096 w 7807404"/>
              <a:gd name="connsiteY59" fmla="*/ 4896400 h 6857999"/>
              <a:gd name="connsiteX60" fmla="*/ 7298142 w 7807404"/>
              <a:gd name="connsiteY60" fmla="*/ 4993732 h 6857999"/>
              <a:gd name="connsiteX61" fmla="*/ 7322875 w 7807404"/>
              <a:gd name="connsiteY61" fmla="*/ 5208172 h 6857999"/>
              <a:gd name="connsiteX62" fmla="*/ 7342672 w 7807404"/>
              <a:gd name="connsiteY62" fmla="*/ 5255191 h 6857999"/>
              <a:gd name="connsiteX63" fmla="*/ 7321006 w 7807404"/>
              <a:gd name="connsiteY63" fmla="*/ 5337537 h 6857999"/>
              <a:gd name="connsiteX64" fmla="*/ 7360096 w 7807404"/>
              <a:gd name="connsiteY64" fmla="*/ 5418522 h 6857999"/>
              <a:gd name="connsiteX65" fmla="*/ 7400954 w 7807404"/>
              <a:gd name="connsiteY65" fmla="*/ 5473319 h 6857999"/>
              <a:gd name="connsiteX66" fmla="*/ 7418953 w 7807404"/>
              <a:gd name="connsiteY66" fmla="*/ 5506769 h 6857999"/>
              <a:gd name="connsiteX67" fmla="*/ 7437497 w 7807404"/>
              <a:gd name="connsiteY67" fmla="*/ 5528086 h 6857999"/>
              <a:gd name="connsiteX68" fmla="*/ 7472839 w 7807404"/>
              <a:gd name="connsiteY68" fmla="*/ 5722307 h 6857999"/>
              <a:gd name="connsiteX69" fmla="*/ 7520312 w 7807404"/>
              <a:gd name="connsiteY69" fmla="*/ 5848020 h 6857999"/>
              <a:gd name="connsiteX70" fmla="*/ 7546603 w 7807404"/>
              <a:gd name="connsiteY70" fmla="*/ 5895435 h 6857999"/>
              <a:gd name="connsiteX71" fmla="*/ 7574370 w 7807404"/>
              <a:gd name="connsiteY71" fmla="*/ 6116987 h 6857999"/>
              <a:gd name="connsiteX72" fmla="*/ 7588278 w 7807404"/>
              <a:gd name="connsiteY72" fmla="*/ 6239240 h 6857999"/>
              <a:gd name="connsiteX73" fmla="*/ 7651779 w 7807404"/>
              <a:gd name="connsiteY73" fmla="*/ 6536040 h 6857999"/>
              <a:gd name="connsiteX74" fmla="*/ 7634970 w 7807404"/>
              <a:gd name="connsiteY74" fmla="*/ 6596308 h 6857999"/>
              <a:gd name="connsiteX75" fmla="*/ 7634433 w 7807404"/>
              <a:gd name="connsiteY75" fmla="*/ 6610438 h 6857999"/>
              <a:gd name="connsiteX76" fmla="*/ 7679537 w 7807404"/>
              <a:gd name="connsiteY76" fmla="*/ 6620156 h 6857999"/>
              <a:gd name="connsiteX77" fmla="*/ 7703817 w 7807404"/>
              <a:gd name="connsiteY77" fmla="*/ 6673830 h 6857999"/>
              <a:gd name="connsiteX78" fmla="*/ 7713961 w 7807404"/>
              <a:gd name="connsiteY78" fmla="*/ 6739542 h 6857999"/>
              <a:gd name="connsiteX79" fmla="*/ 7742083 w 7807404"/>
              <a:gd name="connsiteY79" fmla="*/ 6765442 h 6857999"/>
              <a:gd name="connsiteX80" fmla="*/ 7762582 w 7807404"/>
              <a:gd name="connsiteY80" fmla="*/ 6800900 h 6857999"/>
              <a:gd name="connsiteX81" fmla="*/ 7791089 w 7807404"/>
              <a:gd name="connsiteY81" fmla="*/ 6843616 h 6857999"/>
              <a:gd name="connsiteX82" fmla="*/ 7807404 w 7807404"/>
              <a:gd name="connsiteY82" fmla="*/ 6857999 h 6857999"/>
              <a:gd name="connsiteX83" fmla="*/ 2910541 w 7807404"/>
              <a:gd name="connsiteY83" fmla="*/ 6857999 h 6857999"/>
              <a:gd name="connsiteX84" fmla="*/ 737233 w 7807404"/>
              <a:gd name="connsiteY84" fmla="*/ 6857999 h 6857999"/>
              <a:gd name="connsiteX85" fmla="*/ 0 w 7807404"/>
              <a:gd name="connsiteY85" fmla="*/ 6857999 h 6857999"/>
              <a:gd name="connsiteX86" fmla="*/ 0 w 7807404"/>
              <a:gd name="connsiteY86" fmla="*/ 1 h 6857999"/>
              <a:gd name="connsiteX87" fmla="*/ 737233 w 7807404"/>
              <a:gd name="connsiteY87" fmla="*/ 1 h 6857999"/>
              <a:gd name="connsiteX88" fmla="*/ 737233 w 7807404"/>
              <a:gd name="connsiteY88"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7807404" h="6857999">
                <a:moveTo>
                  <a:pt x="737233" y="0"/>
                </a:moveTo>
                <a:lnTo>
                  <a:pt x="7401738" y="0"/>
                </a:lnTo>
                <a:lnTo>
                  <a:pt x="7401276" y="1038"/>
                </a:lnTo>
                <a:cubicBezTo>
                  <a:pt x="7397883" y="7721"/>
                  <a:pt x="7396279" y="14445"/>
                  <a:pt x="7411981" y="22134"/>
                </a:cubicBezTo>
                <a:cubicBezTo>
                  <a:pt x="7406782" y="34427"/>
                  <a:pt x="7396732" y="39735"/>
                  <a:pt x="7413848" y="51691"/>
                </a:cubicBezTo>
                <a:cubicBezTo>
                  <a:pt x="7409360" y="85725"/>
                  <a:pt x="7396014" y="180654"/>
                  <a:pt x="7385053" y="226336"/>
                </a:cubicBezTo>
                <a:cubicBezTo>
                  <a:pt x="7382351" y="285414"/>
                  <a:pt x="7388817" y="267248"/>
                  <a:pt x="7382560" y="360946"/>
                </a:cubicBezTo>
                <a:cubicBezTo>
                  <a:pt x="7362395" y="386524"/>
                  <a:pt x="7368412" y="438997"/>
                  <a:pt x="7350606" y="461806"/>
                </a:cubicBezTo>
                <a:cubicBezTo>
                  <a:pt x="7337309" y="516021"/>
                  <a:pt x="7352784" y="530432"/>
                  <a:pt x="7325584" y="584071"/>
                </a:cubicBezTo>
                <a:cubicBezTo>
                  <a:pt x="7297965" y="609443"/>
                  <a:pt x="7244082" y="751142"/>
                  <a:pt x="7209500" y="815815"/>
                </a:cubicBezTo>
                <a:cubicBezTo>
                  <a:pt x="7179422" y="876943"/>
                  <a:pt x="7201479" y="869298"/>
                  <a:pt x="7151173" y="938922"/>
                </a:cubicBezTo>
                <a:cubicBezTo>
                  <a:pt x="7175063" y="958185"/>
                  <a:pt x="7121332" y="1005266"/>
                  <a:pt x="7115206" y="1019095"/>
                </a:cubicBezTo>
                <a:cubicBezTo>
                  <a:pt x="7104539" y="1034724"/>
                  <a:pt x="7095782" y="1040818"/>
                  <a:pt x="7081111" y="1074755"/>
                </a:cubicBezTo>
                <a:cubicBezTo>
                  <a:pt x="7060678" y="1130635"/>
                  <a:pt x="7052105" y="1171346"/>
                  <a:pt x="7005747" y="1281782"/>
                </a:cubicBezTo>
                <a:cubicBezTo>
                  <a:pt x="6994552" y="1313986"/>
                  <a:pt x="6987233" y="1417431"/>
                  <a:pt x="6969151" y="1451417"/>
                </a:cubicBezTo>
                <a:lnTo>
                  <a:pt x="6951201" y="1490043"/>
                </a:lnTo>
                <a:lnTo>
                  <a:pt x="6954326" y="1497365"/>
                </a:lnTo>
                <a:lnTo>
                  <a:pt x="6956045" y="1498098"/>
                </a:lnTo>
                <a:lnTo>
                  <a:pt x="6937823" y="1612249"/>
                </a:lnTo>
                <a:cubicBezTo>
                  <a:pt x="6934942" y="1617808"/>
                  <a:pt x="6933943" y="1625365"/>
                  <a:pt x="6937218" y="1637399"/>
                </a:cubicBezTo>
                <a:lnTo>
                  <a:pt x="6938799" y="1640074"/>
                </a:lnTo>
                <a:lnTo>
                  <a:pt x="6932154" y="1661611"/>
                </a:lnTo>
                <a:cubicBezTo>
                  <a:pt x="6928945" y="1668683"/>
                  <a:pt x="6919718" y="1695224"/>
                  <a:pt x="6914131" y="1700723"/>
                </a:cubicBezTo>
                <a:cubicBezTo>
                  <a:pt x="6918380" y="1796784"/>
                  <a:pt x="6924801" y="1826287"/>
                  <a:pt x="6933794" y="1901522"/>
                </a:cubicBezTo>
                <a:cubicBezTo>
                  <a:pt x="6936527" y="1993082"/>
                  <a:pt x="6954072" y="2106413"/>
                  <a:pt x="6953202" y="2210818"/>
                </a:cubicBezTo>
                <a:cubicBezTo>
                  <a:pt x="6954917" y="2284834"/>
                  <a:pt x="6959766" y="2365892"/>
                  <a:pt x="6947122" y="2457618"/>
                </a:cubicBezTo>
                <a:cubicBezTo>
                  <a:pt x="6955191" y="2531260"/>
                  <a:pt x="6936170" y="2539864"/>
                  <a:pt x="6946239" y="2589494"/>
                </a:cubicBezTo>
                <a:cubicBezTo>
                  <a:pt x="6907917" y="2580541"/>
                  <a:pt x="6970297" y="2648212"/>
                  <a:pt x="6927926" y="2656505"/>
                </a:cubicBezTo>
                <a:lnTo>
                  <a:pt x="6942720" y="2686012"/>
                </a:lnTo>
                <a:lnTo>
                  <a:pt x="6945228" y="2704186"/>
                </a:lnTo>
                <a:lnTo>
                  <a:pt x="6955127" y="2708117"/>
                </a:lnTo>
                <a:lnTo>
                  <a:pt x="6965487" y="2734616"/>
                </a:lnTo>
                <a:cubicBezTo>
                  <a:pt x="6967947" y="2744723"/>
                  <a:pt x="6968932" y="2755815"/>
                  <a:pt x="6967536" y="2768400"/>
                </a:cubicBezTo>
                <a:cubicBezTo>
                  <a:pt x="6947005" y="2811742"/>
                  <a:pt x="6994552" y="2876460"/>
                  <a:pt x="6966999" y="2930098"/>
                </a:cubicBezTo>
                <a:cubicBezTo>
                  <a:pt x="6960243" y="2950065"/>
                  <a:pt x="6960000" y="3013334"/>
                  <a:pt x="6972540" y="3026188"/>
                </a:cubicBezTo>
                <a:cubicBezTo>
                  <a:pt x="6975084" y="3039563"/>
                  <a:pt x="6970315" y="3054622"/>
                  <a:pt x="6983856" y="3061666"/>
                </a:cubicBezTo>
                <a:cubicBezTo>
                  <a:pt x="7000105" y="3072873"/>
                  <a:pt x="6973987" y="3117097"/>
                  <a:pt x="6993463" y="3111897"/>
                </a:cubicBezTo>
                <a:cubicBezTo>
                  <a:pt x="6975550" y="3143346"/>
                  <a:pt x="6992893" y="3207447"/>
                  <a:pt x="7000936" y="3235495"/>
                </a:cubicBezTo>
                <a:cubicBezTo>
                  <a:pt x="7004147" y="3285267"/>
                  <a:pt x="6997232" y="3339060"/>
                  <a:pt x="6997660" y="3375355"/>
                </a:cubicBezTo>
                <a:cubicBezTo>
                  <a:pt x="7000348" y="3377199"/>
                  <a:pt x="7002631" y="3424250"/>
                  <a:pt x="7000025" y="3477815"/>
                </a:cubicBezTo>
                <a:cubicBezTo>
                  <a:pt x="6997419" y="3531380"/>
                  <a:pt x="6987478" y="3630392"/>
                  <a:pt x="6982022" y="3696746"/>
                </a:cubicBezTo>
                <a:cubicBezTo>
                  <a:pt x="6978811" y="3772319"/>
                  <a:pt x="7021583" y="3718924"/>
                  <a:pt x="6987385" y="3815651"/>
                </a:cubicBezTo>
                <a:cubicBezTo>
                  <a:pt x="7002772" y="3824519"/>
                  <a:pt x="7003756" y="3836375"/>
                  <a:pt x="6996939" y="3857058"/>
                </a:cubicBezTo>
                <a:cubicBezTo>
                  <a:pt x="6996512" y="3893686"/>
                  <a:pt x="7034587" y="3887664"/>
                  <a:pt x="7012470" y="3926486"/>
                </a:cubicBezTo>
                <a:lnTo>
                  <a:pt x="7038860" y="3988495"/>
                </a:lnTo>
                <a:cubicBezTo>
                  <a:pt x="7032643" y="3985549"/>
                  <a:pt x="7025769" y="4036629"/>
                  <a:pt x="7025357" y="4051442"/>
                </a:cubicBezTo>
                <a:cubicBezTo>
                  <a:pt x="7027718" y="4082597"/>
                  <a:pt x="6999245" y="4088879"/>
                  <a:pt x="7024708" y="4105625"/>
                </a:cubicBezTo>
                <a:lnTo>
                  <a:pt x="7032013" y="4109626"/>
                </a:lnTo>
                <a:cubicBezTo>
                  <a:pt x="7032232" y="4111936"/>
                  <a:pt x="7032452" y="4114247"/>
                  <a:pt x="7032673" y="4116557"/>
                </a:cubicBezTo>
                <a:cubicBezTo>
                  <a:pt x="7032129" y="4120146"/>
                  <a:pt x="7030109" y="4121935"/>
                  <a:pt x="7025240" y="4120637"/>
                </a:cubicBezTo>
                <a:cubicBezTo>
                  <a:pt x="7043153" y="4152084"/>
                  <a:pt x="7009196" y="4180445"/>
                  <a:pt x="7001151" y="4208493"/>
                </a:cubicBezTo>
                <a:cubicBezTo>
                  <a:pt x="7018815" y="4233012"/>
                  <a:pt x="7008350" y="4220026"/>
                  <a:pt x="7005015" y="4280258"/>
                </a:cubicBezTo>
                <a:cubicBezTo>
                  <a:pt x="7011750" y="4308277"/>
                  <a:pt x="7033994" y="4343334"/>
                  <a:pt x="7041564" y="4376610"/>
                </a:cubicBezTo>
                <a:lnTo>
                  <a:pt x="7050435" y="4479913"/>
                </a:lnTo>
                <a:cubicBezTo>
                  <a:pt x="7069335" y="4520148"/>
                  <a:pt x="7089645" y="4501330"/>
                  <a:pt x="7106916" y="4549233"/>
                </a:cubicBezTo>
                <a:cubicBezTo>
                  <a:pt x="7124763" y="4586808"/>
                  <a:pt x="7169428" y="4595382"/>
                  <a:pt x="7173289" y="4634254"/>
                </a:cubicBezTo>
                <a:cubicBezTo>
                  <a:pt x="7190716" y="4640073"/>
                  <a:pt x="7200893" y="4649488"/>
                  <a:pt x="7188878" y="4672371"/>
                </a:cubicBezTo>
                <a:lnTo>
                  <a:pt x="7226673" y="4796523"/>
                </a:lnTo>
                <a:cubicBezTo>
                  <a:pt x="7250758" y="4804969"/>
                  <a:pt x="7213149" y="4831440"/>
                  <a:pt x="7240375" y="4838614"/>
                </a:cubicBezTo>
                <a:cubicBezTo>
                  <a:pt x="7265209" y="4813710"/>
                  <a:pt x="7269968" y="4852830"/>
                  <a:pt x="7270096" y="4896400"/>
                </a:cubicBezTo>
                <a:cubicBezTo>
                  <a:pt x="7285015" y="4912141"/>
                  <a:pt x="7287317" y="4967090"/>
                  <a:pt x="7298142" y="4993732"/>
                </a:cubicBezTo>
                <a:cubicBezTo>
                  <a:pt x="7304426" y="5051555"/>
                  <a:pt x="7320744" y="5154484"/>
                  <a:pt x="7322875" y="5208172"/>
                </a:cubicBezTo>
                <a:cubicBezTo>
                  <a:pt x="7321633" y="5247190"/>
                  <a:pt x="7342983" y="5233630"/>
                  <a:pt x="7342672" y="5255191"/>
                </a:cubicBezTo>
                <a:cubicBezTo>
                  <a:pt x="7313212" y="5307847"/>
                  <a:pt x="7344254" y="5306620"/>
                  <a:pt x="7321006" y="5337537"/>
                </a:cubicBezTo>
                <a:cubicBezTo>
                  <a:pt x="7332052" y="5381812"/>
                  <a:pt x="7380085" y="5390816"/>
                  <a:pt x="7360096" y="5418522"/>
                </a:cubicBezTo>
                <a:cubicBezTo>
                  <a:pt x="7373594" y="5435837"/>
                  <a:pt x="7420489" y="5440195"/>
                  <a:pt x="7400954" y="5473319"/>
                </a:cubicBezTo>
                <a:cubicBezTo>
                  <a:pt x="7425442" y="5459434"/>
                  <a:pt x="7396779" y="5506488"/>
                  <a:pt x="7418953" y="5506769"/>
                </a:cubicBezTo>
                <a:cubicBezTo>
                  <a:pt x="7437176" y="5505251"/>
                  <a:pt x="7432725" y="5519173"/>
                  <a:pt x="7437497" y="5528086"/>
                </a:cubicBezTo>
                <a:cubicBezTo>
                  <a:pt x="7446477" y="5564009"/>
                  <a:pt x="7465877" y="5685813"/>
                  <a:pt x="7472839" y="5722307"/>
                </a:cubicBezTo>
                <a:cubicBezTo>
                  <a:pt x="7486640" y="5775629"/>
                  <a:pt x="7508016" y="5819165"/>
                  <a:pt x="7520312" y="5848020"/>
                </a:cubicBezTo>
                <a:cubicBezTo>
                  <a:pt x="7538835" y="5880777"/>
                  <a:pt x="7486067" y="5884250"/>
                  <a:pt x="7546603" y="5895435"/>
                </a:cubicBezTo>
                <a:cubicBezTo>
                  <a:pt x="7540608" y="5971886"/>
                  <a:pt x="7608013" y="6035789"/>
                  <a:pt x="7574370" y="6116987"/>
                </a:cubicBezTo>
                <a:cubicBezTo>
                  <a:pt x="7591907" y="6168748"/>
                  <a:pt x="7582324" y="6196031"/>
                  <a:pt x="7588278" y="6239240"/>
                </a:cubicBezTo>
                <a:cubicBezTo>
                  <a:pt x="7579024" y="6350781"/>
                  <a:pt x="7645844" y="6378237"/>
                  <a:pt x="7651779" y="6536040"/>
                </a:cubicBezTo>
                <a:lnTo>
                  <a:pt x="7634970" y="6596308"/>
                </a:lnTo>
                <a:lnTo>
                  <a:pt x="7634433" y="6610438"/>
                </a:lnTo>
                <a:lnTo>
                  <a:pt x="7679537" y="6620156"/>
                </a:lnTo>
                <a:cubicBezTo>
                  <a:pt x="7692146" y="6625746"/>
                  <a:pt x="7690137" y="6657904"/>
                  <a:pt x="7703817" y="6673830"/>
                </a:cubicBezTo>
                <a:cubicBezTo>
                  <a:pt x="7717804" y="6682743"/>
                  <a:pt x="7700634" y="6723281"/>
                  <a:pt x="7713961" y="6739542"/>
                </a:cubicBezTo>
                <a:cubicBezTo>
                  <a:pt x="7712486" y="6753979"/>
                  <a:pt x="7741638" y="6750833"/>
                  <a:pt x="7742083" y="6765442"/>
                </a:cubicBezTo>
                <a:lnTo>
                  <a:pt x="7762582" y="6800900"/>
                </a:lnTo>
                <a:lnTo>
                  <a:pt x="7791089" y="6843616"/>
                </a:lnTo>
                <a:lnTo>
                  <a:pt x="7807404" y="6857999"/>
                </a:lnTo>
                <a:lnTo>
                  <a:pt x="2910541" y="6857999"/>
                </a:lnTo>
                <a:lnTo>
                  <a:pt x="737233" y="6857999"/>
                </a:lnTo>
                <a:lnTo>
                  <a:pt x="0" y="6857999"/>
                </a:lnTo>
                <a:lnTo>
                  <a:pt x="0" y="1"/>
                </a:lnTo>
                <a:lnTo>
                  <a:pt x="737233" y="1"/>
                </a:lnTo>
                <a:lnTo>
                  <a:pt x="737233"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34EBD43E-08F4-A9A5-CAA7-EA612FA01D48}"/>
              </a:ext>
            </a:extLst>
          </p:cNvPr>
          <p:cNvSpPr>
            <a:spLocks noGrp="1"/>
          </p:cNvSpPr>
          <p:nvPr>
            <p:ph type="ctrTitle"/>
          </p:nvPr>
        </p:nvSpPr>
        <p:spPr>
          <a:xfrm>
            <a:off x="946534" y="898842"/>
            <a:ext cx="5125988" cy="2664892"/>
          </a:xfrm>
        </p:spPr>
        <p:txBody>
          <a:bodyPr>
            <a:normAutofit/>
          </a:bodyPr>
          <a:lstStyle/>
          <a:p>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Lettura e commento delle  </a:t>
            </a:r>
            <a:r>
              <a:rPr lang="it-IT" b="1" i="1" dirty="0">
                <a:latin typeface="AA Times New Roman" panose="02020603050405020304" pitchFamily="18" charset="0"/>
                <a:ea typeface="AA Times New Roman" panose="02020603050405020304" pitchFamily="18" charset="0"/>
                <a:cs typeface="AA Times New Roman" panose="02020603050405020304" pitchFamily="18" charset="0"/>
              </a:rPr>
              <a:t>elegie</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di Properzio </a:t>
            </a:r>
          </a:p>
        </p:txBody>
      </p:sp>
      <p:sp>
        <p:nvSpPr>
          <p:cNvPr id="3" name="Sottotitolo 2">
            <a:extLst>
              <a:ext uri="{FF2B5EF4-FFF2-40B4-BE49-F238E27FC236}">
                <a16:creationId xmlns:a16="http://schemas.microsoft.com/office/drawing/2014/main" id="{EC65D761-7FCE-8F22-74EF-6D6638844BD5}"/>
              </a:ext>
            </a:extLst>
          </p:cNvPr>
          <p:cNvSpPr>
            <a:spLocks noGrp="1"/>
          </p:cNvSpPr>
          <p:nvPr>
            <p:ph type="subTitle" idx="1"/>
          </p:nvPr>
        </p:nvSpPr>
        <p:spPr>
          <a:xfrm>
            <a:off x="946535" y="3902635"/>
            <a:ext cx="5125987" cy="984023"/>
          </a:xfrm>
        </p:spPr>
        <p:txBody>
          <a:bodyPr>
            <a:normAutofit/>
          </a:bodyPr>
          <a:lstStyle/>
          <a:p>
            <a:r>
              <a:rPr lang="it-IT" dirty="0">
                <a:latin typeface="AA Times New Roman" panose="02020603050405020304" pitchFamily="18" charset="0"/>
                <a:ea typeface="AA Times New Roman" panose="02020603050405020304" pitchFamily="18" charset="0"/>
                <a:cs typeface="AA Times New Roman" panose="02020603050405020304" pitchFamily="18" charset="0"/>
              </a:rPr>
              <a:t>LEZIONE 5, A.A. 2024-2025</a:t>
            </a:r>
          </a:p>
        </p:txBody>
      </p:sp>
      <p:pic>
        <p:nvPicPr>
          <p:cNvPr id="4" name="Picture 3" descr="Immagine che contiene calligrafia, lettera, vestiti, vestito&#10;&#10;Descrizione generata automaticamente">
            <a:extLst>
              <a:ext uri="{FF2B5EF4-FFF2-40B4-BE49-F238E27FC236}">
                <a16:creationId xmlns:a16="http://schemas.microsoft.com/office/drawing/2014/main" id="{E0B8DC32-2AA0-3E4F-5089-0D73237B17C1}"/>
              </a:ext>
            </a:extLst>
          </p:cNvPr>
          <p:cNvPicPr>
            <a:picLocks noChangeAspect="1"/>
          </p:cNvPicPr>
          <p:nvPr/>
        </p:nvPicPr>
        <p:blipFill>
          <a:blip r:embed="rId2">
            <a:extLst>
              <a:ext uri="{28A0092B-C50C-407E-A947-70E740481C1C}">
                <a14:useLocalDpi xmlns:a14="http://schemas.microsoft.com/office/drawing/2010/main" val="0"/>
              </a:ext>
            </a:extLst>
          </a:blip>
          <a:srcRect t="5137" r="1" b="10530"/>
          <a:stretch/>
        </p:blipFill>
        <p:spPr>
          <a:xfrm>
            <a:off x="7805276" y="1802149"/>
            <a:ext cx="3484055" cy="3291802"/>
          </a:xfrm>
          <a:prstGeom prst="rect">
            <a:avLst/>
          </a:prstGeom>
        </p:spPr>
      </p:pic>
    </p:spTree>
    <p:extLst>
      <p:ext uri="{BB962C8B-B14F-4D97-AF65-F5344CB8AC3E}">
        <p14:creationId xmlns:p14="http://schemas.microsoft.com/office/powerpoint/2010/main" val="132761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B48F65-0D79-A655-E499-3C06C071D5A5}"/>
              </a:ext>
            </a:extLst>
          </p:cNvPr>
          <p:cNvSpPr>
            <a:spLocks noGrp="1"/>
          </p:cNvSpPr>
          <p:nvPr>
            <p:ph type="title"/>
          </p:nvPr>
        </p:nvSpPr>
        <p:spPr/>
        <p:txBody>
          <a:bodyPr>
            <a:normAutofit/>
          </a:bodyPr>
          <a:lstStyle/>
          <a:p>
            <a:pPr algn="ctr"/>
            <a:r>
              <a:rPr lang="it-IT" sz="3200"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13-24</a:t>
            </a:r>
          </a:p>
        </p:txBody>
      </p:sp>
      <p:sp>
        <p:nvSpPr>
          <p:cNvPr id="3" name="Segnaposto contenuto 2">
            <a:extLst>
              <a:ext uri="{FF2B5EF4-FFF2-40B4-BE49-F238E27FC236}">
                <a16:creationId xmlns:a16="http://schemas.microsoft.com/office/drawing/2014/main" id="{1A281A3E-7D1E-6CFB-FC50-666E685D7E3B}"/>
              </a:ext>
            </a:extLst>
          </p:cNvPr>
          <p:cNvSpPr>
            <a:spLocks noGrp="1"/>
          </p:cNvSpPr>
          <p:nvPr>
            <p:ph idx="1"/>
          </p:nvPr>
        </p:nvSpPr>
        <p:spPr/>
        <p:txBody>
          <a:bodyPr>
            <a:normAutofit fontScale="92500" lnSpcReduction="20000"/>
          </a:bodyPr>
          <a:lstStyle/>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Illic</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formosae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veniant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chorus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heroinae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quas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dedit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Argivis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Dardana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praeda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viris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quarum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nulla tua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fuerit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mihi</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Cynthia, forma</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gratior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Tellus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hoc ita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iusta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sinat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quamuis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te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longae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remorentur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fata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senectae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cara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tamen</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lacrimis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ossa futura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meis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Quae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tu viva mea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possis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sentire favilla!</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tum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mihi</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non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ullo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mors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sit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amara loco.</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quam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vereor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ne te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contempto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Cynthia, busto</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abstrahat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 nostro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pulvere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iniquus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Amor,</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cogat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invitam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lacrimas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siccare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cadentis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flectitur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assiduis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certa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puella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minis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p:txBody>
      </p:sp>
    </p:spTree>
    <p:extLst>
      <p:ext uri="{BB962C8B-B14F-4D97-AF65-F5344CB8AC3E}">
        <p14:creationId xmlns:p14="http://schemas.microsoft.com/office/powerpoint/2010/main" val="3781846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716D2E-1D7D-3382-242D-E5F769EAAEE2}"/>
              </a:ext>
            </a:extLst>
          </p:cNvPr>
          <p:cNvSpPr>
            <a:spLocks noGrp="1"/>
          </p:cNvSpPr>
          <p:nvPr>
            <p:ph type="title"/>
          </p:nvPr>
        </p:nvSpPr>
        <p:spPr/>
        <p:txBody>
          <a:bodyPr>
            <a:normAutofit/>
          </a:bodyPr>
          <a:lstStyle/>
          <a:p>
            <a:pPr algn="ctr"/>
            <a:r>
              <a:rPr lang="it-IT" sz="3200"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25-26</a:t>
            </a:r>
          </a:p>
        </p:txBody>
      </p:sp>
      <p:sp>
        <p:nvSpPr>
          <p:cNvPr id="3" name="Segnaposto contenuto 2">
            <a:extLst>
              <a:ext uri="{FF2B5EF4-FFF2-40B4-BE49-F238E27FC236}">
                <a16:creationId xmlns:a16="http://schemas.microsoft.com/office/drawing/2014/main" id="{3BED9218-0ADD-0194-7782-25357FEA7FB1}"/>
              </a:ext>
            </a:extLst>
          </p:cNvPr>
          <p:cNvSpPr>
            <a:spLocks noGrp="1"/>
          </p:cNvSpPr>
          <p:nvPr>
            <p:ph idx="1"/>
          </p:nvPr>
        </p:nvSpPr>
        <p:spPr/>
        <p:txBody>
          <a:bodyPr>
            <a:normAutofit/>
          </a:bodyPr>
          <a:lstStyle/>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Quare, dum licet, inter nos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laetemur</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amantes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non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satis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est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ullo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tempore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longus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amor.</a:t>
            </a:r>
          </a:p>
          <a:p>
            <a:pPr marL="0" indent="0">
              <a:buNone/>
            </a:pPr>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1698407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57F429-A1A8-C45B-E063-872DE95A5520}"/>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EEF4C603-D628-60E7-563D-4003E670F8E1}"/>
              </a:ext>
            </a:extLst>
          </p:cNvPr>
          <p:cNvSpPr>
            <a:spLocks noGrp="1"/>
          </p:cNvSpPr>
          <p:nvPr>
            <p:ph idx="1"/>
          </p:nvPr>
        </p:nvSpPr>
        <p:spPr/>
        <p:txBody>
          <a:bodyPr>
            <a:noAutofit/>
          </a:bodyPr>
          <a:lstStyle/>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io ora temo i tristi Mani, mia Cinzia, </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né voglio ritardare i fati dovuti all'estremo rogo; </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ma che per caso le mie spoglie rimangano prive del tuo amore, </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questo è per me timore più terribile della stessa morte. </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tanto lievemente il nostro fanciullo si impresse nei miei occhi, </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che la mia polvere dimentica dell'amore, ne sia libera. </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Laggiù, nei luoghi tenebrosi, l'eroe di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Filace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potè</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essere immemore della dolce sposa, ma desideroso </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di stringere la sua fonte di gioia in un vano abbraccio,</a:t>
            </a:r>
          </a:p>
          <a:p>
            <a:pPr marL="0" indent="0" algn="just">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il Tessalo come ombra giunse all'antica dimora. </a:t>
            </a:r>
          </a:p>
        </p:txBody>
      </p:sp>
    </p:spTree>
    <p:extLst>
      <p:ext uri="{BB962C8B-B14F-4D97-AF65-F5344CB8AC3E}">
        <p14:creationId xmlns:p14="http://schemas.microsoft.com/office/powerpoint/2010/main" val="3480288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952BAD-8F61-8080-F5D0-B7A6CF5B9A8F}"/>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endParaRPr lang="it-IT" sz="3200" dirty="0"/>
          </a:p>
        </p:txBody>
      </p:sp>
      <p:sp>
        <p:nvSpPr>
          <p:cNvPr id="3" name="Segnaposto contenuto 2">
            <a:extLst>
              <a:ext uri="{FF2B5EF4-FFF2-40B4-BE49-F238E27FC236}">
                <a16:creationId xmlns:a16="http://schemas.microsoft.com/office/drawing/2014/main" id="{EF00D79D-C4DE-5D97-A198-98CB0D7B9CB1}"/>
              </a:ext>
            </a:extLst>
          </p:cNvPr>
          <p:cNvSpPr>
            <a:spLocks noGrp="1"/>
          </p:cNvSpPr>
          <p:nvPr>
            <p:ph idx="1"/>
          </p:nvPr>
        </p:nvSpPr>
        <p:spPr/>
        <p:txBody>
          <a:bodyPr>
            <a:normAutofit/>
          </a:bodyPr>
          <a:lstStyle/>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Laggiù, qualunque cosa sarò, di me si dirà che sono la tua ombra di te innamorata: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un grande amore varca anche le rive fatali.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Laggiù vengano pure in schiera le avvenenti eroine,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che il bottino troiano diede agli uomini argivi;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nessuna di loro, o Cinzia, sarà per me più gradita della tua bellezza,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e (la Terra così giusta mi conceda questo),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anche se ti trattenesse in vita il destino di un lunga vecchiaia,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tuttavia le tue ossa saranno sempre care al mio pianto.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Possa tu da viva sentire sul mio rogo questi sentimenti!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Allora in nessun luogo la morte sarebbe per me amara; </a:t>
            </a:r>
          </a:p>
        </p:txBody>
      </p:sp>
    </p:spTree>
    <p:extLst>
      <p:ext uri="{BB962C8B-B14F-4D97-AF65-F5344CB8AC3E}">
        <p14:creationId xmlns:p14="http://schemas.microsoft.com/office/powerpoint/2010/main" val="2147111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604381-0FE2-8080-7D2F-A737FEBEBEDC}"/>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endParaRPr lang="it-IT" sz="3200" dirty="0"/>
          </a:p>
        </p:txBody>
      </p:sp>
      <p:sp>
        <p:nvSpPr>
          <p:cNvPr id="3" name="Segnaposto contenuto 2">
            <a:extLst>
              <a:ext uri="{FF2B5EF4-FFF2-40B4-BE49-F238E27FC236}">
                <a16:creationId xmlns:a16="http://schemas.microsoft.com/office/drawing/2014/main" id="{C3BACD5A-ACF3-B538-926E-0B86ED1AEA3F}"/>
              </a:ext>
            </a:extLst>
          </p:cNvPr>
          <p:cNvSpPr>
            <a:spLocks noGrp="1"/>
          </p:cNvSpPr>
          <p:nvPr>
            <p:ph idx="1"/>
          </p:nvPr>
        </p:nvSpPr>
        <p:spPr/>
        <p:txBody>
          <a:bodyPr>
            <a:normAutofit/>
          </a:bodyPr>
          <a:lstStyle/>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quanto temo che l'iniquo Amore possa allontanarti, Cinzia, trascurata la mia tomba,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dalla nostra polvere e ti costringa, controvoglia,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ad asciugare le lacrime che scorrono.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Una fanciulla, per quanto fedele, si piega ad assidue minacce.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Perciò, finché si può, godiamo del nostro reciproco amore;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per quanto possa durare, l'amore non è mai lungo abbastanza.</a:t>
            </a:r>
          </a:p>
        </p:txBody>
      </p:sp>
    </p:spTree>
    <p:extLst>
      <p:ext uri="{BB962C8B-B14F-4D97-AF65-F5344CB8AC3E}">
        <p14:creationId xmlns:p14="http://schemas.microsoft.com/office/powerpoint/2010/main" val="671640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8272B-F954-4ADA-6379-F30AECE65B78}"/>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Commento (1)</a:t>
            </a:r>
          </a:p>
        </p:txBody>
      </p:sp>
      <p:sp>
        <p:nvSpPr>
          <p:cNvPr id="3" name="Segnaposto contenuto 2">
            <a:extLst>
              <a:ext uri="{FF2B5EF4-FFF2-40B4-BE49-F238E27FC236}">
                <a16:creationId xmlns:a16="http://schemas.microsoft.com/office/drawing/2014/main" id="{4DA094C4-AE7F-5F27-44F5-9114A2CBA834}"/>
              </a:ext>
            </a:extLst>
          </p:cNvPr>
          <p:cNvSpPr>
            <a:spLocks noGrp="1"/>
          </p:cNvSpPr>
          <p:nvPr>
            <p:ph idx="1"/>
          </p:nvPr>
        </p:nvSpPr>
        <p:spPr/>
        <p:txBody>
          <a:bodyPr>
            <a:normAutofit lnSpcReduction="10000"/>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 1, nunc. L’esordio è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ex abrupto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sembra la conclusione di una riflessione precedente.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Il tema della Morte è presente fin dall’inizio: vediamo i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Manes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(divinità dell’oltretomba), il rogo funebre (definito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extremus</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perché segna la fine del corpo), dei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fata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(la fine della vita), del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funus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(il funerale), le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exsequiae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(qui sinonimo di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mors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Mani: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con iniziale per lo più maiuscola (e spesso nella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locuz</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dèi mani o dèi Mani), nome con cui gli antichi Romani designarono le anime dei defunti, che talora salivano a vagare sulla terra; originariamente affini alle divinità infernali, divennero dall’età augustea le anime placate degli antenati, oggetto, analogamente ai Lari e ai Penati, di culto personale e familiare.</a:t>
            </a:r>
          </a:p>
        </p:txBody>
      </p:sp>
    </p:spTree>
    <p:extLst>
      <p:ext uri="{BB962C8B-B14F-4D97-AF65-F5344CB8AC3E}">
        <p14:creationId xmlns:p14="http://schemas.microsoft.com/office/powerpoint/2010/main" val="3418035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8CBCA2-9D15-C640-E7BC-3B1BF4FA60ED}"/>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Commento (2)</a:t>
            </a:r>
          </a:p>
        </p:txBody>
      </p:sp>
      <p:sp>
        <p:nvSpPr>
          <p:cNvPr id="3" name="Segnaposto contenuto 2">
            <a:extLst>
              <a:ext uri="{FF2B5EF4-FFF2-40B4-BE49-F238E27FC236}">
                <a16:creationId xmlns:a16="http://schemas.microsoft.com/office/drawing/2014/main" id="{991CB4A2-FD40-2D95-FE0F-BCD764BC6507}"/>
              </a:ext>
            </a:extLst>
          </p:cNvPr>
          <p:cNvSpPr>
            <a:spLocks noGrp="1"/>
          </p:cNvSpPr>
          <p:nvPr>
            <p:ph idx="1"/>
          </p:nvPr>
        </p:nvSpPr>
        <p:spPr/>
        <p:txBody>
          <a:bodyPr>
            <a:normAutofit/>
          </a:bodyPr>
          <a:lstStyle/>
          <a:p>
            <a:pPr algn="just"/>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V. 5. Il</a:t>
            </a:r>
            <a:r>
              <a:rPr lang="it-IT" sz="2100" b="1" dirty="0">
                <a:latin typeface="AA Times New Roman" panose="02020603050405020304" pitchFamily="18" charset="0"/>
                <a:ea typeface="AA Times New Roman" panose="02020603050405020304" pitchFamily="18" charset="0"/>
                <a:cs typeface="AA Times New Roman" panose="02020603050405020304" pitchFamily="18" charset="0"/>
              </a:rPr>
              <a:t> fanciullo </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di cui si parla è chiaramente </a:t>
            </a:r>
            <a:r>
              <a:rPr lang="it-IT" sz="2100" b="1" dirty="0">
                <a:latin typeface="AA Times New Roman" panose="02020603050405020304" pitchFamily="18" charset="0"/>
                <a:ea typeface="AA Times New Roman" panose="02020603050405020304" pitchFamily="18" charset="0"/>
                <a:cs typeface="AA Times New Roman" panose="02020603050405020304" pitchFamily="18" charset="0"/>
              </a:rPr>
              <a:t>Amore</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 egli si è insediato negli occhi di Properzio così stabilmente da impedirgli di vedere altro. In un poeta greco come </a:t>
            </a:r>
            <a:r>
              <a:rPr lang="it-IT" sz="2100" dirty="0" err="1">
                <a:latin typeface="AA Times New Roman" panose="02020603050405020304" pitchFamily="18" charset="0"/>
                <a:ea typeface="AA Times New Roman" panose="02020603050405020304" pitchFamily="18" charset="0"/>
                <a:cs typeface="AA Times New Roman" panose="02020603050405020304" pitchFamily="18" charset="0"/>
              </a:rPr>
              <a:t>Meleagro</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 l’innamorato è presentato con gli occhi cosparsi di vischio (</a:t>
            </a:r>
            <a:r>
              <a:rPr lang="it-IT" sz="2100" dirty="0" err="1">
                <a:latin typeface="AA Times New Roman" panose="02020603050405020304" pitchFamily="18" charset="0"/>
                <a:ea typeface="AA Times New Roman" panose="02020603050405020304" pitchFamily="18" charset="0"/>
                <a:cs typeface="AA Times New Roman" panose="02020603050405020304" pitchFamily="18" charset="0"/>
              </a:rPr>
              <a:t>ἰξός</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 per questo motivo, una volta che l’amore si è posato sugli occhi, non si può più staccarlo. </a:t>
            </a:r>
          </a:p>
          <a:p>
            <a:pPr algn="just"/>
            <a:r>
              <a:rPr lang="it-IT" sz="21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 7-10. </a:t>
            </a:r>
            <a:r>
              <a:rPr lang="it-IT" sz="2100" b="1" dirty="0">
                <a:latin typeface="AA Times New Roman" panose="02020603050405020304" pitchFamily="18" charset="0"/>
                <a:ea typeface="AA Times New Roman" panose="02020603050405020304" pitchFamily="18" charset="0"/>
                <a:cs typeface="AA Times New Roman" panose="02020603050405020304" pitchFamily="18" charset="0"/>
              </a:rPr>
              <a:t>Struggente paragone con l’eroe </a:t>
            </a:r>
            <a:r>
              <a:rPr lang="it-IT" sz="2100" b="1" dirty="0" err="1">
                <a:latin typeface="AA Times New Roman" panose="02020603050405020304" pitchFamily="18" charset="0"/>
                <a:ea typeface="AA Times New Roman" panose="02020603050405020304" pitchFamily="18" charset="0"/>
                <a:cs typeface="AA Times New Roman" panose="02020603050405020304" pitchFamily="18" charset="0"/>
              </a:rPr>
              <a:t>Protesilao</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 eroe della guerra di Troia e re della città tessala di </a:t>
            </a:r>
            <a:r>
              <a:rPr lang="it-IT" sz="2100" dirty="0" err="1">
                <a:latin typeface="AA Times New Roman" panose="02020603050405020304" pitchFamily="18" charset="0"/>
                <a:ea typeface="AA Times New Roman" panose="02020603050405020304" pitchFamily="18" charset="0"/>
                <a:cs typeface="AA Times New Roman" panose="02020603050405020304" pitchFamily="18" charset="0"/>
              </a:rPr>
              <a:t>Filace</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 Secondo il mito, egli fu il primo eroe greco a morire sul suolo troiano, prima ancora che fosse completato il rito nuziale con la giovane </a:t>
            </a:r>
            <a:r>
              <a:rPr lang="it-IT" sz="2100" dirty="0" err="1">
                <a:latin typeface="AA Times New Roman" panose="02020603050405020304" pitchFamily="18" charset="0"/>
                <a:ea typeface="AA Times New Roman" panose="02020603050405020304" pitchFamily="18" charset="0"/>
                <a:cs typeface="AA Times New Roman" panose="02020603050405020304" pitchFamily="18" charset="0"/>
              </a:rPr>
              <a:t>Laodamia</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 Tuttavia, gli dei Inferi, mossi a compassione dalle sue preghiere, gli concessero di fare ritorno nel suo palazzo con sembianze umane, ma solo per poche ore. </a:t>
            </a:r>
            <a:r>
              <a:rPr lang="it-IT" sz="2100" b="1" dirty="0">
                <a:latin typeface="AA Times New Roman" panose="02020603050405020304" pitchFamily="18" charset="0"/>
                <a:ea typeface="AA Times New Roman" panose="02020603050405020304" pitchFamily="18" charset="0"/>
                <a:cs typeface="AA Times New Roman" panose="02020603050405020304" pitchFamily="18" charset="0"/>
              </a:rPr>
              <a:t>Properzio aggiunge una nota patetica, rappresentandolo con un’ombra e non in carne e ossa</a:t>
            </a:r>
            <a:r>
              <a:rPr lang="it-IT" sz="21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100" b="1" dirty="0">
                <a:latin typeface="AA Times New Roman" panose="02020603050405020304" pitchFamily="18" charset="0"/>
                <a:ea typeface="AA Times New Roman" panose="02020603050405020304" pitchFamily="18" charset="0"/>
                <a:cs typeface="AA Times New Roman" panose="02020603050405020304" pitchFamily="18" charset="0"/>
              </a:rPr>
              <a:t>L’immagine dell’abbraccio mancato è un </a:t>
            </a:r>
            <a:r>
              <a:rPr lang="it-IT" sz="2100" b="1" i="1" dirty="0">
                <a:latin typeface="AA Times New Roman" panose="02020603050405020304" pitchFamily="18" charset="0"/>
                <a:ea typeface="AA Times New Roman" panose="02020603050405020304" pitchFamily="18" charset="0"/>
                <a:cs typeface="AA Times New Roman" panose="02020603050405020304" pitchFamily="18" charset="0"/>
              </a:rPr>
              <a:t>topos</a:t>
            </a:r>
            <a:r>
              <a:rPr lang="it-IT" sz="2100" b="1" dirty="0">
                <a:latin typeface="AA Times New Roman" panose="02020603050405020304" pitchFamily="18" charset="0"/>
                <a:ea typeface="AA Times New Roman" panose="02020603050405020304" pitchFamily="18" charset="0"/>
                <a:cs typeface="AA Times New Roman" panose="02020603050405020304" pitchFamily="18" charset="0"/>
              </a:rPr>
              <a:t> letterario antichissimo, già attestato in Omero. </a:t>
            </a:r>
          </a:p>
        </p:txBody>
      </p:sp>
    </p:spTree>
    <p:extLst>
      <p:ext uri="{BB962C8B-B14F-4D97-AF65-F5344CB8AC3E}">
        <p14:creationId xmlns:p14="http://schemas.microsoft.com/office/powerpoint/2010/main" val="2394403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A4279F-5161-B2DF-1623-85099371A9BE}"/>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Commento (3)</a:t>
            </a:r>
            <a:endParaRPr lang="it-IT" sz="3200" dirty="0"/>
          </a:p>
        </p:txBody>
      </p:sp>
      <p:sp>
        <p:nvSpPr>
          <p:cNvPr id="3" name="Segnaposto contenuto 2">
            <a:extLst>
              <a:ext uri="{FF2B5EF4-FFF2-40B4-BE49-F238E27FC236}">
                <a16:creationId xmlns:a16="http://schemas.microsoft.com/office/drawing/2014/main" id="{A90C0A65-2867-7342-3234-980DD44F9A93}"/>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 13. Le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eroine troiane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che costituirono il bottino di guerra degli eroi Argivi furono, in realtà, molto poche (Cassandra, Andromaca e Polissena, secondo Euripide), ma qui è probabile che Properzio faccia riferimento al libro XI dell’</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dove l’eroe incontra una schiera di «donne celebri».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Nell’ultimo distico troviamo un’esortazione ad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approfittare delle gioie della vita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finchè</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ci è possibile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un motivo che si ritrova frequentemente anche negli epigrammi funerari (ma è in generale è diffuso nella letteratura di ogni tempo; cfr.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Quant’è bella giovinezza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che si fugge tuttavia: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chi vuol esser lieto, sia,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di</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doman non c’è certezza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Lorenzo il Magnifico,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Canzone di Bacco e Arianna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2750422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6151D1-328C-BB20-03BF-F8A98B2A5553}"/>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Un parallelo catulliano (carme 5)</a:t>
            </a:r>
          </a:p>
        </p:txBody>
      </p:sp>
      <p:sp>
        <p:nvSpPr>
          <p:cNvPr id="3" name="Segnaposto contenuto 2">
            <a:extLst>
              <a:ext uri="{FF2B5EF4-FFF2-40B4-BE49-F238E27FC236}">
                <a16:creationId xmlns:a16="http://schemas.microsoft.com/office/drawing/2014/main" id="{8EF3D341-82E1-ABA2-F1D0-7EB5580885D2}"/>
              </a:ext>
            </a:extLst>
          </p:cNvPr>
          <p:cNvSpPr>
            <a:spLocks noGrp="1"/>
          </p:cNvSpPr>
          <p:nvPr>
            <p:ph idx="1"/>
          </p:nvPr>
        </p:nvSpPr>
        <p:spPr/>
        <p:txBody>
          <a:bodyPr>
            <a:normAutofit fontScale="85000" lnSpcReduction="20000"/>
          </a:bodyPr>
          <a:lstStyle/>
          <a:p>
            <a:pPr marL="0" indent="0">
              <a:buNone/>
            </a:pP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Vivamus</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mea Lesbia,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atque</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amemus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rumoresque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senum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severiorum</a:t>
            </a:r>
            <a:endParaRPr lang="it-IT"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omnes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unius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aestimemus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assis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Soles</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occidere et redire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possunt</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nobis</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cum</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semel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occidit</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brevis</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lux,</a:t>
            </a:r>
          </a:p>
          <a:p>
            <a:pPr marL="0" indent="0">
              <a:buNone/>
            </a:pP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nox</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est perpetua una </a:t>
            </a:r>
            <a:r>
              <a:rPr lang="it-IT" b="1" dirty="0" err="1">
                <a:latin typeface="AA Times New Roman" panose="02020603050405020304" pitchFamily="18" charset="0"/>
                <a:ea typeface="AA Times New Roman" panose="02020603050405020304" pitchFamily="18" charset="0"/>
                <a:cs typeface="AA Times New Roman" panose="02020603050405020304" pitchFamily="18" charset="0"/>
              </a:rPr>
              <a:t>dormienda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Da mi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basia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mille,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deinde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centum,</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dein</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mille altera,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dein</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secunda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centum,</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deinde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usque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altera mille,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deinde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centum,</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Dein</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cum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milia multa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fecerimus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conturbabimus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illa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ne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sciamus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aut ne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quis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malus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invidere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possit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cum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tantum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sciat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esse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basiorum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p:txBody>
      </p:sp>
    </p:spTree>
    <p:extLst>
      <p:ext uri="{BB962C8B-B14F-4D97-AF65-F5344CB8AC3E}">
        <p14:creationId xmlns:p14="http://schemas.microsoft.com/office/powerpoint/2010/main" val="4221633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377C5F-231B-3B82-7E46-015310B80FA5}"/>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 carme 5</a:t>
            </a:r>
          </a:p>
        </p:txBody>
      </p:sp>
      <p:sp>
        <p:nvSpPr>
          <p:cNvPr id="3" name="Segnaposto contenuto 2">
            <a:extLst>
              <a:ext uri="{FF2B5EF4-FFF2-40B4-BE49-F238E27FC236}">
                <a16:creationId xmlns:a16="http://schemas.microsoft.com/office/drawing/2014/main" id="{B0799C76-25BF-2828-BF65-0CC15C10F932}"/>
              </a:ext>
            </a:extLst>
          </p:cNvPr>
          <p:cNvSpPr>
            <a:spLocks noGrp="1"/>
          </p:cNvSpPr>
          <p:nvPr>
            <p:ph idx="1"/>
          </p:nvPr>
        </p:nvSpPr>
        <p:spPr/>
        <p:txBody>
          <a:bodyPr>
            <a:normAutofit fontScale="85000" lnSpcReduction="20000"/>
          </a:bodyPr>
          <a:lstStyle/>
          <a:p>
            <a:pPr marL="0" indent="0">
              <a:buNone/>
            </a:pP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Viviamo, mia Lesbia, e amiamo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e i rimproveri dei vecchi severi</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stimiamoli tutti un soldo.</a:t>
            </a:r>
          </a:p>
          <a:p>
            <a:pPr marL="0" indent="0">
              <a:buNone/>
            </a:pP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Il sole può comparire e scomparire:</a:t>
            </a:r>
          </a:p>
          <a:p>
            <a:pPr marL="0" indent="0">
              <a:buNone/>
            </a:pP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noi, una volta che la luce breve si abbassa,</a:t>
            </a:r>
          </a:p>
          <a:p>
            <a:pPr marL="0" indent="0">
              <a:buNone/>
            </a:pP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dobbiamo dormire un’unica interminabile notte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Dammi mille baci, poi altri cento,</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poi altri mille, poi ancora cento,</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poi senza fermarti altri mille, poi cento.</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Infine, quando ne avremo dati a migliaia,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mescoleremo il conto, per non sapere,</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o perché nessun malvagio possa invidiarci,</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scoprendo l’esistenza di così tanti baci.</a:t>
            </a:r>
          </a:p>
        </p:txBody>
      </p:sp>
    </p:spTree>
    <p:extLst>
      <p:ext uri="{BB962C8B-B14F-4D97-AF65-F5344CB8AC3E}">
        <p14:creationId xmlns:p14="http://schemas.microsoft.com/office/powerpoint/2010/main" val="2916477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6BD1DE-6849-E8E2-AF66-93FBB896692F}"/>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La </a:t>
            </a:r>
            <a:r>
              <a:rPr lang="it-IT" sz="3200" i="1"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docta</a:t>
            </a:r>
            <a:r>
              <a:rPr lang="it-IT" sz="3200" i="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3200" i="1"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puella</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il caso di </a:t>
            </a:r>
            <a:r>
              <a:rPr lang="it-IT" sz="3200"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Sempronia</a:t>
            </a:r>
            <a:endParaRPr lang="it-IT" sz="3200" i="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endParaRPr>
          </a:p>
        </p:txBody>
      </p:sp>
      <p:sp>
        <p:nvSpPr>
          <p:cNvPr id="3" name="Segnaposto contenuto 2">
            <a:extLst>
              <a:ext uri="{FF2B5EF4-FFF2-40B4-BE49-F238E27FC236}">
                <a16:creationId xmlns:a16="http://schemas.microsoft.com/office/drawing/2014/main" id="{11204103-517E-755E-7B55-ABE6B94717D1}"/>
              </a:ext>
            </a:extLst>
          </p:cNvPr>
          <p:cNvSpPr>
            <a:spLocks noGrp="1"/>
          </p:cNvSpPr>
          <p:nvPr>
            <p:ph idx="1"/>
          </p:nvPr>
        </p:nvSpPr>
        <p:spPr/>
        <p:txBody>
          <a:bodyPr>
            <a:normAutofit/>
          </a:bodyPr>
          <a:lstStyle/>
          <a:p>
            <a:pPr algn="just"/>
            <a:r>
              <a:rPr lang="it-IT" sz="24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Il testo è tratto dalla monografia storica </a:t>
            </a:r>
            <a:r>
              <a:rPr lang="it-IT" sz="2400" i="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De </a:t>
            </a:r>
            <a:r>
              <a:rPr lang="it-IT" sz="2400" i="1" dirty="0" err="1">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Catilinae</a:t>
            </a:r>
            <a:r>
              <a:rPr lang="it-IT" sz="2400" i="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i="1" dirty="0" err="1">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coniuratione</a:t>
            </a:r>
            <a:r>
              <a:rPr lang="it-IT" sz="2400" i="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400" i="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La congiura di Catilina</a:t>
            </a:r>
            <a:r>
              <a:rPr lang="it-IT" sz="24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di Sallustio, un autore vissuto tra l’86 a.C. e il 35/34 a.C. (una generazione prima rispetto a Properzio). </a:t>
            </a:r>
          </a:p>
          <a:p>
            <a:pPr algn="just"/>
            <a:r>
              <a:rPr lang="it-IT" sz="24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Il testo racconta appunto del fallimentare tentativo di congiura ordito da Catilina, un aristocratico decaduto, nel 63 a.C., bloccato da Cicerone che era console in quell’anno (cfr. </a:t>
            </a:r>
            <a:r>
              <a:rPr lang="it-IT" sz="2400" i="1" dirty="0" err="1">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Catilinariae</a:t>
            </a:r>
            <a:r>
              <a:rPr lang="it-IT" sz="24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Siamo in un momento di forte crisi della repubblica romana. </a:t>
            </a:r>
          </a:p>
          <a:p>
            <a:pPr algn="just"/>
            <a:r>
              <a:rPr lang="it-IT" sz="24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Sallustio dedica alcuni capitoli alla descrizione di Catilina e dei suoi seguaci, una congerie di persone scontente della politica contemporanea. Tra i seguaci, spicca appunto la figura di una donna, </a:t>
            </a:r>
            <a:r>
              <a:rPr lang="it-IT" sz="2400" dirty="0" err="1">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Sempronia</a:t>
            </a:r>
            <a:r>
              <a:rPr lang="it-IT" sz="24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endParaRPr lang="it-IT" sz="24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1132510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4018B0-60FA-45FF-9247-47859EFFCD67}"/>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Chi era </a:t>
            </a:r>
            <a:r>
              <a:rPr lang="it-IT" sz="3200"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Sempronia</a:t>
            </a:r>
            <a:endPar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endParaRPr>
          </a:p>
        </p:txBody>
      </p:sp>
      <p:sp>
        <p:nvSpPr>
          <p:cNvPr id="3" name="Segnaposto contenuto 2">
            <a:extLst>
              <a:ext uri="{FF2B5EF4-FFF2-40B4-BE49-F238E27FC236}">
                <a16:creationId xmlns:a16="http://schemas.microsoft.com/office/drawing/2014/main" id="{6BFD31BB-B314-3D8A-1B21-82A8C0BA966B}"/>
              </a:ext>
            </a:extLst>
          </p:cNvPr>
          <p:cNvSpPr>
            <a:spLocks noGrp="1"/>
          </p:cNvSpPr>
          <p:nvPr>
            <p:ph idx="1"/>
          </p:nvPr>
        </p:nvSpPr>
        <p:spPr/>
        <p:txBody>
          <a:bodyPr>
            <a:normAutofit/>
          </a:bodyPr>
          <a:lstStyle/>
          <a:p>
            <a:pPr algn="just"/>
            <a:r>
              <a:rPr lang="it-IT" sz="2400" b="0" i="0" dirty="0" err="1">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Sempronia</a:t>
            </a:r>
            <a:r>
              <a:rPr lang="it-IT" sz="2400" b="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 apparteneva alla stessa famiglia dei </a:t>
            </a:r>
            <a:r>
              <a:rPr lang="it-IT" sz="2400" b="1"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Gracchi </a:t>
            </a:r>
            <a:r>
              <a:rPr lang="it-IT" sz="2400" b="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e aveva avuto un ruolo probabilmente molto marginale all'interno della congiura</a:t>
            </a:r>
            <a:r>
              <a:rPr lang="it-IT" sz="2400" dirty="0">
                <a:solidFill>
                  <a:srgbClr val="292F40"/>
                </a:solidFill>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400" b="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 tanto che il </a:t>
            </a:r>
            <a:r>
              <a:rPr lang="it-IT" sz="2400" b="0" i="1"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De </a:t>
            </a:r>
            <a:r>
              <a:rPr lang="it-IT" sz="2400" b="0" i="1" dirty="0" err="1">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Catilinae</a:t>
            </a:r>
            <a:r>
              <a:rPr lang="it-IT" sz="2400" b="0" i="1"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0" i="1" dirty="0" err="1">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coniuratione</a:t>
            </a:r>
            <a:r>
              <a:rPr lang="it-IT" sz="2400" b="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 è l'unica fonte che ci parla di lei. Sallustio decide comunque di descrivercela, probabilmente in quanto moglie di Decimo Giunio Bruto</a:t>
            </a:r>
            <a:r>
              <a:rPr lang="it-IT" sz="2400" dirty="0">
                <a:solidFill>
                  <a:srgbClr val="292F40"/>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uno degli appartenenti alla congiura che aveva portato nel 44 </a:t>
            </a:r>
            <a:r>
              <a:rPr lang="it-IT" sz="2400" b="0" i="0" dirty="0" err="1">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a.C</a:t>
            </a:r>
            <a:r>
              <a:rPr lang="it-IT" sz="2400" b="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 alla morte di Cesare, protettore dell'autore.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Questo breve ed incisivo ritratto diventa occasione per creare un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ritratto paradossale e ambiguo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Sempronia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appare infatti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dotata di molte virtù, ma anche di non pochi vizi</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tanto che il giudizio stesso di Sallustio sul personaggio sembra oscillare tra i due opposti della lode e del biasimo. </a:t>
            </a:r>
          </a:p>
        </p:txBody>
      </p:sp>
    </p:spTree>
    <p:extLst>
      <p:ext uri="{BB962C8B-B14F-4D97-AF65-F5344CB8AC3E}">
        <p14:creationId xmlns:p14="http://schemas.microsoft.com/office/powerpoint/2010/main" val="163978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187C33-C0B0-C473-29A5-8A1891DEA053}"/>
              </a:ext>
            </a:extLst>
          </p:cNvPr>
          <p:cNvSpPr>
            <a:spLocks noGrp="1"/>
          </p:cNvSpPr>
          <p:nvPr>
            <p:ph type="title"/>
          </p:nvPr>
        </p:nvSpPr>
        <p:spPr/>
        <p:txBody>
          <a:bodyPr>
            <a:normAutofit/>
          </a:bodyPr>
          <a:lstStyle/>
          <a:p>
            <a:r>
              <a:rPr lang="it-IT"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De </a:t>
            </a:r>
            <a:r>
              <a:rPr lang="it-IT"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catilinae</a:t>
            </a:r>
            <a:r>
              <a:rPr lang="it-IT"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coniuratione</a:t>
            </a:r>
            <a:r>
              <a:rPr lang="it-IT"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cap. 25</a:t>
            </a:r>
          </a:p>
        </p:txBody>
      </p:sp>
      <p:sp>
        <p:nvSpPr>
          <p:cNvPr id="3" name="Segnaposto contenuto 2">
            <a:extLst>
              <a:ext uri="{FF2B5EF4-FFF2-40B4-BE49-F238E27FC236}">
                <a16:creationId xmlns:a16="http://schemas.microsoft.com/office/drawing/2014/main" id="{2494430C-CFA7-524E-6A22-DF8DA2EE65E5}"/>
              </a:ext>
            </a:extLst>
          </p:cNvPr>
          <p:cNvSpPr>
            <a:spLocks noGrp="1"/>
          </p:cNvSpPr>
          <p:nvPr>
            <p:ph idx="1"/>
          </p:nvPr>
        </p:nvSpPr>
        <p:spPr/>
        <p:txBody>
          <a:bodyPr>
            <a:normAutofit/>
          </a:bodyPr>
          <a:lstStyle/>
          <a:p>
            <a:pPr marL="0" indent="0" algn="just">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Sed in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iis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erat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Sempronia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quae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multa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saepe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virilis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audaciae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facinora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conmiserat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Haec</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mulier</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genere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atque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forma,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praeterea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viro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liberis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satis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fortunata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fuit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litteris</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Graecis</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et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Latinis</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docta</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psallere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et saltare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elegantius</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quam</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necesse est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probae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multa alia,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quae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instrumenta</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luxuriae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sunt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Sed ei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cariora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semper</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omnia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quam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decus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atque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pudicitia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fuit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pecuniae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an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famae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minus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parceret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haud</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facile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discerneres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lubido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sic accensa, ut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saepius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peteret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viros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quam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peteretur</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Sed ea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saepe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antehac</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fidem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prodiderat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creditum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abiuraverat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caedis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conscia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fuerat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luxuria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atque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inopia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praeceps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abierat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Verum</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ingenium</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eius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haud</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absurdum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posse versus facere,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iocum</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movere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sermone uti vel modesto vel molli vel procaci;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prorsus</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multae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facetiae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multusque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lepos</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inerat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p:txBody>
      </p:sp>
    </p:spTree>
    <p:extLst>
      <p:ext uri="{BB962C8B-B14F-4D97-AF65-F5344CB8AC3E}">
        <p14:creationId xmlns:p14="http://schemas.microsoft.com/office/powerpoint/2010/main" val="277860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7DCE9E-B5EC-E173-B2A4-BCAADEAC022F}"/>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DCC1A282-B0D1-B329-816E-E7751F9F88E7}"/>
              </a:ext>
            </a:extLst>
          </p:cNvPr>
          <p:cNvSpPr>
            <a:spLocks noGrp="1"/>
          </p:cNvSpPr>
          <p:nvPr>
            <p:ph idx="1"/>
          </p:nvPr>
        </p:nvSpPr>
        <p:spPr/>
        <p:txBody>
          <a:bodyPr>
            <a:noAutofit/>
          </a:bodyPr>
          <a:lstStyle/>
          <a:p>
            <a:pPr marL="0" indent="0">
              <a:buNone/>
            </a:pPr>
            <a:r>
              <a:rPr lang="it-IT" sz="210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Ma tra questi vi era </a:t>
            </a:r>
            <a:r>
              <a:rPr lang="it-IT" sz="2100" i="0" dirty="0" err="1">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Sempronia</a:t>
            </a:r>
            <a:r>
              <a:rPr lang="it-IT" sz="210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 che spesso aveva commesso molte azioni di virile audacia. Questa donna fu abbastanza fortunata per la stirpe e l'aspetto, e inoltre per il marito e i figli; </a:t>
            </a:r>
            <a:r>
              <a:rPr lang="it-IT" sz="2100" b="1"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era istruita nelle lettere greche e latine, nel suonare la cetra e nel ballare in maniera più raffinata di quanto fosse necessario per una donna onesta, e inoltre in molte altre cose che sono strumenti di dissolutezza</a:t>
            </a:r>
            <a:r>
              <a:rPr lang="it-IT" sz="210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 Ma per lei furono sempre gradite tutte le cose più del decoro e del pudore; tu non avresti potuto capire se lei avesse meno misericordia per il denaro o per la buona fama; la libidine era così ardente che ricercava gli uomini più spesso di quanto fosse cercata da loro. Ma spesso quella in precedenza aveva tradito un giuramento, negato un debito, era stata complice di un delitto; per la lussuria e la povertà era caduta a precipizio. </a:t>
            </a:r>
            <a:r>
              <a:rPr lang="it-IT" sz="2100" b="1"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Ma il suo ingegno non era spregevole: era in grado di comporre versi, suscitare il riso, adoperare un linguaggio modesto o languido o sfrontato; insomma, in lei c'erano molta arguzia e molta grazia</a:t>
            </a:r>
            <a:r>
              <a:rPr lang="it-IT" sz="210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t>. </a:t>
            </a:r>
            <a:br>
              <a:rPr lang="it-IT" sz="2100" i="0" dirty="0">
                <a:solidFill>
                  <a:srgbClr val="292F40"/>
                </a:solidFill>
                <a:effectLst/>
                <a:latin typeface="AA Times New Roman" panose="02020603050405020304" pitchFamily="18" charset="0"/>
                <a:ea typeface="AA Times New Roman" panose="02020603050405020304" pitchFamily="18" charset="0"/>
                <a:cs typeface="AA Times New Roman" panose="02020603050405020304" pitchFamily="18" charset="0"/>
              </a:rPr>
            </a:br>
            <a:endParaRPr lang="it-IT" sz="21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2477992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D21726-3C59-3412-0CE2-F4F4A35C0ACC}"/>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La donna romana</a:t>
            </a:r>
          </a:p>
        </p:txBody>
      </p:sp>
      <p:sp>
        <p:nvSpPr>
          <p:cNvPr id="3" name="Segnaposto contenuto 2">
            <a:extLst>
              <a:ext uri="{FF2B5EF4-FFF2-40B4-BE49-F238E27FC236}">
                <a16:creationId xmlns:a16="http://schemas.microsoft.com/office/drawing/2014/main" id="{EDBEEEBF-8FDC-5F18-B934-DDFF92E3F9CB}"/>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Secondo il </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mos maiorum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la donna doveva rispettare certi canoni, che ricaviamo sia delle opere letterarie che, soprattutto, dalle iscrizioni funebri femminili, in cui appunto si lodano questi aspetti considerati positivi.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Matrona romana esemplare: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univira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(si sposa con un solo uomo),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casta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(fedele al marito),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pudica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(rispettosa del «decoro»). In caso di adulterio, la donna era sempre considerata colpevole, mentre il marito solo in caso in cui avesse avuto rapporti con un’altra matrona, mentre le unioni con liberte, schiave e prostitute erano del tutto normali.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Al tempo stesso, però, si coglie il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fascino dell’autore per la </a:t>
            </a:r>
            <a:r>
              <a:rPr lang="it-IT" sz="2400" b="1" i="1" dirty="0" err="1">
                <a:latin typeface="AA Times New Roman" panose="02020603050405020304" pitchFamily="18" charset="0"/>
                <a:ea typeface="AA Times New Roman" panose="02020603050405020304" pitchFamily="18" charset="0"/>
                <a:cs typeface="AA Times New Roman" panose="02020603050405020304" pitchFamily="18" charset="0"/>
              </a:rPr>
              <a:t>doctrina</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e l’intelligenza di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Sempronia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3057299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38F724-F601-9BCD-A116-B9C359D02FE0}"/>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Properzio e cinzia (libro I)</a:t>
            </a:r>
          </a:p>
        </p:txBody>
      </p:sp>
      <p:sp>
        <p:nvSpPr>
          <p:cNvPr id="3" name="Segnaposto contenuto 2">
            <a:extLst>
              <a:ext uri="{FF2B5EF4-FFF2-40B4-BE49-F238E27FC236}">
                <a16:creationId xmlns:a16="http://schemas.microsoft.com/office/drawing/2014/main" id="{E603D87C-5046-6544-8523-34BBF1674944}"/>
              </a:ext>
            </a:extLst>
          </p:cNvPr>
          <p:cNvSpPr>
            <a:spLocks noGrp="1"/>
          </p:cNvSpPr>
          <p:nvPr>
            <p:ph idx="1"/>
          </p:nvPr>
        </p:nvSpPr>
        <p:spPr/>
        <p:txBody>
          <a:bodyPr/>
          <a:lstStyle/>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Nel libro I, il rapporto tra Properzio e Cinzia prosegue tra alti e bassi, anche attraverso una serie di situazioni topiche:</a:t>
            </a:r>
          </a:p>
          <a:p>
            <a:pPr algn="just">
              <a:buFont typeface="Wingdings" panose="05000000000000000000" pitchFamily="2" charset="2"/>
              <a:buChar char="Ø"/>
            </a:pPr>
            <a:r>
              <a:rPr lang="it-IT" sz="2200" u="sng" dirty="0">
                <a:latin typeface="AA Times New Roman" panose="02020603050405020304" pitchFamily="18" charset="0"/>
                <a:ea typeface="AA Times New Roman" panose="02020603050405020304" pitchFamily="18" charset="0"/>
                <a:cs typeface="AA Times New Roman" panose="02020603050405020304" pitchFamily="18" charset="0"/>
              </a:rPr>
              <a:t>Elegia 3</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Properzio torna a casa ebbro da una festa, e trova Cinzia a letto ad aspettarlo (e a rimproverarlo). Paragone ironico con Ulisse e Penelope. </a:t>
            </a:r>
          </a:p>
          <a:p>
            <a:pPr algn="just">
              <a:buFont typeface="Wingdings" panose="05000000000000000000" pitchFamily="2" charset="2"/>
              <a:buChar char="Ø"/>
            </a:pPr>
            <a:r>
              <a:rPr lang="it-IT" sz="2200" u="sng" dirty="0">
                <a:latin typeface="AA Times New Roman" panose="02020603050405020304" pitchFamily="18" charset="0"/>
                <a:ea typeface="AA Times New Roman" panose="02020603050405020304" pitchFamily="18" charset="0"/>
                <a:cs typeface="AA Times New Roman" panose="02020603050405020304" pitchFamily="18" charset="0"/>
              </a:rPr>
              <a:t>Elegia 6</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Augurio di buon viaggio a Tullo, dedicatario del libro. Properzio, invitato a seguirlo, è costretto a rinunciare, in quanto la sua donna lo tiene legato a Roma.</a:t>
            </a:r>
          </a:p>
          <a:p>
            <a:pPr algn="just">
              <a:buFont typeface="Wingdings" panose="05000000000000000000" pitchFamily="2" charset="2"/>
              <a:buChar char="Ø"/>
            </a:pPr>
            <a:r>
              <a:rPr lang="it-IT" sz="2200" u="sng" dirty="0">
                <a:latin typeface="AA Times New Roman" panose="02020603050405020304" pitchFamily="18" charset="0"/>
                <a:ea typeface="AA Times New Roman" panose="02020603050405020304" pitchFamily="18" charset="0"/>
                <a:cs typeface="AA Times New Roman" panose="02020603050405020304" pitchFamily="18" charset="0"/>
              </a:rPr>
              <a:t>Elegia 8</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Questa volta è Cinzia a partire per l’Illiria, per seguire uno spasimante. </a:t>
            </a:r>
          </a:p>
          <a:p>
            <a:pPr algn="just">
              <a:buFont typeface="Wingdings" panose="05000000000000000000" pitchFamily="2" charset="2"/>
              <a:buChar char="Ø"/>
            </a:pPr>
            <a:r>
              <a:rPr lang="it-IT" sz="2200" u="sng" dirty="0">
                <a:latin typeface="AA Times New Roman" panose="02020603050405020304" pitchFamily="18" charset="0"/>
                <a:ea typeface="AA Times New Roman" panose="02020603050405020304" pitchFamily="18" charset="0"/>
                <a:cs typeface="AA Times New Roman" panose="02020603050405020304" pitchFamily="18" charset="0"/>
              </a:rPr>
              <a:t>Elegia 11</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Invettiva del poeta contro le acque di Baia, dove Cinzia soggiorna. Quel luogo, infatti, è troppo ricco di insidie per la sua fedeltà a Properzio. </a:t>
            </a:r>
          </a:p>
          <a:p>
            <a:pPr marL="0" indent="0">
              <a:buNone/>
            </a:pPr>
            <a:endParaRPr lang="it-IT" dirty="0"/>
          </a:p>
        </p:txBody>
      </p:sp>
    </p:spTree>
    <p:extLst>
      <p:ext uri="{BB962C8B-B14F-4D97-AF65-F5344CB8AC3E}">
        <p14:creationId xmlns:p14="http://schemas.microsoft.com/office/powerpoint/2010/main" val="553425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58E172-5CBE-EE57-B477-15104A8F931A}"/>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Elegia XIX (libro I)</a:t>
            </a:r>
          </a:p>
        </p:txBody>
      </p:sp>
      <p:sp>
        <p:nvSpPr>
          <p:cNvPr id="3" name="Segnaposto contenuto 2">
            <a:extLst>
              <a:ext uri="{FF2B5EF4-FFF2-40B4-BE49-F238E27FC236}">
                <a16:creationId xmlns:a16="http://schemas.microsoft.com/office/drawing/2014/main" id="{77B1C139-9752-335B-4627-3C1B447D3D60}"/>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Nell’elegia 19, il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tema dell’amore si intreccia con quello della morte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Properzio non ha paura né della morte né dell’oltretomba: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teme soltanto che, una volta sepolto, gli venga meno l’amore di Cinzia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 lei, lui rimarrà fedele anche nell’Oltretomba, senza lasciarsi ammaliare dalle eroine del mito.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Si augura che Cinzia continui a provare sulle ceneri gli stessi sentimenti di affetto, ma teme che Amore la convinca a dimenticarlo. È bene, allora,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approfittare delle gioie d’amore,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finchè</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lo consente la brevità della vita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625582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89382E-5255-2BE5-D69B-2A6C3B4A6DEB}"/>
              </a:ext>
            </a:extLst>
          </p:cNvPr>
          <p:cNvSpPr>
            <a:spLocks noGrp="1"/>
          </p:cNvSpPr>
          <p:nvPr>
            <p:ph type="title"/>
          </p:nvPr>
        </p:nvSpPr>
        <p:spPr/>
        <p:txBody>
          <a:bodyPr>
            <a:normAutofit/>
          </a:bodyPr>
          <a:lstStyle/>
          <a:p>
            <a:pPr algn="ctr"/>
            <a:r>
              <a:rPr lang="it-IT" sz="3200"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1 - 12</a:t>
            </a:r>
          </a:p>
        </p:txBody>
      </p:sp>
      <p:sp>
        <p:nvSpPr>
          <p:cNvPr id="3" name="Segnaposto contenuto 2">
            <a:extLst>
              <a:ext uri="{FF2B5EF4-FFF2-40B4-BE49-F238E27FC236}">
                <a16:creationId xmlns:a16="http://schemas.microsoft.com/office/drawing/2014/main" id="{AB791BE4-878B-5F4C-7FDC-26F183512C08}"/>
              </a:ext>
            </a:extLst>
          </p:cNvPr>
          <p:cNvSpPr>
            <a:spLocks noGrp="1"/>
          </p:cNvSpPr>
          <p:nvPr>
            <p:ph idx="1"/>
          </p:nvPr>
        </p:nvSpPr>
        <p:spPr/>
        <p:txBody>
          <a:bodyPr>
            <a:normAutofit fontScale="92500" lnSpcReduction="20000"/>
          </a:bodyPr>
          <a:lstStyle/>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ego nunc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tristis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vereor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mea Cynthia, Manis,</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nec</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moror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extremo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debita fata rogo;</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sed ne forte tuo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careat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mihi</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funus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amore,</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hic timor est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ipsis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durior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exsequiis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adeo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leviter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nostris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puer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haesit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ocellis,</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ut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meus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oblito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pulvis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amore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vacet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Illic</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Phylacides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iucundae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coniugis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heros</a:t>
            </a:r>
            <a:endParaRPr lang="it-IT"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potuit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caecis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immemor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esse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locis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sed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cupidus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falsis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attingere gaudia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palmis</a:t>
            </a:r>
            <a:endParaRPr lang="it-IT"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Thessalus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antiquam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venerat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umbra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domum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illic</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quidquid</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ero,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semper</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tua dicar imago:</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traicit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et fati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litora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magnus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amor.</a:t>
            </a:r>
          </a:p>
        </p:txBody>
      </p:sp>
    </p:spTree>
    <p:extLst>
      <p:ext uri="{BB962C8B-B14F-4D97-AF65-F5344CB8AC3E}">
        <p14:creationId xmlns:p14="http://schemas.microsoft.com/office/powerpoint/2010/main" val="1386586584"/>
      </p:ext>
    </p:extLst>
  </p:cSld>
  <p:clrMapOvr>
    <a:masterClrMapping/>
  </p:clrMapOvr>
</p:sld>
</file>

<file path=ppt/theme/theme1.xml><?xml version="1.0" encoding="utf-8"?>
<a:theme xmlns:a="http://schemas.openxmlformats.org/drawingml/2006/main" name="Archive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150</TotalTime>
  <Words>2157</Words>
  <Application>Microsoft Office PowerPoint</Application>
  <PresentationFormat>Widescreen</PresentationFormat>
  <Paragraphs>123</Paragraphs>
  <Slides>19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AA Times New Roman</vt:lpstr>
      <vt:lpstr>Arial</vt:lpstr>
      <vt:lpstr>Bembo</vt:lpstr>
      <vt:lpstr>Wingdings</vt:lpstr>
      <vt:lpstr>ArchiveVTI</vt:lpstr>
      <vt:lpstr>Lettura e commento delle  elegie di Properzio </vt:lpstr>
      <vt:lpstr>La docta puella: il caso di Sempronia</vt:lpstr>
      <vt:lpstr>Chi era Sempronia</vt:lpstr>
      <vt:lpstr>De catilinae coniuratione, cap. 25</vt:lpstr>
      <vt:lpstr>Traduzione</vt:lpstr>
      <vt:lpstr>La donna romana</vt:lpstr>
      <vt:lpstr>Properzio e cinzia (libro I)</vt:lpstr>
      <vt:lpstr>Elegia XIX (libro I)</vt:lpstr>
      <vt:lpstr>vv. 1 - 12</vt:lpstr>
      <vt:lpstr>vv. 13-24</vt:lpstr>
      <vt:lpstr>vv. 25-26</vt:lpstr>
      <vt:lpstr>Traduzione</vt:lpstr>
      <vt:lpstr>Traduzione</vt:lpstr>
      <vt:lpstr>Traduzione</vt:lpstr>
      <vt:lpstr>Commento (1)</vt:lpstr>
      <vt:lpstr>Commento (2)</vt:lpstr>
      <vt:lpstr>Commento (3)</vt:lpstr>
      <vt:lpstr>Un parallelo catulliano (carme 5)</vt:lpstr>
      <vt:lpstr>Traduzione carme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ALFA DESIGN STUDIO</dc:creator>
  <cp:lastModifiedBy>ALFA DESIGN STUDIO</cp:lastModifiedBy>
  <cp:revision>1</cp:revision>
  <dcterms:created xsi:type="dcterms:W3CDTF">2024-11-08T12:16:04Z</dcterms:created>
  <dcterms:modified xsi:type="dcterms:W3CDTF">2024-11-08T14:46:46Z</dcterms:modified>
</cp:coreProperties>
</file>